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rels" ContentType="application/vnd.openxmlformats-package.relationships+xml"/>
  <Default Extension="xml" ContentType="application/xml"/>
  <Default Extension="wav" ContentType="audio/x-wav"/>
  <Default Extension="vml" ContentType="application/vnd.openxmlformats-officedocument.vmlDrawing"/>
  <Default Extension="gif" ContentType="image/gi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34"/>
  </p:notesMasterIdLst>
  <p:sldIdLst>
    <p:sldId id="298" r:id="rId2"/>
    <p:sldId id="299" r:id="rId3"/>
    <p:sldId id="300" r:id="rId4"/>
    <p:sldId id="301" r:id="rId5"/>
    <p:sldId id="302" r:id="rId6"/>
    <p:sldId id="303" r:id="rId7"/>
    <p:sldId id="304" r:id="rId8"/>
    <p:sldId id="305" r:id="rId9"/>
    <p:sldId id="306" r:id="rId10"/>
    <p:sldId id="307" r:id="rId11"/>
    <p:sldId id="308" r:id="rId12"/>
    <p:sldId id="309" r:id="rId13"/>
    <p:sldId id="310" r:id="rId14"/>
    <p:sldId id="311" r:id="rId15"/>
    <p:sldId id="312" r:id="rId16"/>
    <p:sldId id="313" r:id="rId17"/>
    <p:sldId id="314" r:id="rId18"/>
    <p:sldId id="315" r:id="rId19"/>
    <p:sldId id="316" r:id="rId20"/>
    <p:sldId id="317" r:id="rId21"/>
    <p:sldId id="318" r:id="rId22"/>
    <p:sldId id="319" r:id="rId23"/>
    <p:sldId id="320" r:id="rId24"/>
    <p:sldId id="321" r:id="rId25"/>
    <p:sldId id="322" r:id="rId26"/>
    <p:sldId id="323" r:id="rId27"/>
    <p:sldId id="324" r:id="rId28"/>
    <p:sldId id="325" r:id="rId29"/>
    <p:sldId id="326" r:id="rId30"/>
    <p:sldId id="327" r:id="rId31"/>
    <p:sldId id="328" r:id="rId32"/>
    <p:sldId id="329" r:id="rId33"/>
    <p:sldId id="330" r:id="rId34"/>
    <p:sldId id="331" r:id="rId35"/>
    <p:sldId id="332" r:id="rId36"/>
    <p:sldId id="333" r:id="rId37"/>
    <p:sldId id="334" r:id="rId38"/>
    <p:sldId id="335" r:id="rId39"/>
    <p:sldId id="336" r:id="rId40"/>
    <p:sldId id="337" r:id="rId41"/>
    <p:sldId id="338" r:id="rId42"/>
    <p:sldId id="339" r:id="rId43"/>
    <p:sldId id="340" r:id="rId44"/>
    <p:sldId id="341" r:id="rId45"/>
    <p:sldId id="342" r:id="rId46"/>
    <p:sldId id="343" r:id="rId47"/>
    <p:sldId id="344" r:id="rId48"/>
    <p:sldId id="345" r:id="rId49"/>
    <p:sldId id="346" r:id="rId50"/>
    <p:sldId id="347" r:id="rId51"/>
    <p:sldId id="348" r:id="rId52"/>
    <p:sldId id="349" r:id="rId53"/>
    <p:sldId id="350" r:id="rId54"/>
    <p:sldId id="351" r:id="rId55"/>
    <p:sldId id="352" r:id="rId56"/>
    <p:sldId id="353" r:id="rId57"/>
    <p:sldId id="354" r:id="rId58"/>
    <p:sldId id="355" r:id="rId59"/>
    <p:sldId id="356" r:id="rId60"/>
    <p:sldId id="357" r:id="rId61"/>
    <p:sldId id="358" r:id="rId62"/>
    <p:sldId id="359" r:id="rId63"/>
    <p:sldId id="360" r:id="rId64"/>
    <p:sldId id="361" r:id="rId65"/>
    <p:sldId id="362" r:id="rId66"/>
    <p:sldId id="363" r:id="rId67"/>
    <p:sldId id="364" r:id="rId68"/>
    <p:sldId id="365" r:id="rId69"/>
    <p:sldId id="366" r:id="rId70"/>
    <p:sldId id="367" r:id="rId71"/>
    <p:sldId id="368" r:id="rId72"/>
    <p:sldId id="369" r:id="rId73"/>
    <p:sldId id="370" r:id="rId74"/>
    <p:sldId id="371" r:id="rId75"/>
    <p:sldId id="372" r:id="rId76"/>
    <p:sldId id="373" r:id="rId77"/>
    <p:sldId id="374" r:id="rId78"/>
    <p:sldId id="375" r:id="rId79"/>
    <p:sldId id="376" r:id="rId80"/>
    <p:sldId id="377" r:id="rId81"/>
    <p:sldId id="378" r:id="rId82"/>
    <p:sldId id="379" r:id="rId83"/>
    <p:sldId id="380" r:id="rId84"/>
    <p:sldId id="381" r:id="rId85"/>
    <p:sldId id="382" r:id="rId86"/>
    <p:sldId id="383" r:id="rId87"/>
    <p:sldId id="384" r:id="rId88"/>
    <p:sldId id="385" r:id="rId89"/>
    <p:sldId id="386" r:id="rId90"/>
    <p:sldId id="387" r:id="rId91"/>
    <p:sldId id="388" r:id="rId92"/>
    <p:sldId id="389" r:id="rId93"/>
    <p:sldId id="390" r:id="rId94"/>
    <p:sldId id="391" r:id="rId95"/>
    <p:sldId id="392" r:id="rId96"/>
    <p:sldId id="393" r:id="rId97"/>
    <p:sldId id="394" r:id="rId98"/>
    <p:sldId id="395" r:id="rId99"/>
    <p:sldId id="396" r:id="rId100"/>
    <p:sldId id="397" r:id="rId101"/>
    <p:sldId id="398" r:id="rId102"/>
    <p:sldId id="399" r:id="rId103"/>
    <p:sldId id="400" r:id="rId104"/>
    <p:sldId id="401" r:id="rId105"/>
    <p:sldId id="402" r:id="rId106"/>
    <p:sldId id="403" r:id="rId107"/>
    <p:sldId id="404" r:id="rId108"/>
    <p:sldId id="405" r:id="rId109"/>
    <p:sldId id="406" r:id="rId110"/>
    <p:sldId id="407" r:id="rId111"/>
    <p:sldId id="408" r:id="rId112"/>
    <p:sldId id="409" r:id="rId113"/>
    <p:sldId id="410" r:id="rId114"/>
    <p:sldId id="411" r:id="rId115"/>
    <p:sldId id="412" r:id="rId116"/>
    <p:sldId id="413" r:id="rId117"/>
    <p:sldId id="414" r:id="rId118"/>
    <p:sldId id="415" r:id="rId119"/>
    <p:sldId id="416" r:id="rId120"/>
    <p:sldId id="417" r:id="rId121"/>
    <p:sldId id="418" r:id="rId122"/>
    <p:sldId id="419" r:id="rId123"/>
    <p:sldId id="420" r:id="rId124"/>
    <p:sldId id="421" r:id="rId125"/>
    <p:sldId id="422" r:id="rId126"/>
    <p:sldId id="423" r:id="rId127"/>
    <p:sldId id="424" r:id="rId128"/>
    <p:sldId id="425" r:id="rId129"/>
    <p:sldId id="426" r:id="rId130"/>
    <p:sldId id="427" r:id="rId131"/>
    <p:sldId id="428" r:id="rId132"/>
    <p:sldId id="297" r:id="rId13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13960D4C-970C-4394-A5BE-FC54E36CD98D}">
          <p14:sldIdLst>
            <p14:sldId id="298"/>
          </p14:sldIdLst>
        </p14:section>
        <p14:section name="感知" id="{38AC2020-1EA7-6646-9684-F624E7E0BB40}">
          <p14:sldIdLst>
            <p14:sldId id="299"/>
            <p14:sldId id="300"/>
            <p14:sldId id="301"/>
            <p14:sldId id="302"/>
            <p14:sldId id="303"/>
            <p14:sldId id="304"/>
            <p14:sldId id="305"/>
            <p14:sldId id="306"/>
            <p14:sldId id="307"/>
            <p14:sldId id="308"/>
            <p14:sldId id="309"/>
            <p14:sldId id="310"/>
            <p14:sldId id="311"/>
            <p14:sldId id="312"/>
            <p14:sldId id="313"/>
            <p14:sldId id="314"/>
            <p14:sldId id="315"/>
            <p14:sldId id="316"/>
            <p14:sldId id="317"/>
            <p14:sldId id="318"/>
            <p14:sldId id="319"/>
            <p14:sldId id="320"/>
            <p14:sldId id="321"/>
            <p14:sldId id="322"/>
            <p14:sldId id="323"/>
            <p14:sldId id="324"/>
            <p14:sldId id="325"/>
            <p14:sldId id="326"/>
            <p14:sldId id="327"/>
            <p14:sldId id="328"/>
            <p14:sldId id="329"/>
            <p14:sldId id="330"/>
            <p14:sldId id="331"/>
            <p14:sldId id="332"/>
            <p14:sldId id="333"/>
            <p14:sldId id="334"/>
            <p14:sldId id="335"/>
            <p14:sldId id="336"/>
            <p14:sldId id="337"/>
            <p14:sldId id="338"/>
            <p14:sldId id="339"/>
            <p14:sldId id="340"/>
          </p14:sldIdLst>
        </p14:section>
        <p14:section name="认知" id="{EE6A5D99-4888-47AC-9716-028D362A7A01}">
          <p14:sldIdLst>
            <p14:sldId id="341"/>
            <p14:sldId id="342"/>
            <p14:sldId id="343"/>
            <p14:sldId id="344"/>
            <p14:sldId id="345"/>
            <p14:sldId id="346"/>
            <p14:sldId id="347"/>
            <p14:sldId id="348"/>
            <p14:sldId id="349"/>
            <p14:sldId id="350"/>
            <p14:sldId id="351"/>
            <p14:sldId id="352"/>
            <p14:sldId id="353"/>
            <p14:sldId id="354"/>
            <p14:sldId id="355"/>
            <p14:sldId id="356"/>
            <p14:sldId id="357"/>
            <p14:sldId id="358"/>
            <p14:sldId id="359"/>
            <p14:sldId id="360"/>
            <p14:sldId id="361"/>
            <p14:sldId id="362"/>
            <p14:sldId id="363"/>
            <p14:sldId id="364"/>
            <p14:sldId id="365"/>
            <p14:sldId id="366"/>
            <p14:sldId id="367"/>
            <p14:sldId id="368"/>
            <p14:sldId id="369"/>
            <p14:sldId id="370"/>
            <p14:sldId id="371"/>
            <p14:sldId id="372"/>
            <p14:sldId id="373"/>
            <p14:sldId id="374"/>
            <p14:sldId id="375"/>
            <p14:sldId id="376"/>
            <p14:sldId id="377"/>
            <p14:sldId id="378"/>
            <p14:sldId id="379"/>
            <p14:sldId id="380"/>
            <p14:sldId id="381"/>
            <p14:sldId id="382"/>
            <p14:sldId id="383"/>
            <p14:sldId id="384"/>
            <p14:sldId id="385"/>
          </p14:sldIdLst>
        </p14:section>
        <p14:section name="人机工学" id="{2C3E68D4-26C3-9541-8F42-985491AF77C6}">
          <p14:sldIdLst>
            <p14:sldId id="386"/>
            <p14:sldId id="387"/>
            <p14:sldId id="388"/>
            <p14:sldId id="389"/>
            <p14:sldId id="390"/>
            <p14:sldId id="391"/>
            <p14:sldId id="392"/>
            <p14:sldId id="393"/>
            <p14:sldId id="394"/>
            <p14:sldId id="395"/>
            <p14:sldId id="396"/>
            <p14:sldId id="397"/>
            <p14:sldId id="398"/>
            <p14:sldId id="399"/>
            <p14:sldId id="400"/>
            <p14:sldId id="401"/>
            <p14:sldId id="402"/>
            <p14:sldId id="403"/>
            <p14:sldId id="404"/>
            <p14:sldId id="405"/>
            <p14:sldId id="406"/>
            <p14:sldId id="407"/>
            <p14:sldId id="408"/>
            <p14:sldId id="409"/>
            <p14:sldId id="410"/>
          </p14:sldIdLst>
        </p14:section>
        <p14:section name="无标题节" id="{1D96CD79-093C-46A0-92E9-21353DC98D3C}">
          <p14:sldIdLst>
            <p14:sldId id="411"/>
            <p14:sldId id="412"/>
            <p14:sldId id="413"/>
            <p14:sldId id="414"/>
            <p14:sldId id="415"/>
            <p14:sldId id="416"/>
            <p14:sldId id="417"/>
            <p14:sldId id="418"/>
            <p14:sldId id="419"/>
            <p14:sldId id="420"/>
            <p14:sldId id="421"/>
            <p14:sldId id="422"/>
            <p14:sldId id="423"/>
            <p14:sldId id="424"/>
            <p14:sldId id="425"/>
            <p14:sldId id="426"/>
            <p14:sldId id="427"/>
            <p14:sldId id="428"/>
            <p14:sldId id="29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0FDFB"/>
    <a:srgbClr val="52F171"/>
    <a:srgbClr val="013B6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849" autoAdjust="0"/>
    <p:restoredTop sz="94660"/>
  </p:normalViewPr>
  <p:slideViewPr>
    <p:cSldViewPr snapToGrid="0">
      <p:cViewPr varScale="1">
        <p:scale>
          <a:sx n="73" d="100"/>
          <a:sy n="73" d="100"/>
        </p:scale>
        <p:origin x="656" y="192"/>
      </p:cViewPr>
      <p:guideLst/>
    </p:cSldViewPr>
  </p:slideViewPr>
  <p:notesTextViewPr>
    <p:cViewPr>
      <p:scale>
        <a:sx n="1" d="1"/>
        <a:sy n="1" d="1"/>
      </p:scale>
      <p:origin x="0" y="0"/>
    </p:cViewPr>
  </p:notesTextViewPr>
  <p:sorterViewPr>
    <p:cViewPr>
      <p:scale>
        <a:sx n="47" d="100"/>
        <a:sy n="47" d="100"/>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tableStyles" Target="tableStyle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notesMaster" Target="notesMasters/notesMaster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presProps" Target="pres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0.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18B90F4-F05D-44E9-94EA-41AE84A8979D}" type="datetimeFigureOut">
              <a:rPr lang="zh-CN" altLang="en-US" smtClean="0"/>
              <a:t>2018/3/14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C04D995-5F42-46C6-8A21-0418B8544FD2}"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2"/>
          <p:cNvSpPr>
            <a:spLocks noGrp="1" noRot="1" noChangeAspect="1" noChangeArrowheads="1" noTextEdit="1"/>
          </p:cNvSpPr>
          <p:nvPr>
            <p:ph type="sldImg"/>
          </p:nvPr>
        </p:nvSpPr>
        <p:spPr>
          <a:xfrm>
            <a:off x="90488" y="744538"/>
            <a:ext cx="6616700" cy="3722687"/>
          </a:xfrm>
          <a:ln/>
        </p:spPr>
      </p:sp>
      <p:sp>
        <p:nvSpPr>
          <p:cNvPr id="12185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ja-JP" altLang="en-US"/>
          </a:p>
        </p:txBody>
      </p:sp>
    </p:spTree>
    <p:extLst>
      <p:ext uri="{BB962C8B-B14F-4D97-AF65-F5344CB8AC3E}">
        <p14:creationId xmlns:p14="http://schemas.microsoft.com/office/powerpoint/2010/main" val="30370863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2"/>
          <p:cNvSpPr>
            <a:spLocks noGrp="1" noRot="1" noChangeAspect="1" noChangeArrowheads="1" noTextEdit="1"/>
          </p:cNvSpPr>
          <p:nvPr>
            <p:ph type="sldImg"/>
          </p:nvPr>
        </p:nvSpPr>
        <p:spPr>
          <a:xfrm>
            <a:off x="90488" y="744538"/>
            <a:ext cx="6616700" cy="3722687"/>
          </a:xfrm>
          <a:ln/>
        </p:spPr>
      </p:sp>
      <p:sp>
        <p:nvSpPr>
          <p:cNvPr id="12288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ja-JP" altLang="en-US"/>
          </a:p>
        </p:txBody>
      </p:sp>
    </p:spTree>
    <p:extLst>
      <p:ext uri="{BB962C8B-B14F-4D97-AF65-F5344CB8AC3E}">
        <p14:creationId xmlns:p14="http://schemas.microsoft.com/office/powerpoint/2010/main" val="9221056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2"/>
          <p:cNvSpPr>
            <a:spLocks noGrp="1" noRot="1" noChangeAspect="1" noChangeArrowheads="1" noTextEdit="1"/>
          </p:cNvSpPr>
          <p:nvPr>
            <p:ph type="sldImg"/>
          </p:nvPr>
        </p:nvSpPr>
        <p:spPr>
          <a:xfrm>
            <a:off x="90488" y="744538"/>
            <a:ext cx="6616700" cy="3722687"/>
          </a:xfrm>
          <a:ln/>
        </p:spPr>
      </p:sp>
      <p:sp>
        <p:nvSpPr>
          <p:cNvPr id="12390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a:t>口语充满着发错音的单词，不完整的句子，而且口语说的很快，讲话的速度在每分钟</a:t>
            </a:r>
            <a:r>
              <a:rPr lang="en-US" altLang="zh-CN"/>
              <a:t>160-220</a:t>
            </a:r>
            <a:r>
              <a:rPr lang="zh-CN" altLang="en-US"/>
              <a:t>个单词之间，所以解释机制必须跟得上输入。</a:t>
            </a:r>
          </a:p>
        </p:txBody>
      </p:sp>
    </p:spTree>
    <p:extLst>
      <p:ext uri="{BB962C8B-B14F-4D97-AF65-F5344CB8AC3E}">
        <p14:creationId xmlns:p14="http://schemas.microsoft.com/office/powerpoint/2010/main" val="10322601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0488" y="744538"/>
            <a:ext cx="6616700" cy="3722687"/>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47E1D7F-1642-45AC-B1DF-27AD62F10671}" type="slidenum">
              <a:rPr lang="en-US" altLang="zh-CN" smtClean="0"/>
              <a:pPr/>
              <a:t>41</a:t>
            </a:fld>
            <a:endParaRPr lang="en-US" altLang="zh-CN"/>
          </a:p>
        </p:txBody>
      </p:sp>
    </p:spTree>
    <p:extLst>
      <p:ext uri="{BB962C8B-B14F-4D97-AF65-F5344CB8AC3E}">
        <p14:creationId xmlns:p14="http://schemas.microsoft.com/office/powerpoint/2010/main" val="38270218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2"/>
          <p:cNvSpPr>
            <a:spLocks noGrp="1" noRot="1" noChangeAspect="1" noChangeArrowheads="1" noTextEdit="1"/>
          </p:cNvSpPr>
          <p:nvPr>
            <p:ph type="sldImg"/>
          </p:nvPr>
        </p:nvSpPr>
        <p:spPr>
          <a:xfrm>
            <a:off x="90488" y="744538"/>
            <a:ext cx="6616700" cy="3722687"/>
          </a:xfrm>
          <a:ln/>
        </p:spPr>
      </p:sp>
      <p:sp>
        <p:nvSpPr>
          <p:cNvPr id="12185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ja-JP" altLang="en-US"/>
          </a:p>
        </p:txBody>
      </p:sp>
    </p:spTree>
    <p:extLst>
      <p:ext uri="{BB962C8B-B14F-4D97-AF65-F5344CB8AC3E}">
        <p14:creationId xmlns:p14="http://schemas.microsoft.com/office/powerpoint/2010/main" val="32574730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2"/>
          <p:cNvSpPr>
            <a:spLocks noGrp="1" noRot="1" noChangeAspect="1" noChangeArrowheads="1" noTextEdit="1"/>
          </p:cNvSpPr>
          <p:nvPr>
            <p:ph type="sldImg"/>
          </p:nvPr>
        </p:nvSpPr>
        <p:spPr>
          <a:xfrm>
            <a:off x="90488" y="744538"/>
            <a:ext cx="6616700" cy="3722687"/>
          </a:xfrm>
          <a:ln/>
        </p:spPr>
      </p:sp>
      <p:sp>
        <p:nvSpPr>
          <p:cNvPr id="1249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ja-JP" altLang="en-US"/>
          </a:p>
        </p:txBody>
      </p:sp>
    </p:spTree>
    <p:extLst>
      <p:ext uri="{BB962C8B-B14F-4D97-AF65-F5344CB8AC3E}">
        <p14:creationId xmlns:p14="http://schemas.microsoft.com/office/powerpoint/2010/main" val="39409869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2"/>
          <p:cNvSpPr>
            <a:spLocks noGrp="1" noRot="1" noChangeAspect="1" noChangeArrowheads="1" noTextEdit="1"/>
          </p:cNvSpPr>
          <p:nvPr>
            <p:ph type="sldImg"/>
          </p:nvPr>
        </p:nvSpPr>
        <p:spPr>
          <a:xfrm>
            <a:off x="90488" y="744538"/>
            <a:ext cx="6616700" cy="3722687"/>
          </a:xfrm>
          <a:ln/>
        </p:spPr>
      </p:sp>
      <p:sp>
        <p:nvSpPr>
          <p:cNvPr id="12595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ja-JP" altLang="en-US"/>
          </a:p>
        </p:txBody>
      </p:sp>
    </p:spTree>
    <p:extLst>
      <p:ext uri="{BB962C8B-B14F-4D97-AF65-F5344CB8AC3E}">
        <p14:creationId xmlns:p14="http://schemas.microsoft.com/office/powerpoint/2010/main" val="39060948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0488" y="744538"/>
            <a:ext cx="6616700" cy="3722687"/>
          </a:xfrm>
        </p:spPr>
      </p:sp>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dirty="0"/>
              <a:t>“信息处理”的方法就是</a:t>
            </a:r>
            <a:r>
              <a:rPr lang="zh-CN" altLang="en-US" sz="1200" dirty="0">
                <a:solidFill>
                  <a:srgbClr val="7030A0"/>
                </a:solidFill>
              </a:rPr>
              <a:t>建立各种思维活动的模型</a:t>
            </a:r>
            <a:r>
              <a:rPr lang="zh-CN" altLang="en-US" sz="1200" dirty="0"/>
              <a:t>，且这些思维活动完全发生于人脑内。然而，在大多数的认知活动中，人们都需要同信息的外部表示（如书本、文档和计算机）进行交互</a:t>
            </a:r>
            <a:r>
              <a:rPr lang="en-US" altLang="zh-CN" sz="1200" dirty="0"/>
              <a:t>—</a:t>
            </a:r>
            <a:r>
              <a:rPr lang="zh-CN" altLang="en-US" sz="1200" dirty="0"/>
              <a:t>更不用说同其他人的交互了。</a:t>
            </a:r>
          </a:p>
          <a:p>
            <a:endParaRPr lang="zh-CN" altLang="en-US" dirty="0"/>
          </a:p>
        </p:txBody>
      </p:sp>
      <p:sp>
        <p:nvSpPr>
          <p:cNvPr id="4" name="灯片编号占位符 3"/>
          <p:cNvSpPr>
            <a:spLocks noGrp="1"/>
          </p:cNvSpPr>
          <p:nvPr>
            <p:ph type="sldNum" sz="quarter" idx="10"/>
          </p:nvPr>
        </p:nvSpPr>
        <p:spPr/>
        <p:txBody>
          <a:bodyPr/>
          <a:lstStyle/>
          <a:p>
            <a:fld id="{447E1D7F-1642-45AC-B1DF-27AD62F10671}" type="slidenum">
              <a:rPr lang="en-US" altLang="zh-CN" smtClean="0"/>
              <a:pPr/>
              <a:t>80</a:t>
            </a:fld>
            <a:endParaRPr lang="en-US" altLang="zh-CN"/>
          </a:p>
        </p:txBody>
      </p:sp>
    </p:spTree>
    <p:extLst>
      <p:ext uri="{BB962C8B-B14F-4D97-AF65-F5344CB8AC3E}">
        <p14:creationId xmlns:p14="http://schemas.microsoft.com/office/powerpoint/2010/main" val="967151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2018/3/14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2018/3/14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2018/3/14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幻灯片">
    <p:bg>
      <p:bgPr>
        <a:solidFill>
          <a:schemeClr val="bg1">
            <a:alpha val="16000"/>
          </a:schemeClr>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2_标题幻灯片">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2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3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4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5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2018/3/14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6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7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87326"/>
            <a:ext cx="10972800" cy="708025"/>
          </a:xfrm>
        </p:spPr>
        <p:txBody>
          <a:bodyPr/>
          <a:lstStyle/>
          <a:p>
            <a:r>
              <a:rPr lang="zh-CN" altLang="en-US"/>
              <a:t>单击此处编辑母版标题样式</a:t>
            </a:r>
          </a:p>
        </p:txBody>
      </p:sp>
      <p:sp>
        <p:nvSpPr>
          <p:cNvPr id="3" name="文本占位符 2"/>
          <p:cNvSpPr>
            <a:spLocks noGrp="1"/>
          </p:cNvSpPr>
          <p:nvPr>
            <p:ph type="body" sz="half" idx="1"/>
          </p:nvPr>
        </p:nvSpPr>
        <p:spPr>
          <a:xfrm>
            <a:off x="609600" y="1077913"/>
            <a:ext cx="5384800" cy="5230812"/>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97600" y="1077913"/>
            <a:ext cx="5384800" cy="5230812"/>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1"/>
          </p:nvPr>
        </p:nvSpPr>
        <p:spPr>
          <a:ln/>
        </p:spPr>
        <p:txBody>
          <a:bodyPr/>
          <a:lstStyle>
            <a:lvl1pPr>
              <a:defRPr/>
            </a:lvl1pPr>
          </a:lstStyle>
          <a:p>
            <a:fld id="{17364837-4780-412D-801B-727F69358485}" type="slidenum">
              <a:rPr lang="en-US" altLang="zh-CN"/>
              <a:pPr/>
              <a:t>‹#›</a:t>
            </a:fld>
            <a:endParaRPr lang="en-US" altLang="zh-CN"/>
          </a:p>
        </p:txBody>
      </p:sp>
    </p:spTree>
    <p:extLst>
      <p:ext uri="{BB962C8B-B14F-4D97-AF65-F5344CB8AC3E}">
        <p14:creationId xmlns:p14="http://schemas.microsoft.com/office/powerpoint/2010/main" val="4222188798"/>
      </p:ext>
    </p:extLst>
  </p:cSld>
  <p:clrMapOvr>
    <a:masterClrMapping/>
  </p:clrMapOvr>
  <p:transition>
    <p:sndAc>
      <p:stSnd>
        <p:snd r:embed="rId1" name="camera.wav"/>
      </p:stSnd>
    </p:sndAc>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2018/3/14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2018/3/14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D997B5FA-0921-464F-AAE1-844C04324D75}" type="datetimeFigureOut">
              <a:rPr lang="zh-CN" altLang="en-US" smtClean="0"/>
              <a:t>2018/3/14</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bg>
      <p:bgPr>
        <a:blipFill dpi="0" rotWithShape="1">
          <a:blip r:embed="rId2">
            <a:lum/>
          </a:blip>
          <a:srcRect/>
          <a:stretch>
            <a:fillRect l="-27000" r="-27000"/>
          </a:stretch>
        </a:blipFill>
        <a:effectLst/>
      </p:bgPr>
    </p:bg>
    <p:spTree>
      <p:nvGrpSpPr>
        <p:cNvPr id="1" name=""/>
        <p:cNvGrpSpPr/>
        <p:nvPr/>
      </p:nvGrpSpPr>
      <p:grpSpPr>
        <a:xfrm>
          <a:off x="0" y="0"/>
          <a:ext cx="0" cy="0"/>
          <a:chOff x="0" y="0"/>
          <a:chExt cx="0" cy="0"/>
        </a:xfrm>
      </p:grpSpPr>
      <p:sp>
        <p:nvSpPr>
          <p:cNvPr id="3" name="矩形 2"/>
          <p:cNvSpPr/>
          <p:nvPr userDrawn="1"/>
        </p:nvSpPr>
        <p:spPr>
          <a:xfrm>
            <a:off x="0" y="0"/>
            <a:ext cx="12192000" cy="6858000"/>
          </a:xfrm>
          <a:prstGeom prst="rect">
            <a:avLst/>
          </a:prstGeom>
          <a:gradFill flip="none" rotWithShape="1">
            <a:gsLst>
              <a:gs pos="0">
                <a:schemeClr val="accent1">
                  <a:lumMod val="5000"/>
                  <a:lumOff val="95000"/>
                  <a:alpha val="36000"/>
                </a:schemeClr>
              </a:gs>
              <a:gs pos="100000">
                <a:schemeClr val="bg1">
                  <a:alpha val="31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a:xfrm>
            <a:off x="243840" y="273685"/>
            <a:ext cx="10515600" cy="389255"/>
          </a:xfrm>
        </p:spPr>
        <p:txBody>
          <a:bodyPr>
            <a:noAutofit/>
          </a:bodyPr>
          <a:lstStyle>
            <a:lvl1pPr marL="457200" indent="-457200">
              <a:buFont typeface="Wingdings" panose="05000000000000000000" pitchFamily="2" charset="2"/>
              <a:buChar char="u"/>
              <a:defRPr sz="2400">
                <a:solidFill>
                  <a:schemeClr val="accent1">
                    <a:lumMod val="50000"/>
                  </a:schemeClr>
                </a:solidFill>
              </a:defRPr>
            </a:lvl1pPr>
          </a:lstStyle>
          <a:p>
            <a:r>
              <a:rPr lang="zh-CN" altLang="en-US"/>
              <a:t>单击此处编辑母版标题样式</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t>2018/3/14</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2018/3/14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2018/3/14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1.jpe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24">
            <a:lum/>
          </a:blip>
          <a:srcRect/>
          <a:stretch>
            <a:fillRect l="-27000" r="-27000"/>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t>2018/3/14</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6.xml"/><Relationship Id="rId1" Type="http://schemas.openxmlformats.org/officeDocument/2006/relationships/vmlDrawing" Target="../drawings/vmlDrawing2.vml"/><Relationship Id="rId5" Type="http://schemas.openxmlformats.org/officeDocument/2006/relationships/image" Target="../media/image6.png"/><Relationship Id="rId4" Type="http://schemas.openxmlformats.org/officeDocument/2006/relationships/image" Target="../media/image5.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55.jpeg"/><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6.xml"/><Relationship Id="rId4" Type="http://schemas.openxmlformats.org/officeDocument/2006/relationships/image" Target="../media/image62.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hyperlink" Target="http://www.manningaffordability.com/s&amp;tweb/HEResource/Tool/Detdesc/tranjck1.jpg" TargetMode="External"/><Relationship Id="rId1" Type="http://schemas.openxmlformats.org/officeDocument/2006/relationships/slideLayout" Target="../slideLayouts/slideLayout6.xml"/><Relationship Id="rId5" Type="http://schemas.openxmlformats.org/officeDocument/2006/relationships/image" Target="../media/image64.jpeg"/><Relationship Id="rId4" Type="http://schemas.openxmlformats.org/officeDocument/2006/relationships/hyperlink" Target="http://www.manningaffordability.com/s&amp;tweb/HEResource/Tool/Detdesc/tranjck2.jpg" TargetMode="Externa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 Id="rId4"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hyperlink" Target="http://club.cpoo.com/main/viewthread.php?tid=4323" TargetMode="Externa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6.xml"/><Relationship Id="rId5" Type="http://schemas.openxmlformats.org/officeDocument/2006/relationships/image" Target="../media/image13.png"/><Relationship Id="rId4" Type="http://schemas.openxmlformats.org/officeDocument/2006/relationships/image" Target="../media/image12.png"/></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6.xml"/><Relationship Id="rId1" Type="http://schemas.openxmlformats.org/officeDocument/2006/relationships/vmlDrawing" Target="../drawings/vmlDrawing3.vml"/><Relationship Id="rId5" Type="http://schemas.openxmlformats.org/officeDocument/2006/relationships/image" Target="../media/image30.png"/><Relationship Id="rId4" Type="http://schemas.openxmlformats.org/officeDocument/2006/relationships/oleObject" Target="../embeddings/oleObject3.bin"/></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Layout" Target="../slideLayouts/slideLayout6.xml"/><Relationship Id="rId4" Type="http://schemas.openxmlformats.org/officeDocument/2006/relationships/image" Target="../media/image33.jpe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6.xml"/><Relationship Id="rId1" Type="http://schemas.openxmlformats.org/officeDocument/2006/relationships/vmlDrawing" Target="../drawings/vmlDrawing1.vml"/><Relationship Id="rId4" Type="http://schemas.openxmlformats.org/officeDocument/2006/relationships/image" Target="../media/image3.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2" Type="http://schemas.openxmlformats.org/officeDocument/2006/relationships/image" Target="../media/image37.tiff"/><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6.xml"/><Relationship Id="rId4" Type="http://schemas.openxmlformats.org/officeDocument/2006/relationships/image" Target="../media/image41.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6.jpeg"/><Relationship Id="rId1" Type="http://schemas.openxmlformats.org/officeDocument/2006/relationships/slideLayout" Target="../slideLayouts/slideLayout6.xml"/><Relationship Id="rId5" Type="http://schemas.openxmlformats.org/officeDocument/2006/relationships/image" Target="../media/image49.jpeg"/><Relationship Id="rId4" Type="http://schemas.openxmlformats.org/officeDocument/2006/relationships/image" Target="../media/image48.jpeg"/></Relationships>
</file>

<file path=ppt/slides/_rels/slide95.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6.xml"/><Relationship Id="rId4" Type="http://schemas.openxmlformats.org/officeDocument/2006/relationships/image" Target="../media/image53.png"/></Relationships>
</file>

<file path=ppt/slides/_rels/slide9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3"/>
          <p:cNvSpPr>
            <a:spLocks noGrp="1" noChangeArrowheads="1"/>
          </p:cNvSpPr>
          <p:nvPr>
            <p:ph type="ctrTitle"/>
          </p:nvPr>
        </p:nvSpPr>
        <p:spPr>
          <a:xfrm>
            <a:off x="1307432" y="1157012"/>
            <a:ext cx="9946105" cy="840230"/>
          </a:xfrm>
          <a:noFill/>
        </p:spPr>
        <p:txBody>
          <a:bodyPr wrap="square" rtlCol="0">
            <a:spAutoFit/>
          </a:bodyPr>
          <a:lstStyle/>
          <a:p>
            <a:r>
              <a:rPr lang="zh-CN" altLang="en-US" sz="5400" b="1" dirty="0">
                <a:solidFill>
                  <a:schemeClr val="accent1"/>
                </a:solidFill>
                <a:effectLst>
                  <a:outerShdw blurRad="38100" dist="38100" dir="2700000" algn="tl">
                    <a:srgbClr val="000000">
                      <a:alpha val="43137"/>
                    </a:srgbClr>
                  </a:outerShdw>
                </a:effectLst>
                <a:latin typeface="+mj-ea"/>
                <a:cs typeface="+mn-cs"/>
              </a:rPr>
              <a:t>第</a:t>
            </a:r>
            <a:r>
              <a:rPr lang="en-US" altLang="zh-CN" sz="5400" b="1" dirty="0">
                <a:solidFill>
                  <a:schemeClr val="accent1"/>
                </a:solidFill>
                <a:effectLst>
                  <a:outerShdw blurRad="38100" dist="38100" dir="2700000" algn="tl">
                    <a:srgbClr val="000000">
                      <a:alpha val="43137"/>
                    </a:srgbClr>
                  </a:outerShdw>
                </a:effectLst>
                <a:latin typeface="+mj-ea"/>
                <a:cs typeface="+mn-cs"/>
              </a:rPr>
              <a:t>2</a:t>
            </a:r>
            <a:r>
              <a:rPr lang="zh-CN" altLang="en-US" sz="5400" b="1" dirty="0">
                <a:solidFill>
                  <a:schemeClr val="accent1"/>
                </a:solidFill>
                <a:effectLst>
                  <a:outerShdw blurRad="38100" dist="38100" dir="2700000" algn="tl">
                    <a:srgbClr val="000000">
                      <a:alpha val="43137"/>
                    </a:srgbClr>
                  </a:outerShdw>
                </a:effectLst>
                <a:latin typeface="+mj-ea"/>
                <a:cs typeface="+mn-cs"/>
              </a:rPr>
              <a:t>章 认知心理学与人机工程学</a:t>
            </a:r>
          </a:p>
        </p:txBody>
      </p:sp>
      <p:sp>
        <p:nvSpPr>
          <p:cNvPr id="6147" name="Rectangle 5"/>
          <p:cNvSpPr>
            <a:spLocks noGrp="1" noChangeArrowheads="1"/>
          </p:cNvSpPr>
          <p:nvPr>
            <p:ph type="subTitle" idx="1"/>
          </p:nvPr>
        </p:nvSpPr>
        <p:spPr/>
        <p:txBody>
          <a:bodyPr/>
          <a:lstStyle/>
          <a:p>
            <a:pPr eaLnBrk="1" hangingPunct="1"/>
            <a:endParaRPr lang="ja-JP" altLang="en-US" dirty="0"/>
          </a:p>
        </p:txBody>
      </p:sp>
    </p:spTree>
    <p:extLst>
      <p:ext uri="{BB962C8B-B14F-4D97-AF65-F5344CB8AC3E}">
        <p14:creationId xmlns:p14="http://schemas.microsoft.com/office/powerpoint/2010/main" val="30902390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Rectangle 2"/>
          <p:cNvSpPr>
            <a:spLocks noGrp="1" noChangeArrowheads="1"/>
          </p:cNvSpPr>
          <p:nvPr>
            <p:ph type="title"/>
          </p:nvPr>
        </p:nvSpPr>
        <p:spPr/>
        <p:txBody>
          <a:bodyPr/>
          <a:lstStyle/>
          <a:p>
            <a:pPr eaLnBrk="1" hangingPunct="1"/>
            <a:r>
              <a:rPr lang="zh-CN" altLang="en-US">
                <a:latin typeface="宋体" panose="02010600030101010101" pitchFamily="2" charset="-122"/>
              </a:rPr>
              <a:t>视角和视敏度</a:t>
            </a:r>
            <a:r>
              <a:rPr lang="zh-CN" altLang="en-US"/>
              <a:t> </a:t>
            </a:r>
          </a:p>
        </p:txBody>
      </p:sp>
      <p:sp>
        <p:nvSpPr>
          <p:cNvPr id="5" name="灯片编号占位符 4"/>
          <p:cNvSpPr>
            <a:spLocks noGrp="1"/>
          </p:cNvSpPr>
          <p:nvPr>
            <p:ph type="sldNum" sz="quarter" idx="4294967295"/>
          </p:nvPr>
        </p:nvSpPr>
        <p:spPr>
          <a:xfrm>
            <a:off x="0" y="6356350"/>
            <a:ext cx="4114800" cy="365125"/>
          </a:xfrm>
        </p:spPr>
        <p:txBody>
          <a:bodyPr/>
          <a:lstStyle>
            <a:lvl1pPr eaLnBrk="0" hangingPunct="0">
              <a:defRPr sz="2000">
                <a:solidFill>
                  <a:schemeClr val="tx1"/>
                </a:solidFill>
                <a:latin typeface="Verdana" panose="020B0604030504040204" pitchFamily="34" charset="0"/>
                <a:ea typeface="楷体_GB2312" panose="02010609030101010101" pitchFamily="49" charset="-122"/>
              </a:defRPr>
            </a:lvl1pPr>
            <a:lvl2pPr marL="742950" indent="-285750" eaLnBrk="0" hangingPunct="0">
              <a:defRPr sz="2000">
                <a:solidFill>
                  <a:schemeClr val="tx1"/>
                </a:solidFill>
                <a:latin typeface="Verdana" panose="020B0604030504040204" pitchFamily="34" charset="0"/>
                <a:ea typeface="楷体_GB2312" panose="02010609030101010101" pitchFamily="49" charset="-122"/>
              </a:defRPr>
            </a:lvl2pPr>
            <a:lvl3pPr marL="1143000" indent="-228600" eaLnBrk="0" hangingPunct="0">
              <a:defRPr sz="2000">
                <a:solidFill>
                  <a:schemeClr val="tx1"/>
                </a:solidFill>
                <a:latin typeface="Verdana" panose="020B0604030504040204" pitchFamily="34" charset="0"/>
                <a:ea typeface="楷体_GB2312" panose="02010609030101010101" pitchFamily="49" charset="-122"/>
              </a:defRPr>
            </a:lvl3pPr>
            <a:lvl4pPr marL="1600200" indent="-228600" eaLnBrk="0" hangingPunct="0">
              <a:defRPr sz="2000">
                <a:solidFill>
                  <a:schemeClr val="tx1"/>
                </a:solidFill>
                <a:latin typeface="Verdana" panose="020B0604030504040204" pitchFamily="34" charset="0"/>
                <a:ea typeface="楷体_GB2312" panose="02010609030101010101" pitchFamily="49" charset="-122"/>
              </a:defRPr>
            </a:lvl4pPr>
            <a:lvl5pPr marL="2057400" indent="-228600" eaLnBrk="0" hangingPunct="0">
              <a:defRPr sz="2000">
                <a:solidFill>
                  <a:schemeClr val="tx1"/>
                </a:solidFill>
                <a:latin typeface="Verdana" panose="020B0604030504040204" pitchFamily="34" charset="0"/>
                <a:ea typeface="楷体_GB2312" panose="02010609030101010101" pitchFamily="49" charset="-122"/>
              </a:defRPr>
            </a:lvl5pPr>
            <a:lvl6pPr marL="25146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6pPr>
            <a:lvl7pPr marL="29718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7pPr>
            <a:lvl8pPr marL="34290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8pPr>
            <a:lvl9pPr marL="38862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9pPr>
          </a:lstStyle>
          <a:p>
            <a:pPr eaLnBrk="1" hangingPunct="1"/>
            <a:fld id="{405BBDA5-CF59-424D-B542-44D2B11C7794}" type="slidenum">
              <a:rPr lang="en-US" altLang="zh-CN" sz="1000">
                <a:ea typeface="宋体" panose="02010600030101010101" pitchFamily="2" charset="-122"/>
              </a:rPr>
              <a:pPr eaLnBrk="1" hangingPunct="1"/>
              <a:t>10</a:t>
            </a:fld>
            <a:endParaRPr lang="en-US" altLang="zh-CN" sz="1000">
              <a:ea typeface="宋体" panose="02010600030101010101" pitchFamily="2" charset="-122"/>
            </a:endParaRPr>
          </a:p>
        </p:txBody>
      </p:sp>
      <p:sp>
        <p:nvSpPr>
          <p:cNvPr id="2053" name="Rectangle 3"/>
          <p:cNvSpPr>
            <a:spLocks noGrp="1" noChangeArrowheads="1"/>
          </p:cNvSpPr>
          <p:nvPr>
            <p:ph type="body" idx="4294967295"/>
          </p:nvPr>
        </p:nvSpPr>
        <p:spPr>
          <a:xfrm>
            <a:off x="0" y="1825625"/>
            <a:ext cx="10515600" cy="4351338"/>
          </a:xfrm>
        </p:spPr>
        <p:txBody>
          <a:bodyPr/>
          <a:lstStyle/>
          <a:p>
            <a:pPr eaLnBrk="1" hangingPunct="1"/>
            <a:r>
              <a:rPr lang="zh-CN" altLang="en-US"/>
              <a:t>视角</a:t>
            </a:r>
          </a:p>
          <a:p>
            <a:pPr eaLnBrk="1" hangingPunct="1"/>
            <a:endParaRPr lang="zh-CN" altLang="en-US"/>
          </a:p>
          <a:p>
            <a:pPr eaLnBrk="1" hangingPunct="1"/>
            <a:endParaRPr lang="zh-CN" altLang="en-US"/>
          </a:p>
          <a:p>
            <a:pPr eaLnBrk="1" hangingPunct="1"/>
            <a:endParaRPr lang="zh-CN" altLang="en-US"/>
          </a:p>
          <a:p>
            <a:pPr eaLnBrk="1" hangingPunct="1"/>
            <a:endParaRPr lang="zh-CN" altLang="en-US"/>
          </a:p>
          <a:p>
            <a:pPr eaLnBrk="1" hangingPunct="1">
              <a:buFont typeface="Wingdings" panose="05000000000000000000" pitchFamily="2" charset="2"/>
              <a:buNone/>
            </a:pPr>
            <a:endParaRPr lang="en-US" altLang="zh-CN"/>
          </a:p>
        </p:txBody>
      </p:sp>
      <p:graphicFrame>
        <p:nvGraphicFramePr>
          <p:cNvPr id="2050" name="Object 4"/>
          <p:cNvGraphicFramePr>
            <a:graphicFrameLocks noChangeAspect="1"/>
          </p:cNvGraphicFramePr>
          <p:nvPr>
            <p:extLst/>
          </p:nvPr>
        </p:nvGraphicFramePr>
        <p:xfrm>
          <a:off x="1795696" y="1484784"/>
          <a:ext cx="8800322" cy="5112568"/>
        </p:xfrm>
        <a:graphic>
          <a:graphicData uri="http://schemas.openxmlformats.org/presentationml/2006/ole">
            <mc:AlternateContent xmlns:mc="http://schemas.openxmlformats.org/markup-compatibility/2006">
              <mc:Choice xmlns:v="urn:schemas-microsoft-com:vml" Requires="v">
                <p:oleObj spid="_x0000_s2087" name="BMP 图像" r:id="rId3" imgW="4695238" imgH="3362794" progId="Paint.Picture">
                  <p:embed/>
                </p:oleObj>
              </mc:Choice>
              <mc:Fallback>
                <p:oleObj name="BMP 图像" r:id="rId3" imgW="4695238" imgH="3362794" progId="Paint.Picture">
                  <p:embed/>
                  <p:pic>
                    <p:nvPicPr>
                      <p:cNvPr id="205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95696" y="1484784"/>
                        <a:ext cx="8800322" cy="5112568"/>
                      </a:xfrm>
                      <a:prstGeom prst="rect">
                        <a:avLst/>
                      </a:prstGeom>
                      <a:noFill/>
                      <a:ln>
                        <a:noFill/>
                      </a:ln>
                      <a:extLst/>
                    </p:spPr>
                  </p:pic>
                </p:oleObj>
              </mc:Fallback>
            </mc:AlternateContent>
          </a:graphicData>
        </a:graphic>
      </p:graphicFrame>
      <p:pic>
        <p:nvPicPr>
          <p:cNvPr id="2" name="图片 1"/>
          <p:cNvPicPr>
            <a:picLocks noChangeAspect="1"/>
          </p:cNvPicPr>
          <p:nvPr/>
        </p:nvPicPr>
        <p:blipFill>
          <a:blip r:embed="rId5"/>
          <a:stretch>
            <a:fillRect/>
          </a:stretch>
        </p:blipFill>
        <p:spPr>
          <a:xfrm>
            <a:off x="2999657" y="1573134"/>
            <a:ext cx="6729337" cy="4935869"/>
          </a:xfrm>
          <a:prstGeom prst="rect">
            <a:avLst/>
          </a:prstGeom>
        </p:spPr>
      </p:pic>
    </p:spTree>
    <p:extLst>
      <p:ext uri="{BB962C8B-B14F-4D97-AF65-F5344CB8AC3E}">
        <p14:creationId xmlns:p14="http://schemas.microsoft.com/office/powerpoint/2010/main" val="3403010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7" name="Rectangle 2"/>
          <p:cNvSpPr>
            <a:spLocks noGrp="1" noChangeArrowheads="1"/>
          </p:cNvSpPr>
          <p:nvPr>
            <p:ph type="title"/>
          </p:nvPr>
        </p:nvSpPr>
        <p:spPr/>
        <p:txBody>
          <a:bodyPr/>
          <a:lstStyle/>
          <a:p>
            <a:pPr eaLnBrk="1" hangingPunct="1"/>
            <a:r>
              <a:rPr lang="en-US" altLang="zh-CN"/>
              <a:t>2.2.1 </a:t>
            </a:r>
            <a:r>
              <a:rPr lang="zh-CN" altLang="en-US"/>
              <a:t>人机系统 </a:t>
            </a:r>
          </a:p>
        </p:txBody>
      </p:sp>
      <p:sp>
        <p:nvSpPr>
          <p:cNvPr id="4" name="灯片编号占位符 4"/>
          <p:cNvSpPr>
            <a:spLocks noGrp="1"/>
          </p:cNvSpPr>
          <p:nvPr>
            <p:ph type="sldNum" sz="quarter" idx="4294967295"/>
          </p:nvPr>
        </p:nvSpPr>
        <p:spPr>
          <a:xfrm>
            <a:off x="0" y="6356350"/>
            <a:ext cx="4114800" cy="365125"/>
          </a:xfrm>
        </p:spPr>
        <p:txBody>
          <a:bodyPr/>
          <a:lstStyle>
            <a:lvl1pPr eaLnBrk="0" hangingPunct="0">
              <a:defRPr sz="2000">
                <a:solidFill>
                  <a:schemeClr val="tx1"/>
                </a:solidFill>
                <a:latin typeface="Verdana" panose="020B0604030504040204" pitchFamily="34" charset="0"/>
                <a:ea typeface="楷体_GB2312" panose="02010609030101010101" pitchFamily="49" charset="-122"/>
              </a:defRPr>
            </a:lvl1pPr>
            <a:lvl2pPr marL="742950" indent="-285750" eaLnBrk="0" hangingPunct="0">
              <a:defRPr sz="2000">
                <a:solidFill>
                  <a:schemeClr val="tx1"/>
                </a:solidFill>
                <a:latin typeface="Verdana" panose="020B0604030504040204" pitchFamily="34" charset="0"/>
                <a:ea typeface="楷体_GB2312" panose="02010609030101010101" pitchFamily="49" charset="-122"/>
              </a:defRPr>
            </a:lvl2pPr>
            <a:lvl3pPr marL="1143000" indent="-228600" eaLnBrk="0" hangingPunct="0">
              <a:defRPr sz="2000">
                <a:solidFill>
                  <a:schemeClr val="tx1"/>
                </a:solidFill>
                <a:latin typeface="Verdana" panose="020B0604030504040204" pitchFamily="34" charset="0"/>
                <a:ea typeface="楷体_GB2312" panose="02010609030101010101" pitchFamily="49" charset="-122"/>
              </a:defRPr>
            </a:lvl3pPr>
            <a:lvl4pPr marL="1600200" indent="-228600" eaLnBrk="0" hangingPunct="0">
              <a:defRPr sz="2000">
                <a:solidFill>
                  <a:schemeClr val="tx1"/>
                </a:solidFill>
                <a:latin typeface="Verdana" panose="020B0604030504040204" pitchFamily="34" charset="0"/>
                <a:ea typeface="楷体_GB2312" panose="02010609030101010101" pitchFamily="49" charset="-122"/>
              </a:defRPr>
            </a:lvl4pPr>
            <a:lvl5pPr marL="2057400" indent="-228600" eaLnBrk="0" hangingPunct="0">
              <a:defRPr sz="2000">
                <a:solidFill>
                  <a:schemeClr val="tx1"/>
                </a:solidFill>
                <a:latin typeface="Verdana" panose="020B0604030504040204" pitchFamily="34" charset="0"/>
                <a:ea typeface="楷体_GB2312" panose="02010609030101010101" pitchFamily="49" charset="-122"/>
              </a:defRPr>
            </a:lvl5pPr>
            <a:lvl6pPr marL="25146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6pPr>
            <a:lvl7pPr marL="29718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7pPr>
            <a:lvl8pPr marL="34290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8pPr>
            <a:lvl9pPr marL="38862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9pPr>
          </a:lstStyle>
          <a:p>
            <a:pPr eaLnBrk="1" hangingPunct="1"/>
            <a:fld id="{8E870546-3FFA-43C3-8FEB-0CE5505A919E}" type="slidenum">
              <a:rPr lang="en-US" altLang="zh-CN" sz="1000">
                <a:ea typeface="宋体" panose="02010600030101010101" pitchFamily="2" charset="-122"/>
              </a:rPr>
              <a:pPr eaLnBrk="1" hangingPunct="1"/>
              <a:t>100</a:t>
            </a:fld>
            <a:endParaRPr lang="en-US" altLang="zh-CN" sz="1000">
              <a:ea typeface="宋体" panose="02010600030101010101" pitchFamily="2" charset="-122"/>
            </a:endParaRPr>
          </a:p>
        </p:txBody>
      </p:sp>
      <p:sp>
        <p:nvSpPr>
          <p:cNvPr id="93188" name="Rectangle 3"/>
          <p:cNvSpPr>
            <a:spLocks noGrp="1" noChangeArrowheads="1"/>
          </p:cNvSpPr>
          <p:nvPr>
            <p:ph type="body" idx="4294967295"/>
          </p:nvPr>
        </p:nvSpPr>
        <p:spPr>
          <a:xfrm>
            <a:off x="0" y="1825625"/>
            <a:ext cx="10515600" cy="4351338"/>
          </a:xfrm>
        </p:spPr>
        <p:txBody>
          <a:bodyPr/>
          <a:lstStyle/>
          <a:p>
            <a:pPr algn="just" eaLnBrk="1" hangingPunct="1"/>
            <a:r>
              <a:rPr lang="zh-CN" altLang="en-US"/>
              <a:t>随着时代的发展、科技的进步，人机关系由人操作工具、人适应机器、机器适合于人，发展到了现代的人机协调。人适应机器的能力是有一定限度的，人机关系进一步的解决办法是改善机器，让它适合于人的操作。</a:t>
            </a:r>
          </a:p>
          <a:p>
            <a:pPr eaLnBrk="1" hangingPunct="1"/>
            <a:endParaRPr lang="en-US" altLang="zh-CN"/>
          </a:p>
        </p:txBody>
      </p:sp>
    </p:spTree>
    <p:extLst>
      <p:ext uri="{BB962C8B-B14F-4D97-AF65-F5344CB8AC3E}">
        <p14:creationId xmlns:p14="http://schemas.microsoft.com/office/powerpoint/2010/main" val="134447610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5" name="日期占位符 3"/>
          <p:cNvSpPr>
            <a:spLocks noGrp="1"/>
          </p:cNvSpPr>
          <p:nvPr>
            <p:ph type="dt" sz="half" idx="4294967295"/>
          </p:nvPr>
        </p:nvSpPr>
        <p:spPr>
          <a:xfrm>
            <a:off x="0" y="6356350"/>
            <a:ext cx="2743200" cy="365125"/>
          </a:xfrm>
        </p:spPr>
        <p:txBody>
          <a:bodyPr/>
          <a:lstStyle/>
          <a:p>
            <a:r>
              <a:rPr lang="en-US" altLang="zh-CN"/>
              <a:t>www.themegallery.com</a:t>
            </a:r>
          </a:p>
        </p:txBody>
      </p:sp>
      <p:sp>
        <p:nvSpPr>
          <p:cNvPr id="6" name="页脚占位符 4"/>
          <p:cNvSpPr>
            <a:spLocks noGrp="1"/>
          </p:cNvSpPr>
          <p:nvPr>
            <p:ph type="ftr" sz="quarter" idx="4294967295"/>
          </p:nvPr>
        </p:nvSpPr>
        <p:spPr>
          <a:xfrm>
            <a:off x="0" y="6356350"/>
            <a:ext cx="4114800" cy="365125"/>
          </a:xfrm>
        </p:spPr>
        <p:txBody>
          <a:bodyPr/>
          <a:lstStyle/>
          <a:p>
            <a:r>
              <a:rPr lang="en-US" altLang="zh-CN"/>
              <a:t>Company</a:t>
            </a:r>
          </a:p>
          <a:p>
            <a:r>
              <a:rPr lang="en-US" altLang="zh-CN"/>
              <a:t> Logo</a:t>
            </a:r>
          </a:p>
        </p:txBody>
      </p:sp>
      <p:pic>
        <p:nvPicPr>
          <p:cNvPr id="91141" name="Picture 5" descr="3903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0" y="914400"/>
            <a:ext cx="4419600" cy="3486150"/>
          </a:xfrm>
          <a:prstGeom prst="rect">
            <a:avLst/>
          </a:prstGeom>
          <a:noFill/>
          <a:extLst>
            <a:ext uri="{909E8E84-426E-40DD-AFC4-6F175D3DCCD1}">
              <a14:hiddenFill xmlns:a14="http://schemas.microsoft.com/office/drawing/2010/main">
                <a:solidFill>
                  <a:srgbClr val="FFFFFF"/>
                </a:solidFill>
              </a14:hiddenFill>
            </a:ext>
          </a:extLst>
        </p:spPr>
      </p:pic>
      <p:pic>
        <p:nvPicPr>
          <p:cNvPr id="91142" name="Picture 6" descr="3903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91200" y="2895600"/>
            <a:ext cx="4343400" cy="3479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550536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103428" name="Picture 4" descr="390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43200" y="914400"/>
            <a:ext cx="6924803" cy="58269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01249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92164" name="Picture 4" descr="3905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19400" y="990601"/>
            <a:ext cx="6400800" cy="5483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291025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p:txBody>
          <a:bodyPr>
            <a:normAutofit fontScale="90000"/>
          </a:bodyPr>
          <a:lstStyle/>
          <a:p>
            <a:r>
              <a:rPr lang="zh-CN" altLang="en-US" sz="4000" dirty="0">
                <a:ea typeface="宋体" charset="0"/>
              </a:rPr>
              <a:t>人机工程的当前热点</a:t>
            </a:r>
            <a:endParaRPr lang="zh-CN" altLang="en-US" sz="2400" dirty="0">
              <a:ea typeface="宋体" charset="0"/>
            </a:endParaRPr>
          </a:p>
        </p:txBody>
      </p:sp>
      <p:sp>
        <p:nvSpPr>
          <p:cNvPr id="45" name="日期占位符 3"/>
          <p:cNvSpPr>
            <a:spLocks noGrp="1"/>
          </p:cNvSpPr>
          <p:nvPr>
            <p:ph type="dt" sz="half" idx="4294967295"/>
          </p:nvPr>
        </p:nvSpPr>
        <p:spPr>
          <a:xfrm>
            <a:off x="0" y="6356350"/>
            <a:ext cx="2743200" cy="365125"/>
          </a:xfrm>
        </p:spPr>
        <p:txBody>
          <a:bodyPr/>
          <a:lstStyle/>
          <a:p>
            <a:fld id="{80B40402-F005-6543-86E6-420AC8D4C211}" type="datetime3">
              <a:rPr lang="zh-CN" altLang="en-US"/>
              <a:pPr/>
              <a:t>2018年3月14日星期三</a:t>
            </a:fld>
            <a:endParaRPr lang="en-US" altLang="zh-CN"/>
          </a:p>
        </p:txBody>
      </p:sp>
      <p:sp>
        <p:nvSpPr>
          <p:cNvPr id="46" name="页脚占位符 4"/>
          <p:cNvSpPr>
            <a:spLocks noGrp="1"/>
          </p:cNvSpPr>
          <p:nvPr>
            <p:ph type="ftr" sz="quarter" idx="4294967295"/>
          </p:nvPr>
        </p:nvSpPr>
        <p:spPr>
          <a:xfrm>
            <a:off x="0" y="6356350"/>
            <a:ext cx="4114800" cy="365125"/>
          </a:xfrm>
        </p:spPr>
        <p:txBody>
          <a:bodyPr/>
          <a:lstStyle/>
          <a:p>
            <a:fld id="{8145905C-02F5-7448-8C5C-9E3EE4A1825A}" type="slidenum">
              <a:rPr lang="zh-CN" altLang="en-US"/>
              <a:pPr/>
              <a:t>104</a:t>
            </a:fld>
            <a:endParaRPr lang="en-US" altLang="zh-CN"/>
          </a:p>
        </p:txBody>
      </p:sp>
      <p:sp>
        <p:nvSpPr>
          <p:cNvPr id="75779" name="AutoShape 3"/>
          <p:cNvSpPr>
            <a:spLocks noChangeArrowheads="1"/>
          </p:cNvSpPr>
          <p:nvPr/>
        </p:nvSpPr>
        <p:spPr bwMode="invGray">
          <a:xfrm rot="39573186">
            <a:off x="6301582" y="2458245"/>
            <a:ext cx="792163" cy="288925"/>
          </a:xfrm>
          <a:prstGeom prst="rightArrow">
            <a:avLst>
              <a:gd name="adj1" fmla="val 35167"/>
              <a:gd name="adj2" fmla="val 111029"/>
            </a:avLst>
          </a:prstGeom>
          <a:gradFill rotWithShape="1">
            <a:gsLst>
              <a:gs pos="0">
                <a:schemeClr val="tx2">
                  <a:gamma/>
                  <a:shade val="89020"/>
                  <a:invGamma/>
                  <a:alpha val="0"/>
                </a:schemeClr>
              </a:gs>
              <a:gs pos="100000">
                <a:schemeClr val="tx2"/>
              </a:gs>
            </a:gsLst>
            <a:lin ang="0" scaled="1"/>
          </a:gradFill>
          <a:ln>
            <a:noFill/>
          </a:ln>
          <a:effectLst/>
          <a:extLst>
            <a:ext uri="{91240B29-F687-4F45-9708-019B960494DF}">
              <a14:hiddenLine xmlns:a14="http://schemas.microsoft.com/office/drawing/2010/main" w="0">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zh-CN" altLang="en-US"/>
          </a:p>
        </p:txBody>
      </p:sp>
      <p:sp>
        <p:nvSpPr>
          <p:cNvPr id="75780" name="AutoShape 4"/>
          <p:cNvSpPr>
            <a:spLocks noChangeArrowheads="1"/>
          </p:cNvSpPr>
          <p:nvPr/>
        </p:nvSpPr>
        <p:spPr bwMode="invGray">
          <a:xfrm rot="3465783">
            <a:off x="6301582" y="4622007"/>
            <a:ext cx="792162" cy="288925"/>
          </a:xfrm>
          <a:prstGeom prst="rightArrow">
            <a:avLst>
              <a:gd name="adj1" fmla="val 35167"/>
              <a:gd name="adj2" fmla="val 111028"/>
            </a:avLst>
          </a:prstGeom>
          <a:gradFill rotWithShape="1">
            <a:gsLst>
              <a:gs pos="0">
                <a:schemeClr val="tx2">
                  <a:gamma/>
                  <a:shade val="89020"/>
                  <a:invGamma/>
                  <a:alpha val="0"/>
                </a:schemeClr>
              </a:gs>
              <a:gs pos="100000">
                <a:schemeClr val="tx2"/>
              </a:gs>
            </a:gsLst>
            <a:lin ang="0" scaled="1"/>
          </a:gradFill>
          <a:ln>
            <a:noFill/>
          </a:ln>
          <a:effectLst/>
          <a:extLst>
            <a:ext uri="{91240B29-F687-4F45-9708-019B960494DF}">
              <a14:hiddenLine xmlns:a14="http://schemas.microsoft.com/office/drawing/2010/main" w="0">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zh-CN" altLang="en-US"/>
          </a:p>
        </p:txBody>
      </p:sp>
      <p:sp>
        <p:nvSpPr>
          <p:cNvPr id="75781" name="AutoShape 5"/>
          <p:cNvSpPr>
            <a:spLocks noChangeArrowheads="1"/>
          </p:cNvSpPr>
          <p:nvPr/>
        </p:nvSpPr>
        <p:spPr bwMode="invGray">
          <a:xfrm rot="35969022">
            <a:off x="5082382" y="2534445"/>
            <a:ext cx="792163" cy="288925"/>
          </a:xfrm>
          <a:prstGeom prst="rightArrow">
            <a:avLst>
              <a:gd name="adj1" fmla="val 35167"/>
              <a:gd name="adj2" fmla="val 111029"/>
            </a:avLst>
          </a:prstGeom>
          <a:gradFill rotWithShape="1">
            <a:gsLst>
              <a:gs pos="0">
                <a:schemeClr val="tx2">
                  <a:gamma/>
                  <a:shade val="89020"/>
                  <a:invGamma/>
                  <a:alpha val="0"/>
                </a:schemeClr>
              </a:gs>
              <a:gs pos="100000">
                <a:schemeClr val="tx2"/>
              </a:gs>
            </a:gsLst>
            <a:lin ang="0" scaled="1"/>
          </a:gradFill>
          <a:ln>
            <a:noFill/>
          </a:ln>
          <a:effectLst/>
          <a:extLst>
            <a:ext uri="{91240B29-F687-4F45-9708-019B960494DF}">
              <a14:hiddenLine xmlns:a14="http://schemas.microsoft.com/office/drawing/2010/main" w="0">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zh-CN" altLang="en-US"/>
          </a:p>
        </p:txBody>
      </p:sp>
      <p:sp>
        <p:nvSpPr>
          <p:cNvPr id="75782" name="AutoShape 6"/>
          <p:cNvSpPr>
            <a:spLocks noChangeArrowheads="1"/>
          </p:cNvSpPr>
          <p:nvPr/>
        </p:nvSpPr>
        <p:spPr bwMode="invGray">
          <a:xfrm rot="7535209">
            <a:off x="5044282" y="4588670"/>
            <a:ext cx="792163" cy="288925"/>
          </a:xfrm>
          <a:prstGeom prst="rightArrow">
            <a:avLst>
              <a:gd name="adj1" fmla="val 35167"/>
              <a:gd name="adj2" fmla="val 111029"/>
            </a:avLst>
          </a:prstGeom>
          <a:gradFill rotWithShape="1">
            <a:gsLst>
              <a:gs pos="0">
                <a:schemeClr val="tx2">
                  <a:gamma/>
                  <a:shade val="89020"/>
                  <a:invGamma/>
                  <a:alpha val="0"/>
                </a:schemeClr>
              </a:gs>
              <a:gs pos="100000">
                <a:schemeClr val="tx2"/>
              </a:gs>
            </a:gsLst>
            <a:lin ang="0" scaled="1"/>
          </a:gradFill>
          <a:ln>
            <a:noFill/>
          </a:ln>
          <a:effectLst/>
          <a:extLst>
            <a:ext uri="{91240B29-F687-4F45-9708-019B960494DF}">
              <a14:hiddenLine xmlns:a14="http://schemas.microsoft.com/office/drawing/2010/main" w="0">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zh-CN" altLang="en-US"/>
          </a:p>
        </p:txBody>
      </p:sp>
      <p:sp>
        <p:nvSpPr>
          <p:cNvPr id="75783" name="AutoShape 7"/>
          <p:cNvSpPr>
            <a:spLocks noChangeArrowheads="1"/>
          </p:cNvSpPr>
          <p:nvPr/>
        </p:nvSpPr>
        <p:spPr bwMode="invGray">
          <a:xfrm>
            <a:off x="6880226" y="3586164"/>
            <a:ext cx="792163" cy="288925"/>
          </a:xfrm>
          <a:prstGeom prst="rightArrow">
            <a:avLst>
              <a:gd name="adj1" fmla="val 35167"/>
              <a:gd name="adj2" fmla="val 111029"/>
            </a:avLst>
          </a:prstGeom>
          <a:gradFill rotWithShape="1">
            <a:gsLst>
              <a:gs pos="0">
                <a:schemeClr val="tx2">
                  <a:gamma/>
                  <a:shade val="89020"/>
                  <a:invGamma/>
                  <a:alpha val="0"/>
                </a:schemeClr>
              </a:gs>
              <a:gs pos="100000">
                <a:schemeClr val="tx2"/>
              </a:gs>
            </a:gsLst>
            <a:lin ang="0" scaled="1"/>
          </a:gradFill>
          <a:ln>
            <a:noFill/>
          </a:ln>
          <a:effectLst/>
          <a:extLst>
            <a:ext uri="{91240B29-F687-4F45-9708-019B960494DF}">
              <a14:hiddenLine xmlns:a14="http://schemas.microsoft.com/office/drawing/2010/main" w="0">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zh-CN" altLang="en-US"/>
          </a:p>
        </p:txBody>
      </p:sp>
      <p:sp>
        <p:nvSpPr>
          <p:cNvPr id="75784" name="AutoShape 8"/>
          <p:cNvSpPr>
            <a:spLocks noChangeArrowheads="1"/>
          </p:cNvSpPr>
          <p:nvPr/>
        </p:nvSpPr>
        <p:spPr bwMode="invGray">
          <a:xfrm rot="-10800000">
            <a:off x="4470400" y="3579814"/>
            <a:ext cx="863600" cy="288925"/>
          </a:xfrm>
          <a:prstGeom prst="rightArrow">
            <a:avLst>
              <a:gd name="adj1" fmla="val 35167"/>
              <a:gd name="adj2" fmla="val 121041"/>
            </a:avLst>
          </a:prstGeom>
          <a:gradFill rotWithShape="1">
            <a:gsLst>
              <a:gs pos="0">
                <a:schemeClr val="tx2">
                  <a:gamma/>
                  <a:shade val="89020"/>
                  <a:invGamma/>
                  <a:alpha val="0"/>
                </a:schemeClr>
              </a:gs>
              <a:gs pos="100000">
                <a:schemeClr val="tx2"/>
              </a:gs>
            </a:gsLst>
            <a:lin ang="0" scaled="1"/>
          </a:gradFill>
          <a:ln>
            <a:noFill/>
          </a:ln>
          <a:effectLst/>
          <a:extLst>
            <a:ext uri="{91240B29-F687-4F45-9708-019B960494DF}">
              <a14:hiddenLine xmlns:a14="http://schemas.microsoft.com/office/drawing/2010/main" w="0">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zh-CN" altLang="en-US"/>
          </a:p>
        </p:txBody>
      </p:sp>
      <p:sp>
        <p:nvSpPr>
          <p:cNvPr id="75785" name="Oval 9"/>
          <p:cNvSpPr>
            <a:spLocks noChangeArrowheads="1"/>
          </p:cNvSpPr>
          <p:nvPr/>
        </p:nvSpPr>
        <p:spPr bwMode="gray">
          <a:xfrm>
            <a:off x="4216401" y="3430469"/>
            <a:ext cx="3743325" cy="519351"/>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bg2"/>
                </a:solidFill>
              </a14:hiddenFill>
            </a:ext>
            <a:ext uri="{AF507438-7753-43E0-B8FC-AC1667EBCBE1}">
              <a14:hiddenEffects xmlns:a14="http://schemas.microsoft.com/office/drawing/2010/main">
                <a:effectLst>
                  <a:outerShdw blurRad="63500" dist="109250" dir="3267739" algn="ctr" rotWithShape="0">
                    <a:srgbClr val="000000">
                      <a:alpha val="50000"/>
                    </a:srgbClr>
                  </a:outerShdw>
                </a:effectLst>
              </a14:hiddenEffects>
            </a:ext>
          </a:extLst>
        </p:spPr>
        <p:txBody>
          <a:bodyPr anchor="ctr">
            <a:spAutoFit/>
          </a:bodyPr>
          <a:lstStyle/>
          <a:p>
            <a:endParaRPr lang="zh-CN" altLang="en-US"/>
          </a:p>
        </p:txBody>
      </p:sp>
      <p:grpSp>
        <p:nvGrpSpPr>
          <p:cNvPr id="75786" name="Group 10"/>
          <p:cNvGrpSpPr>
            <a:grpSpLocks/>
          </p:cNvGrpSpPr>
          <p:nvPr/>
        </p:nvGrpSpPr>
        <p:grpSpPr bwMode="auto">
          <a:xfrm>
            <a:off x="4953001" y="1876426"/>
            <a:ext cx="360363" cy="360363"/>
            <a:chOff x="1973" y="1706"/>
            <a:chExt cx="227" cy="227"/>
          </a:xfrm>
        </p:grpSpPr>
        <p:sp>
          <p:nvSpPr>
            <p:cNvPr id="75787" name="Oval 11"/>
            <p:cNvSpPr>
              <a:spLocks noChangeArrowheads="1"/>
            </p:cNvSpPr>
            <p:nvPr/>
          </p:nvSpPr>
          <p:spPr bwMode="gray">
            <a:xfrm>
              <a:off x="1973" y="1706"/>
              <a:ext cx="227" cy="227"/>
            </a:xfrm>
            <a:prstGeom prst="ellipse">
              <a:avLst/>
            </a:prstGeom>
            <a:gradFill rotWithShape="1">
              <a:gsLst>
                <a:gs pos="0">
                  <a:schemeClr val="accent1">
                    <a:gamma/>
                    <a:tint val="33725"/>
                    <a:invGamma/>
                  </a:schemeClr>
                </a:gs>
                <a:gs pos="100000">
                  <a:schemeClr val="accent1"/>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152400" dir="16200000" sy="-100000" rotWithShape="0">
                      <a:schemeClr val="bg2">
                        <a:alpha val="50000"/>
                      </a:schemeClr>
                    </a:outerShdw>
                  </a:effectLst>
                </a14:hiddenEffects>
              </a:ext>
            </a:extLst>
          </p:spPr>
          <p:txBody>
            <a:bodyPr wrap="none" anchor="ctr"/>
            <a:lstStyle/>
            <a:p>
              <a:endParaRPr lang="zh-CN" altLang="en-US"/>
            </a:p>
          </p:txBody>
        </p:sp>
        <p:sp>
          <p:nvSpPr>
            <p:cNvPr id="75788" name="Oval 12"/>
            <p:cNvSpPr>
              <a:spLocks noChangeArrowheads="1"/>
            </p:cNvSpPr>
            <p:nvPr/>
          </p:nvSpPr>
          <p:spPr bwMode="gray">
            <a:xfrm>
              <a:off x="1983" y="1725"/>
              <a:ext cx="141" cy="142"/>
            </a:xfrm>
            <a:prstGeom prst="ellipse">
              <a:avLst/>
            </a:prstGeom>
            <a:gradFill rotWithShape="1">
              <a:gsLst>
                <a:gs pos="0">
                  <a:schemeClr val="accent1">
                    <a:gamma/>
                    <a:tint val="33725"/>
                    <a:invGamma/>
                  </a:schemeClr>
                </a:gs>
                <a:gs pos="100000">
                  <a:schemeClr val="accent1">
                    <a:alpha val="0"/>
                  </a:schemeClr>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76200" dir="10800000" kx="-3284103" algn="br" rotWithShape="0">
                      <a:schemeClr val="bg2">
                        <a:alpha val="50000"/>
                      </a:schemeClr>
                    </a:outerShdw>
                  </a:effectLst>
                </a14:hiddenEffects>
              </a:ext>
            </a:extLst>
          </p:spPr>
          <p:txBody>
            <a:bodyPr wrap="none" anchor="ctr"/>
            <a:lstStyle/>
            <a:p>
              <a:endParaRPr lang="zh-CN" altLang="en-US"/>
            </a:p>
          </p:txBody>
        </p:sp>
      </p:grpSp>
      <p:grpSp>
        <p:nvGrpSpPr>
          <p:cNvPr id="75789" name="Group 13"/>
          <p:cNvGrpSpPr>
            <a:grpSpLocks/>
          </p:cNvGrpSpPr>
          <p:nvPr/>
        </p:nvGrpSpPr>
        <p:grpSpPr bwMode="auto">
          <a:xfrm>
            <a:off x="4008438" y="3532188"/>
            <a:ext cx="360362" cy="360362"/>
            <a:chOff x="1565" y="2659"/>
            <a:chExt cx="227" cy="227"/>
          </a:xfrm>
        </p:grpSpPr>
        <p:sp>
          <p:nvSpPr>
            <p:cNvPr id="75790" name="Oval 14"/>
            <p:cNvSpPr>
              <a:spLocks noChangeArrowheads="1"/>
            </p:cNvSpPr>
            <p:nvPr/>
          </p:nvSpPr>
          <p:spPr bwMode="gray">
            <a:xfrm>
              <a:off x="1565" y="2659"/>
              <a:ext cx="227" cy="227"/>
            </a:xfrm>
            <a:prstGeom prst="ellipse">
              <a:avLst/>
            </a:prstGeom>
            <a:gradFill rotWithShape="1">
              <a:gsLst>
                <a:gs pos="0">
                  <a:schemeClr val="accent1">
                    <a:gamma/>
                    <a:tint val="33725"/>
                    <a:invGamma/>
                  </a:schemeClr>
                </a:gs>
                <a:gs pos="100000">
                  <a:schemeClr val="accent1"/>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152400" dir="16200000" sy="-100000" rotWithShape="0">
                      <a:schemeClr val="bg2">
                        <a:alpha val="50000"/>
                      </a:schemeClr>
                    </a:outerShdw>
                  </a:effectLst>
                </a14:hiddenEffects>
              </a:ext>
            </a:extLst>
          </p:spPr>
          <p:txBody>
            <a:bodyPr wrap="none" anchor="ctr"/>
            <a:lstStyle/>
            <a:p>
              <a:endParaRPr lang="zh-CN" altLang="en-US"/>
            </a:p>
          </p:txBody>
        </p:sp>
        <p:sp>
          <p:nvSpPr>
            <p:cNvPr id="75791" name="Oval 15"/>
            <p:cNvSpPr>
              <a:spLocks noChangeArrowheads="1"/>
            </p:cNvSpPr>
            <p:nvPr/>
          </p:nvSpPr>
          <p:spPr bwMode="gray">
            <a:xfrm>
              <a:off x="1575" y="2678"/>
              <a:ext cx="141" cy="142"/>
            </a:xfrm>
            <a:prstGeom prst="ellipse">
              <a:avLst/>
            </a:prstGeom>
            <a:gradFill rotWithShape="1">
              <a:gsLst>
                <a:gs pos="0">
                  <a:schemeClr val="accent1">
                    <a:gamma/>
                    <a:tint val="33725"/>
                    <a:invGamma/>
                  </a:schemeClr>
                </a:gs>
                <a:gs pos="100000">
                  <a:schemeClr val="accent1">
                    <a:alpha val="0"/>
                  </a:schemeClr>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76200" dir="10800000" kx="-3284103" algn="br" rotWithShape="0">
                      <a:schemeClr val="bg2">
                        <a:alpha val="50000"/>
                      </a:schemeClr>
                    </a:outerShdw>
                  </a:effectLst>
                </a14:hiddenEffects>
              </a:ext>
            </a:extLst>
          </p:spPr>
          <p:txBody>
            <a:bodyPr wrap="none" anchor="ctr"/>
            <a:lstStyle/>
            <a:p>
              <a:endParaRPr lang="zh-CN" altLang="en-US"/>
            </a:p>
          </p:txBody>
        </p:sp>
      </p:grpSp>
      <p:grpSp>
        <p:nvGrpSpPr>
          <p:cNvPr id="75792" name="Group 16"/>
          <p:cNvGrpSpPr>
            <a:grpSpLocks/>
          </p:cNvGrpSpPr>
          <p:nvPr/>
        </p:nvGrpSpPr>
        <p:grpSpPr bwMode="auto">
          <a:xfrm>
            <a:off x="4872038" y="5075238"/>
            <a:ext cx="360362" cy="360362"/>
            <a:chOff x="2109" y="3612"/>
            <a:chExt cx="227" cy="227"/>
          </a:xfrm>
        </p:grpSpPr>
        <p:sp>
          <p:nvSpPr>
            <p:cNvPr id="75793" name="Oval 17"/>
            <p:cNvSpPr>
              <a:spLocks noChangeArrowheads="1"/>
            </p:cNvSpPr>
            <p:nvPr/>
          </p:nvSpPr>
          <p:spPr bwMode="gray">
            <a:xfrm>
              <a:off x="2109" y="3612"/>
              <a:ext cx="227" cy="227"/>
            </a:xfrm>
            <a:prstGeom prst="ellipse">
              <a:avLst/>
            </a:prstGeom>
            <a:gradFill rotWithShape="1">
              <a:gsLst>
                <a:gs pos="0">
                  <a:schemeClr val="accent1">
                    <a:gamma/>
                    <a:tint val="33725"/>
                    <a:invGamma/>
                  </a:schemeClr>
                </a:gs>
                <a:gs pos="100000">
                  <a:schemeClr val="accent1"/>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152400" dir="16200000" sy="-100000" rotWithShape="0">
                      <a:schemeClr val="bg2">
                        <a:alpha val="50000"/>
                      </a:schemeClr>
                    </a:outerShdw>
                  </a:effectLst>
                </a14:hiddenEffects>
              </a:ext>
            </a:extLst>
          </p:spPr>
          <p:txBody>
            <a:bodyPr wrap="none" anchor="ctr"/>
            <a:lstStyle/>
            <a:p>
              <a:endParaRPr lang="zh-CN" altLang="en-US"/>
            </a:p>
          </p:txBody>
        </p:sp>
        <p:sp>
          <p:nvSpPr>
            <p:cNvPr id="75794" name="Oval 18"/>
            <p:cNvSpPr>
              <a:spLocks noChangeArrowheads="1"/>
            </p:cNvSpPr>
            <p:nvPr/>
          </p:nvSpPr>
          <p:spPr bwMode="gray">
            <a:xfrm>
              <a:off x="2119" y="3631"/>
              <a:ext cx="141" cy="142"/>
            </a:xfrm>
            <a:prstGeom prst="ellipse">
              <a:avLst/>
            </a:prstGeom>
            <a:gradFill rotWithShape="1">
              <a:gsLst>
                <a:gs pos="0">
                  <a:schemeClr val="accent1">
                    <a:gamma/>
                    <a:tint val="33725"/>
                    <a:invGamma/>
                  </a:schemeClr>
                </a:gs>
                <a:gs pos="100000">
                  <a:schemeClr val="accent1">
                    <a:alpha val="0"/>
                  </a:schemeClr>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76200" dir="10800000" kx="-3284103" algn="br" rotWithShape="0">
                      <a:schemeClr val="bg2">
                        <a:alpha val="50000"/>
                      </a:schemeClr>
                    </a:outerShdw>
                  </a:effectLst>
                </a14:hiddenEffects>
              </a:ext>
            </a:extLst>
          </p:spPr>
          <p:txBody>
            <a:bodyPr wrap="none" anchor="ctr"/>
            <a:lstStyle/>
            <a:p>
              <a:endParaRPr lang="zh-CN" altLang="en-US"/>
            </a:p>
          </p:txBody>
        </p:sp>
      </p:grpSp>
      <p:grpSp>
        <p:nvGrpSpPr>
          <p:cNvPr id="75795" name="Group 19"/>
          <p:cNvGrpSpPr>
            <a:grpSpLocks/>
          </p:cNvGrpSpPr>
          <p:nvPr/>
        </p:nvGrpSpPr>
        <p:grpSpPr bwMode="auto">
          <a:xfrm>
            <a:off x="6802438" y="1855788"/>
            <a:ext cx="360362" cy="360362"/>
            <a:chOff x="3470" y="1706"/>
            <a:chExt cx="227" cy="227"/>
          </a:xfrm>
        </p:grpSpPr>
        <p:sp>
          <p:nvSpPr>
            <p:cNvPr id="75796" name="Oval 20"/>
            <p:cNvSpPr>
              <a:spLocks noChangeArrowheads="1"/>
            </p:cNvSpPr>
            <p:nvPr/>
          </p:nvSpPr>
          <p:spPr bwMode="gray">
            <a:xfrm>
              <a:off x="3470" y="1706"/>
              <a:ext cx="227" cy="227"/>
            </a:xfrm>
            <a:prstGeom prst="ellipse">
              <a:avLst/>
            </a:prstGeom>
            <a:gradFill rotWithShape="1">
              <a:gsLst>
                <a:gs pos="0">
                  <a:schemeClr val="accent1">
                    <a:gamma/>
                    <a:tint val="33725"/>
                    <a:invGamma/>
                  </a:schemeClr>
                </a:gs>
                <a:gs pos="100000">
                  <a:schemeClr val="accent1"/>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152400" dir="16200000" sy="-100000" rotWithShape="0">
                      <a:schemeClr val="bg2">
                        <a:alpha val="50000"/>
                      </a:schemeClr>
                    </a:outerShdw>
                  </a:effectLst>
                </a14:hiddenEffects>
              </a:ext>
            </a:extLst>
          </p:spPr>
          <p:txBody>
            <a:bodyPr wrap="none" anchor="ctr"/>
            <a:lstStyle/>
            <a:p>
              <a:endParaRPr lang="zh-CN" altLang="en-US"/>
            </a:p>
          </p:txBody>
        </p:sp>
        <p:sp>
          <p:nvSpPr>
            <p:cNvPr id="75797" name="Oval 21"/>
            <p:cNvSpPr>
              <a:spLocks noChangeArrowheads="1"/>
            </p:cNvSpPr>
            <p:nvPr/>
          </p:nvSpPr>
          <p:spPr bwMode="gray">
            <a:xfrm>
              <a:off x="3480" y="1725"/>
              <a:ext cx="141" cy="142"/>
            </a:xfrm>
            <a:prstGeom prst="ellipse">
              <a:avLst/>
            </a:prstGeom>
            <a:gradFill rotWithShape="1">
              <a:gsLst>
                <a:gs pos="0">
                  <a:schemeClr val="accent1">
                    <a:gamma/>
                    <a:tint val="33725"/>
                    <a:invGamma/>
                  </a:schemeClr>
                </a:gs>
                <a:gs pos="100000">
                  <a:schemeClr val="accent1">
                    <a:alpha val="0"/>
                  </a:schemeClr>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76200" dir="10800000" kx="-3284103" algn="br" rotWithShape="0">
                      <a:schemeClr val="bg2">
                        <a:alpha val="50000"/>
                      </a:schemeClr>
                    </a:outerShdw>
                  </a:effectLst>
                </a14:hiddenEffects>
              </a:ext>
            </a:extLst>
          </p:spPr>
          <p:txBody>
            <a:bodyPr wrap="none" anchor="ctr"/>
            <a:lstStyle/>
            <a:p>
              <a:endParaRPr lang="zh-CN" altLang="en-US"/>
            </a:p>
          </p:txBody>
        </p:sp>
      </p:grpSp>
      <p:grpSp>
        <p:nvGrpSpPr>
          <p:cNvPr id="75798" name="Group 22"/>
          <p:cNvGrpSpPr>
            <a:grpSpLocks/>
          </p:cNvGrpSpPr>
          <p:nvPr/>
        </p:nvGrpSpPr>
        <p:grpSpPr bwMode="auto">
          <a:xfrm>
            <a:off x="7751763" y="3532188"/>
            <a:ext cx="360362" cy="360362"/>
            <a:chOff x="3923" y="2659"/>
            <a:chExt cx="227" cy="227"/>
          </a:xfrm>
        </p:grpSpPr>
        <p:sp>
          <p:nvSpPr>
            <p:cNvPr id="75799" name="Oval 23"/>
            <p:cNvSpPr>
              <a:spLocks noChangeArrowheads="1"/>
            </p:cNvSpPr>
            <p:nvPr/>
          </p:nvSpPr>
          <p:spPr bwMode="gray">
            <a:xfrm>
              <a:off x="3923" y="2659"/>
              <a:ext cx="227" cy="227"/>
            </a:xfrm>
            <a:prstGeom prst="ellipse">
              <a:avLst/>
            </a:prstGeom>
            <a:gradFill rotWithShape="1">
              <a:gsLst>
                <a:gs pos="0">
                  <a:schemeClr val="accent1">
                    <a:gamma/>
                    <a:tint val="33725"/>
                    <a:invGamma/>
                  </a:schemeClr>
                </a:gs>
                <a:gs pos="100000">
                  <a:schemeClr val="accent1"/>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152400" dir="16200000" sy="-100000" rotWithShape="0">
                      <a:schemeClr val="bg2">
                        <a:alpha val="50000"/>
                      </a:schemeClr>
                    </a:outerShdw>
                  </a:effectLst>
                </a14:hiddenEffects>
              </a:ext>
            </a:extLst>
          </p:spPr>
          <p:txBody>
            <a:bodyPr wrap="none" anchor="ctr"/>
            <a:lstStyle/>
            <a:p>
              <a:endParaRPr lang="zh-CN" altLang="en-US"/>
            </a:p>
          </p:txBody>
        </p:sp>
        <p:sp>
          <p:nvSpPr>
            <p:cNvPr id="75800" name="Oval 24"/>
            <p:cNvSpPr>
              <a:spLocks noChangeArrowheads="1"/>
            </p:cNvSpPr>
            <p:nvPr/>
          </p:nvSpPr>
          <p:spPr bwMode="gray">
            <a:xfrm>
              <a:off x="3933" y="2678"/>
              <a:ext cx="141" cy="142"/>
            </a:xfrm>
            <a:prstGeom prst="ellipse">
              <a:avLst/>
            </a:prstGeom>
            <a:gradFill rotWithShape="1">
              <a:gsLst>
                <a:gs pos="0">
                  <a:schemeClr val="accent1">
                    <a:gamma/>
                    <a:tint val="33725"/>
                    <a:invGamma/>
                  </a:schemeClr>
                </a:gs>
                <a:gs pos="100000">
                  <a:schemeClr val="accent1">
                    <a:alpha val="0"/>
                  </a:schemeClr>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76200" dir="10800000" kx="-3284103" algn="br" rotWithShape="0">
                      <a:schemeClr val="bg2">
                        <a:alpha val="50000"/>
                      </a:schemeClr>
                    </a:outerShdw>
                  </a:effectLst>
                </a14:hiddenEffects>
              </a:ext>
            </a:extLst>
          </p:spPr>
          <p:txBody>
            <a:bodyPr wrap="none" anchor="ctr"/>
            <a:lstStyle/>
            <a:p>
              <a:endParaRPr lang="zh-CN" altLang="en-US"/>
            </a:p>
          </p:txBody>
        </p:sp>
      </p:grpSp>
      <p:grpSp>
        <p:nvGrpSpPr>
          <p:cNvPr id="75801" name="Group 25"/>
          <p:cNvGrpSpPr>
            <a:grpSpLocks/>
          </p:cNvGrpSpPr>
          <p:nvPr/>
        </p:nvGrpSpPr>
        <p:grpSpPr bwMode="auto">
          <a:xfrm>
            <a:off x="6858001" y="5132388"/>
            <a:ext cx="360363" cy="360362"/>
            <a:chOff x="3515" y="3521"/>
            <a:chExt cx="227" cy="227"/>
          </a:xfrm>
        </p:grpSpPr>
        <p:sp>
          <p:nvSpPr>
            <p:cNvPr id="75802" name="Oval 26"/>
            <p:cNvSpPr>
              <a:spLocks noChangeArrowheads="1"/>
            </p:cNvSpPr>
            <p:nvPr/>
          </p:nvSpPr>
          <p:spPr bwMode="gray">
            <a:xfrm>
              <a:off x="3515" y="3521"/>
              <a:ext cx="227" cy="227"/>
            </a:xfrm>
            <a:prstGeom prst="ellipse">
              <a:avLst/>
            </a:prstGeom>
            <a:gradFill rotWithShape="1">
              <a:gsLst>
                <a:gs pos="0">
                  <a:schemeClr val="accent1">
                    <a:gamma/>
                    <a:tint val="33725"/>
                    <a:invGamma/>
                  </a:schemeClr>
                </a:gs>
                <a:gs pos="100000">
                  <a:schemeClr val="accent1"/>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152400" dir="16200000" sy="-100000" rotWithShape="0">
                      <a:schemeClr val="bg2">
                        <a:alpha val="50000"/>
                      </a:schemeClr>
                    </a:outerShdw>
                  </a:effectLst>
                </a14:hiddenEffects>
              </a:ext>
            </a:extLst>
          </p:spPr>
          <p:txBody>
            <a:bodyPr wrap="none" anchor="ctr"/>
            <a:lstStyle/>
            <a:p>
              <a:endParaRPr lang="zh-CN" altLang="en-US"/>
            </a:p>
          </p:txBody>
        </p:sp>
        <p:sp>
          <p:nvSpPr>
            <p:cNvPr id="75803" name="Oval 27"/>
            <p:cNvSpPr>
              <a:spLocks noChangeArrowheads="1"/>
            </p:cNvSpPr>
            <p:nvPr/>
          </p:nvSpPr>
          <p:spPr bwMode="gray">
            <a:xfrm>
              <a:off x="3525" y="3540"/>
              <a:ext cx="141" cy="142"/>
            </a:xfrm>
            <a:prstGeom prst="ellipse">
              <a:avLst/>
            </a:prstGeom>
            <a:gradFill rotWithShape="1">
              <a:gsLst>
                <a:gs pos="0">
                  <a:schemeClr val="accent1">
                    <a:gamma/>
                    <a:tint val="33725"/>
                    <a:invGamma/>
                  </a:schemeClr>
                </a:gs>
                <a:gs pos="100000">
                  <a:schemeClr val="accent1">
                    <a:alpha val="0"/>
                  </a:schemeClr>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76200" dir="10800000" kx="-3284103" algn="br" rotWithShape="0">
                      <a:schemeClr val="bg2">
                        <a:alpha val="50000"/>
                      </a:schemeClr>
                    </a:outerShdw>
                  </a:effectLst>
                </a14:hiddenEffects>
              </a:ext>
            </a:extLst>
          </p:spPr>
          <p:txBody>
            <a:bodyPr wrap="none" anchor="ctr"/>
            <a:lstStyle/>
            <a:p>
              <a:endParaRPr lang="zh-CN" altLang="en-US"/>
            </a:p>
          </p:txBody>
        </p:sp>
      </p:grpSp>
      <p:sp>
        <p:nvSpPr>
          <p:cNvPr id="75804" name="Oval 28"/>
          <p:cNvSpPr>
            <a:spLocks noChangeArrowheads="1"/>
          </p:cNvSpPr>
          <p:nvPr/>
        </p:nvSpPr>
        <p:spPr bwMode="gray">
          <a:xfrm>
            <a:off x="5148263" y="3482857"/>
            <a:ext cx="259766" cy="519351"/>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a:noFill/>
          </a:ln>
          <a:effectLst/>
          <a:extLst>
            <a:ext uri="{91240B29-F687-4F45-9708-019B960494DF}">
              <a14:hiddenLine xmlns:a14="http://schemas.microsoft.com/office/drawing/2010/main" w="38100">
                <a:solidFill>
                  <a:schemeClr val="bg1"/>
                </a:solidFill>
                <a:round/>
                <a:headEnd/>
                <a:tailEnd/>
              </a14:hiddenLine>
            </a:ext>
            <a:ext uri="{AF507438-7753-43E0-B8FC-AC1667EBCBE1}">
              <a14:hiddenEffects xmlns:a14="http://schemas.microsoft.com/office/drawing/2010/main">
                <a:effectLst>
                  <a:outerShdw blurRad="63500" dist="109250" dir="3267739" algn="ctr" rotWithShape="0">
                    <a:srgbClr val="000000">
                      <a:alpha val="50000"/>
                    </a:srgbClr>
                  </a:outerShdw>
                </a:effectLst>
              </a14:hiddenEffects>
            </a:ext>
          </a:extLst>
        </p:spPr>
        <p:txBody>
          <a:bodyPr wrap="none" anchor="ctr">
            <a:spAutoFit/>
          </a:bodyPr>
          <a:lstStyle/>
          <a:p>
            <a:endParaRPr lang="zh-CN" altLang="en-US"/>
          </a:p>
        </p:txBody>
      </p:sp>
      <p:sp>
        <p:nvSpPr>
          <p:cNvPr id="75805" name="Oval 29"/>
          <p:cNvSpPr>
            <a:spLocks noChangeArrowheads="1"/>
          </p:cNvSpPr>
          <p:nvPr/>
        </p:nvSpPr>
        <p:spPr bwMode="gray">
          <a:xfrm>
            <a:off x="5153025" y="3489207"/>
            <a:ext cx="259766" cy="519351"/>
          </a:xfrm>
          <a:prstGeom prst="ellipse">
            <a:avLst/>
          </a:prstGeom>
          <a:gradFill rotWithShape="1">
            <a:gsLst>
              <a:gs pos="0">
                <a:schemeClr val="hlink">
                  <a:alpha val="32001"/>
                </a:schemeClr>
              </a:gs>
              <a:gs pos="100000">
                <a:schemeClr val="hlink">
                  <a:gamma/>
                  <a:shade val="46275"/>
                  <a:invGamma/>
                </a:schemeClr>
              </a:gs>
            </a:gsLst>
            <a:lin ang="2700000" scaled="1"/>
          </a:gradFill>
          <a:ln>
            <a:noFill/>
          </a:ln>
          <a:effectLst/>
          <a:extLst>
            <a:ext uri="{91240B29-F687-4F45-9708-019B960494DF}">
              <a14:hiddenLine xmlns:a14="http://schemas.microsoft.com/office/drawing/2010/main" w="38100">
                <a:solidFill>
                  <a:schemeClr val="bg1"/>
                </a:solidFill>
                <a:round/>
                <a:headEnd/>
                <a:tailEnd/>
              </a14:hiddenLine>
            </a:ext>
            <a:ext uri="{AF507438-7753-43E0-B8FC-AC1667EBCBE1}">
              <a14:hiddenEffects xmlns:a14="http://schemas.microsoft.com/office/drawing/2010/main">
                <a:effectLst>
                  <a:outerShdw blurRad="63500" dist="109250" dir="3267739" algn="ctr" rotWithShape="0">
                    <a:srgbClr val="000000">
                      <a:alpha val="50000"/>
                    </a:srgbClr>
                  </a:outerShdw>
                </a:effectLst>
              </a14:hiddenEffects>
            </a:ext>
          </a:extLst>
        </p:spPr>
        <p:txBody>
          <a:bodyPr wrap="none" anchor="ctr">
            <a:spAutoFit/>
          </a:bodyPr>
          <a:lstStyle/>
          <a:p>
            <a:endParaRPr lang="zh-CN" altLang="en-US"/>
          </a:p>
        </p:txBody>
      </p:sp>
      <p:sp>
        <p:nvSpPr>
          <p:cNvPr id="75806" name="Oval 30"/>
          <p:cNvSpPr>
            <a:spLocks noChangeArrowheads="1"/>
          </p:cNvSpPr>
          <p:nvPr/>
        </p:nvSpPr>
        <p:spPr bwMode="gray">
          <a:xfrm>
            <a:off x="5275264" y="3482857"/>
            <a:ext cx="1690687" cy="519351"/>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a:noFill/>
          </a:ln>
          <a:effectLst/>
          <a:extLst>
            <a:ext uri="{91240B29-F687-4F45-9708-019B960494DF}">
              <a14:hiddenLine xmlns:a14="http://schemas.microsoft.com/office/drawing/2010/main" w="38100">
                <a:solidFill>
                  <a:schemeClr val="bg1"/>
                </a:solidFill>
                <a:round/>
                <a:headEnd/>
                <a:tailEnd/>
              </a14:hiddenLine>
            </a:ext>
            <a:ext uri="{AF507438-7753-43E0-B8FC-AC1667EBCBE1}">
              <a14:hiddenEffects xmlns:a14="http://schemas.microsoft.com/office/drawing/2010/main">
                <a:effectLst>
                  <a:outerShdw blurRad="63500" dist="109250" dir="3267739" algn="ctr" rotWithShape="0">
                    <a:srgbClr val="000000">
                      <a:alpha val="50000"/>
                    </a:srgbClr>
                  </a:outerShdw>
                </a:effectLst>
              </a14:hiddenEffects>
            </a:ext>
          </a:extLst>
        </p:spPr>
        <p:txBody>
          <a:bodyPr anchor="ctr">
            <a:spAutoFit/>
          </a:bodyPr>
          <a:lstStyle/>
          <a:p>
            <a:endParaRPr lang="zh-CN" altLang="en-US"/>
          </a:p>
        </p:txBody>
      </p:sp>
      <p:sp>
        <p:nvSpPr>
          <p:cNvPr id="75807" name="Oval 31"/>
          <p:cNvSpPr>
            <a:spLocks noChangeArrowheads="1"/>
          </p:cNvSpPr>
          <p:nvPr/>
        </p:nvSpPr>
        <p:spPr bwMode="gray">
          <a:xfrm>
            <a:off x="5257800" y="3455869"/>
            <a:ext cx="1690688" cy="519351"/>
          </a:xfrm>
          <a:prstGeom prst="ellipse">
            <a:avLst/>
          </a:prstGeom>
          <a:gradFill rotWithShape="1">
            <a:gsLst>
              <a:gs pos="0">
                <a:schemeClr val="hlink">
                  <a:gamma/>
                  <a:shade val="63529"/>
                  <a:invGamma/>
                </a:schemeClr>
              </a:gs>
              <a:gs pos="100000">
                <a:schemeClr val="hlink">
                  <a:alpha val="0"/>
                </a:schemeClr>
              </a:gs>
            </a:gsLst>
            <a:lin ang="2700000" scaled="1"/>
          </a:gradFill>
          <a:ln>
            <a:noFill/>
          </a:ln>
          <a:effectLst/>
          <a:extLst>
            <a:ext uri="{91240B29-F687-4F45-9708-019B960494DF}">
              <a14:hiddenLine xmlns:a14="http://schemas.microsoft.com/office/drawing/2010/main" w="38100">
                <a:solidFill>
                  <a:schemeClr val="bg1"/>
                </a:solidFill>
                <a:round/>
                <a:headEnd/>
                <a:tailEnd/>
              </a14:hiddenLine>
            </a:ext>
            <a:ext uri="{AF507438-7753-43E0-B8FC-AC1667EBCBE1}">
              <a14:hiddenEffects xmlns:a14="http://schemas.microsoft.com/office/drawing/2010/main">
                <a:effectLst>
                  <a:outerShdw blurRad="63500" dist="109250" dir="3267739" algn="ctr" rotWithShape="0">
                    <a:srgbClr val="000000">
                      <a:alpha val="50000"/>
                    </a:srgbClr>
                  </a:outerShdw>
                </a:effectLst>
              </a14:hiddenEffects>
            </a:ext>
          </a:extLst>
        </p:spPr>
        <p:txBody>
          <a:bodyPr anchor="ctr">
            <a:spAutoFit/>
          </a:bodyPr>
          <a:lstStyle/>
          <a:p>
            <a:endParaRPr lang="zh-CN" altLang="en-US"/>
          </a:p>
        </p:txBody>
      </p:sp>
      <p:grpSp>
        <p:nvGrpSpPr>
          <p:cNvPr id="75820" name="Group 44"/>
          <p:cNvGrpSpPr>
            <a:grpSpLocks/>
          </p:cNvGrpSpPr>
          <p:nvPr/>
        </p:nvGrpSpPr>
        <p:grpSpPr bwMode="auto">
          <a:xfrm>
            <a:off x="5359401" y="3000374"/>
            <a:ext cx="1522413" cy="1473200"/>
            <a:chOff x="2416" y="1890"/>
            <a:chExt cx="959" cy="928"/>
          </a:xfrm>
        </p:grpSpPr>
        <p:sp>
          <p:nvSpPr>
            <p:cNvPr id="75808" name="Oval 32"/>
            <p:cNvSpPr>
              <a:spLocks noChangeArrowheads="1"/>
            </p:cNvSpPr>
            <p:nvPr/>
          </p:nvSpPr>
          <p:spPr bwMode="gray">
            <a:xfrm>
              <a:off x="2416" y="2194"/>
              <a:ext cx="959" cy="327"/>
            </a:xfrm>
            <a:prstGeom prst="ellipse">
              <a:avLst/>
            </a:prstGeom>
            <a:solidFill>
              <a:srgbClr val="333333"/>
            </a:solidFill>
            <a:ln>
              <a:noFill/>
            </a:ln>
            <a:effectLst/>
            <a:extLst>
              <a:ext uri="{91240B29-F687-4F45-9708-019B960494DF}">
                <a14:hiddenLine xmlns:a14="http://schemas.microsoft.com/office/drawing/2010/main" w="38100">
                  <a:solidFill>
                    <a:schemeClr val="bg1"/>
                  </a:solidFill>
                  <a:round/>
                  <a:headEnd/>
                  <a:tailEnd/>
                </a14:hiddenLine>
              </a:ext>
              <a:ext uri="{AF507438-7753-43E0-B8FC-AC1667EBCBE1}">
                <a14:hiddenEffects xmlns:a14="http://schemas.microsoft.com/office/drawing/2010/main">
                  <a:effectLst>
                    <a:outerShdw blurRad="63500" dist="109250" dir="3267739" algn="ctr" rotWithShape="0">
                      <a:srgbClr val="000000">
                        <a:alpha val="50000"/>
                      </a:srgbClr>
                    </a:outerShdw>
                  </a:effectLst>
                </a14:hiddenEffects>
              </a:ext>
            </a:extLst>
          </p:spPr>
          <p:txBody>
            <a:bodyPr anchor="ctr">
              <a:spAutoFit/>
            </a:bodyPr>
            <a:lstStyle/>
            <a:p>
              <a:endParaRPr lang="zh-CN" altLang="en-US"/>
            </a:p>
          </p:txBody>
        </p:sp>
        <p:sp>
          <p:nvSpPr>
            <p:cNvPr id="75809" name="Oval 33"/>
            <p:cNvSpPr>
              <a:spLocks noChangeArrowheads="1"/>
            </p:cNvSpPr>
            <p:nvPr/>
          </p:nvSpPr>
          <p:spPr bwMode="gray">
            <a:xfrm>
              <a:off x="2430" y="1890"/>
              <a:ext cx="927" cy="928"/>
            </a:xfrm>
            <a:prstGeom prst="ellipse">
              <a:avLst/>
            </a:prstGeom>
            <a:gradFill rotWithShape="1">
              <a:gsLst>
                <a:gs pos="0">
                  <a:srgbClr val="D6E1E2">
                    <a:gamma/>
                    <a:shade val="46275"/>
                    <a:invGamma/>
                  </a:srgbClr>
                </a:gs>
                <a:gs pos="100000">
                  <a:srgbClr val="D6E1E2"/>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eaVert" wrap="none" anchor="ctr"/>
            <a:lstStyle/>
            <a:p>
              <a:endParaRPr lang="zh-CN" altLang="en-US"/>
            </a:p>
          </p:txBody>
        </p:sp>
        <p:sp>
          <p:nvSpPr>
            <p:cNvPr id="75810" name="Oval 34"/>
            <p:cNvSpPr>
              <a:spLocks noChangeArrowheads="1"/>
            </p:cNvSpPr>
            <p:nvPr/>
          </p:nvSpPr>
          <p:spPr bwMode="gray">
            <a:xfrm>
              <a:off x="2441" y="1896"/>
              <a:ext cx="906" cy="904"/>
            </a:xfrm>
            <a:prstGeom prst="ellipse">
              <a:avLst/>
            </a:prstGeom>
            <a:gradFill rotWithShape="1">
              <a:gsLst>
                <a:gs pos="0">
                  <a:srgbClr val="D6E1E2">
                    <a:alpha val="0"/>
                  </a:srgbClr>
                </a:gs>
                <a:gs pos="100000">
                  <a:srgbClr val="D6E1E2">
                    <a:gamma/>
                    <a:tint val="34902"/>
                    <a:invGamma/>
                  </a:srgbClr>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eaVert" wrap="none" anchor="ctr"/>
            <a:lstStyle/>
            <a:p>
              <a:endParaRPr lang="zh-CN" altLang="en-US"/>
            </a:p>
          </p:txBody>
        </p:sp>
        <p:sp>
          <p:nvSpPr>
            <p:cNvPr id="75811" name="Oval 35"/>
            <p:cNvSpPr>
              <a:spLocks noChangeArrowheads="1"/>
            </p:cNvSpPr>
            <p:nvPr/>
          </p:nvSpPr>
          <p:spPr bwMode="gray">
            <a:xfrm>
              <a:off x="2451" y="1905"/>
              <a:ext cx="861" cy="845"/>
            </a:xfrm>
            <a:prstGeom prst="ellipse">
              <a:avLst/>
            </a:prstGeom>
            <a:gradFill rotWithShape="1">
              <a:gsLst>
                <a:gs pos="0">
                  <a:srgbClr val="D6E1E2">
                    <a:gamma/>
                    <a:shade val="79216"/>
                    <a:invGamma/>
                  </a:srgbClr>
                </a:gs>
                <a:gs pos="100000">
                  <a:srgbClr val="D6E1E2">
                    <a:alpha val="48000"/>
                  </a:srgbClr>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eaVert" wrap="none" anchor="ctr"/>
            <a:lstStyle/>
            <a:p>
              <a:endParaRPr lang="zh-CN" altLang="en-US"/>
            </a:p>
          </p:txBody>
        </p:sp>
        <p:sp>
          <p:nvSpPr>
            <p:cNvPr id="75812" name="Oval 36"/>
            <p:cNvSpPr>
              <a:spLocks noChangeArrowheads="1"/>
            </p:cNvSpPr>
            <p:nvPr/>
          </p:nvSpPr>
          <p:spPr bwMode="gray">
            <a:xfrm>
              <a:off x="2502" y="1928"/>
              <a:ext cx="765" cy="687"/>
            </a:xfrm>
            <a:prstGeom prst="ellipse">
              <a:avLst/>
            </a:prstGeom>
            <a:gradFill rotWithShape="1">
              <a:gsLst>
                <a:gs pos="0">
                  <a:srgbClr val="D6E1E2">
                    <a:gamma/>
                    <a:tint val="0"/>
                    <a:invGamma/>
                  </a:srgbClr>
                </a:gs>
                <a:gs pos="100000">
                  <a:srgbClr val="D6E1E2">
                    <a:alpha val="38000"/>
                  </a:srgbClr>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eaVert" wrap="none" anchor="ctr"/>
            <a:lstStyle/>
            <a:p>
              <a:endParaRPr lang="zh-CN" altLang="en-US"/>
            </a:p>
          </p:txBody>
        </p:sp>
      </p:grpSp>
      <p:sp>
        <p:nvSpPr>
          <p:cNvPr id="75813" name="Text Box 37"/>
          <p:cNvSpPr txBox="1">
            <a:spLocks noChangeArrowheads="1"/>
          </p:cNvSpPr>
          <p:nvPr/>
        </p:nvSpPr>
        <p:spPr bwMode="auto">
          <a:xfrm>
            <a:off x="5648325" y="3470276"/>
            <a:ext cx="935038"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eaLnBrk="0" hangingPunct="0"/>
            <a:r>
              <a:rPr lang="en-US" altLang="zh-CN" sz="2800">
                <a:solidFill>
                  <a:srgbClr val="000000"/>
                </a:solidFill>
                <a:ea typeface="宋体" charset="0"/>
              </a:rPr>
              <a:t>HOT</a:t>
            </a:r>
          </a:p>
        </p:txBody>
      </p:sp>
      <p:sp>
        <p:nvSpPr>
          <p:cNvPr id="75814" name="Text Box 38"/>
          <p:cNvSpPr txBox="1">
            <a:spLocks noChangeArrowheads="1"/>
          </p:cNvSpPr>
          <p:nvPr/>
        </p:nvSpPr>
        <p:spPr bwMode="auto">
          <a:xfrm>
            <a:off x="7239000" y="1779588"/>
            <a:ext cx="128112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zh-CN" altLang="en-US" sz="2000">
                <a:ea typeface="宋体" charset="0"/>
              </a:rPr>
              <a:t>室内设计</a:t>
            </a:r>
            <a:r>
              <a:rPr lang="zh-CN" altLang="en-US" sz="2000"/>
              <a:t> </a:t>
            </a:r>
            <a:endParaRPr lang="en-US" altLang="zh-CN" sz="2000"/>
          </a:p>
        </p:txBody>
      </p:sp>
      <p:sp>
        <p:nvSpPr>
          <p:cNvPr id="75815" name="Text Box 39"/>
          <p:cNvSpPr txBox="1">
            <a:spLocks noChangeArrowheads="1"/>
          </p:cNvSpPr>
          <p:nvPr/>
        </p:nvSpPr>
        <p:spPr bwMode="auto">
          <a:xfrm>
            <a:off x="3197638" y="1765301"/>
            <a:ext cx="1723613"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r" eaLnBrk="0" hangingPunct="0"/>
            <a:r>
              <a:rPr lang="zh-CN" altLang="en-US" sz="2000" dirty="0">
                <a:ea typeface="宋体" charset="0"/>
              </a:rPr>
              <a:t>显示装置设计</a:t>
            </a:r>
          </a:p>
          <a:p>
            <a:pPr algn="r" eaLnBrk="0" hangingPunct="0"/>
            <a:endParaRPr lang="en-US" altLang="zh-CN" sz="2400" dirty="0">
              <a:solidFill>
                <a:schemeClr val="tx2"/>
              </a:solidFill>
              <a:ea typeface="宋体" charset="0"/>
            </a:endParaRPr>
          </a:p>
        </p:txBody>
      </p:sp>
      <p:sp>
        <p:nvSpPr>
          <p:cNvPr id="75816" name="Text Box 40"/>
          <p:cNvSpPr txBox="1">
            <a:spLocks noChangeArrowheads="1"/>
          </p:cNvSpPr>
          <p:nvPr/>
        </p:nvSpPr>
        <p:spPr bwMode="auto">
          <a:xfrm>
            <a:off x="8153401" y="3517900"/>
            <a:ext cx="172354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zh-CN" altLang="en-US" sz="2000">
                <a:ea typeface="宋体" charset="0"/>
              </a:rPr>
              <a:t>视觉传达设计</a:t>
            </a:r>
          </a:p>
        </p:txBody>
      </p:sp>
      <p:sp>
        <p:nvSpPr>
          <p:cNvPr id="75817" name="Text Box 41"/>
          <p:cNvSpPr txBox="1">
            <a:spLocks noChangeArrowheads="1"/>
          </p:cNvSpPr>
          <p:nvPr/>
        </p:nvSpPr>
        <p:spPr bwMode="auto">
          <a:xfrm>
            <a:off x="7239000" y="5118100"/>
            <a:ext cx="146706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zh-CN" altLang="en-US" sz="2000">
                <a:ea typeface="宋体" charset="0"/>
              </a:rPr>
              <a:t>安全性设计</a:t>
            </a:r>
            <a:endParaRPr lang="en-US" altLang="zh-CN" sz="2400">
              <a:solidFill>
                <a:schemeClr val="tx2"/>
              </a:solidFill>
              <a:ea typeface="宋体" charset="0"/>
            </a:endParaRPr>
          </a:p>
        </p:txBody>
      </p:sp>
      <p:sp>
        <p:nvSpPr>
          <p:cNvPr id="75818" name="Text Box 42"/>
          <p:cNvSpPr txBox="1">
            <a:spLocks noChangeArrowheads="1"/>
          </p:cNvSpPr>
          <p:nvPr/>
        </p:nvSpPr>
        <p:spPr bwMode="auto">
          <a:xfrm>
            <a:off x="2212770" y="3532188"/>
            <a:ext cx="179408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r" eaLnBrk="0" hangingPunct="0"/>
            <a:r>
              <a:rPr lang="zh-CN" altLang="en-US" sz="2000">
                <a:ea typeface="宋体" charset="0"/>
              </a:rPr>
              <a:t>操纵装置设计</a:t>
            </a:r>
            <a:r>
              <a:rPr lang="zh-CN" altLang="en-US" sz="2000"/>
              <a:t> </a:t>
            </a:r>
            <a:endParaRPr lang="en-US" altLang="zh-CN" sz="2000"/>
          </a:p>
        </p:txBody>
      </p:sp>
      <p:sp>
        <p:nvSpPr>
          <p:cNvPr id="75819" name="Text Box 43"/>
          <p:cNvSpPr txBox="1">
            <a:spLocks noChangeArrowheads="1"/>
          </p:cNvSpPr>
          <p:nvPr/>
        </p:nvSpPr>
        <p:spPr bwMode="auto">
          <a:xfrm>
            <a:off x="2538008" y="5070475"/>
            <a:ext cx="230704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r" eaLnBrk="0" hangingPunct="0"/>
            <a:r>
              <a:rPr lang="zh-CN" altLang="en-US" sz="2000">
                <a:ea typeface="宋体" charset="0"/>
              </a:rPr>
              <a:t>床、柜等家具设计</a:t>
            </a:r>
            <a:r>
              <a:rPr lang="zh-CN" altLang="en-US" sz="2000"/>
              <a:t> </a:t>
            </a:r>
            <a:endParaRPr lang="en-US" altLang="zh-CN" sz="2000"/>
          </a:p>
        </p:txBody>
      </p:sp>
    </p:spTree>
    <p:extLst>
      <p:ext uri="{BB962C8B-B14F-4D97-AF65-F5344CB8AC3E}">
        <p14:creationId xmlns:p14="http://schemas.microsoft.com/office/powerpoint/2010/main" val="174579041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Grp="1" noChangeArrowheads="1"/>
          </p:cNvSpPr>
          <p:nvPr>
            <p:ph type="title"/>
          </p:nvPr>
        </p:nvSpPr>
        <p:spPr/>
        <p:txBody>
          <a:bodyPr/>
          <a:lstStyle/>
          <a:p>
            <a:r>
              <a:rPr lang="en-US" altLang="zh-CN">
                <a:ea typeface="宋体" charset="0"/>
              </a:rPr>
              <a:t>Progress Diagram</a:t>
            </a:r>
          </a:p>
        </p:txBody>
      </p:sp>
      <p:sp>
        <p:nvSpPr>
          <p:cNvPr id="10" name="日期占位符 2"/>
          <p:cNvSpPr>
            <a:spLocks noGrp="1"/>
          </p:cNvSpPr>
          <p:nvPr>
            <p:ph type="dt" sz="half" idx="4294967295"/>
          </p:nvPr>
        </p:nvSpPr>
        <p:spPr/>
        <p:txBody>
          <a:bodyPr/>
          <a:lstStyle/>
          <a:p>
            <a:fld id="{80B40402-F005-6543-86E6-420AC8D4C211}" type="datetime3">
              <a:rPr lang="zh-CN" altLang="en-US"/>
              <a:pPr/>
              <a:t>2018年3月14日星期三</a:t>
            </a:fld>
            <a:endParaRPr lang="en-US" altLang="zh-CN"/>
          </a:p>
        </p:txBody>
      </p:sp>
      <p:sp>
        <p:nvSpPr>
          <p:cNvPr id="11" name="页脚占位符 3"/>
          <p:cNvSpPr>
            <a:spLocks noGrp="1"/>
          </p:cNvSpPr>
          <p:nvPr>
            <p:ph type="ftr" sz="quarter" idx="4294967295"/>
          </p:nvPr>
        </p:nvSpPr>
        <p:spPr/>
        <p:txBody>
          <a:bodyPr/>
          <a:lstStyle/>
          <a:p>
            <a:fld id="{87EBA5CE-82A1-9743-BD96-91CCF8C87A3D}" type="slidenum">
              <a:rPr lang="zh-CN" altLang="en-US"/>
              <a:pPr/>
              <a:t>105</a:t>
            </a:fld>
            <a:endParaRPr lang="en-US" altLang="zh-CN"/>
          </a:p>
        </p:txBody>
      </p:sp>
      <p:sp>
        <p:nvSpPr>
          <p:cNvPr id="78851" name="AutoShape 3"/>
          <p:cNvSpPr>
            <a:spLocks noChangeArrowheads="1"/>
          </p:cNvSpPr>
          <p:nvPr/>
        </p:nvSpPr>
        <p:spPr bwMode="gray">
          <a:xfrm>
            <a:off x="7086600" y="4044434"/>
            <a:ext cx="2819400" cy="369332"/>
          </a:xfrm>
          <a:prstGeom prst="chevron">
            <a:avLst>
              <a:gd name="adj" fmla="val 16468"/>
            </a:avLst>
          </a:prstGeom>
          <a:solidFill>
            <a:schemeClr val="accent2"/>
          </a:solidFill>
          <a:ln w="38100">
            <a:solidFill>
              <a:srgbClr val="EAEAEA"/>
            </a:solidFill>
            <a:miter lim="800000"/>
            <a:headEnd/>
            <a:tailEnd/>
          </a:ln>
          <a:effectLst>
            <a:outerShdw blurRad="63500" dist="109250" dir="3267739" algn="ctr" rotWithShape="0">
              <a:srgbClr val="333333">
                <a:alpha val="50000"/>
              </a:srgbClr>
            </a:outerShdw>
          </a:effectLst>
        </p:spPr>
        <p:txBody>
          <a:bodyPr anchor="ctr">
            <a:spAutoFit/>
          </a:bodyPr>
          <a:lstStyle/>
          <a:p>
            <a:endParaRPr lang="zh-CN" altLang="en-US"/>
          </a:p>
        </p:txBody>
      </p:sp>
      <p:sp>
        <p:nvSpPr>
          <p:cNvPr id="78852" name="AutoShape 4"/>
          <p:cNvSpPr>
            <a:spLocks noChangeArrowheads="1"/>
          </p:cNvSpPr>
          <p:nvPr/>
        </p:nvSpPr>
        <p:spPr bwMode="gray">
          <a:xfrm>
            <a:off x="4876800" y="4044434"/>
            <a:ext cx="2819400" cy="369332"/>
          </a:xfrm>
          <a:prstGeom prst="chevron">
            <a:avLst>
              <a:gd name="adj" fmla="val 17384"/>
            </a:avLst>
          </a:prstGeom>
          <a:solidFill>
            <a:schemeClr val="hlink"/>
          </a:solidFill>
          <a:ln w="38100">
            <a:solidFill>
              <a:schemeClr val="tx2"/>
            </a:solidFill>
            <a:miter lim="800000"/>
            <a:headEnd/>
            <a:tailEnd/>
          </a:ln>
          <a:effectLst>
            <a:outerShdw blurRad="63500" dist="109250" dir="3267739" algn="ctr" rotWithShape="0">
              <a:srgbClr val="333333">
                <a:alpha val="50000"/>
              </a:srgbClr>
            </a:outerShdw>
          </a:effectLst>
        </p:spPr>
        <p:txBody>
          <a:bodyPr anchor="ctr">
            <a:spAutoFit/>
          </a:bodyPr>
          <a:lstStyle/>
          <a:p>
            <a:endParaRPr lang="zh-CN" altLang="en-US"/>
          </a:p>
        </p:txBody>
      </p:sp>
      <p:sp>
        <p:nvSpPr>
          <p:cNvPr id="78853" name="AutoShape 5"/>
          <p:cNvSpPr>
            <a:spLocks noChangeArrowheads="1"/>
          </p:cNvSpPr>
          <p:nvPr/>
        </p:nvSpPr>
        <p:spPr bwMode="gray">
          <a:xfrm>
            <a:off x="2768600" y="4044434"/>
            <a:ext cx="2641600" cy="369332"/>
          </a:xfrm>
          <a:prstGeom prst="chevron">
            <a:avLst>
              <a:gd name="adj" fmla="val 17384"/>
            </a:avLst>
          </a:prstGeom>
          <a:solidFill>
            <a:schemeClr val="accent1"/>
          </a:solidFill>
          <a:ln w="38100">
            <a:solidFill>
              <a:srgbClr val="EAEAEA"/>
            </a:solidFill>
            <a:miter lim="800000"/>
            <a:headEnd/>
            <a:tailEnd/>
          </a:ln>
          <a:effectLst>
            <a:outerShdw blurRad="63500" dist="109250" dir="3267739" algn="ctr" rotWithShape="0">
              <a:srgbClr val="333333">
                <a:alpha val="50000"/>
              </a:srgbClr>
            </a:outerShdw>
          </a:effectLst>
        </p:spPr>
        <p:txBody>
          <a:bodyPr anchor="ctr">
            <a:spAutoFit/>
          </a:bodyPr>
          <a:lstStyle/>
          <a:p>
            <a:endParaRPr lang="zh-CN" altLang="en-US"/>
          </a:p>
        </p:txBody>
      </p:sp>
      <p:sp>
        <p:nvSpPr>
          <p:cNvPr id="78854" name="AutoShape 6"/>
          <p:cNvSpPr>
            <a:spLocks noChangeArrowheads="1"/>
          </p:cNvSpPr>
          <p:nvPr/>
        </p:nvSpPr>
        <p:spPr bwMode="gray">
          <a:xfrm>
            <a:off x="2921000" y="1844675"/>
            <a:ext cx="1828800" cy="635000"/>
          </a:xfrm>
          <a:prstGeom prst="roundRect">
            <a:avLst>
              <a:gd name="adj" fmla="val 50000"/>
            </a:avLst>
          </a:prstGeom>
          <a:gradFill rotWithShape="1">
            <a:gsLst>
              <a:gs pos="0">
                <a:schemeClr val="accent1">
                  <a:gamma/>
                  <a:shade val="46275"/>
                  <a:invGamma/>
                </a:schemeClr>
              </a:gs>
              <a:gs pos="100000">
                <a:schemeClr val="accent1"/>
              </a:gs>
            </a:gsLst>
            <a:lin ang="0" scaled="1"/>
          </a:gradFill>
          <a:ln w="38100">
            <a:solidFill>
              <a:srgbClr val="FFFFFF"/>
            </a:solidFill>
            <a:round/>
            <a:headEnd/>
            <a:tailEnd/>
          </a:ln>
          <a:effectLst>
            <a:outerShdw blurRad="63500" dist="63500" dir="3187806" algn="ctr" rotWithShape="0">
              <a:srgbClr val="001D3A">
                <a:alpha val="74998"/>
              </a:srgbClr>
            </a:outerShdw>
          </a:effectLst>
        </p:spPr>
        <p:txBody>
          <a:bodyPr wrap="none" anchor="ctr"/>
          <a:lstStyle/>
          <a:p>
            <a:pPr algn="ctr" eaLnBrk="0" hangingPunct="0"/>
            <a:r>
              <a:rPr lang="zh-CN" altLang="en-US" b="1">
                <a:solidFill>
                  <a:schemeClr val="bg2"/>
                </a:solidFill>
                <a:ea typeface="宋体" charset="0"/>
              </a:rPr>
              <a:t>人机学与可持</a:t>
            </a:r>
          </a:p>
          <a:p>
            <a:pPr algn="ctr" eaLnBrk="0" hangingPunct="0"/>
            <a:r>
              <a:rPr lang="zh-CN" altLang="en-US" b="1" dirty="0">
                <a:solidFill>
                  <a:schemeClr val="bg2"/>
                </a:solidFill>
                <a:ea typeface="宋体" charset="0"/>
              </a:rPr>
              <a:t>续发展</a:t>
            </a:r>
          </a:p>
        </p:txBody>
      </p:sp>
      <p:sp>
        <p:nvSpPr>
          <p:cNvPr id="78855" name="AutoShape 7"/>
          <p:cNvSpPr>
            <a:spLocks noChangeArrowheads="1"/>
          </p:cNvSpPr>
          <p:nvPr/>
        </p:nvSpPr>
        <p:spPr bwMode="gray">
          <a:xfrm>
            <a:off x="5159375" y="1844675"/>
            <a:ext cx="1873250" cy="647700"/>
          </a:xfrm>
          <a:prstGeom prst="roundRect">
            <a:avLst>
              <a:gd name="adj" fmla="val 50000"/>
            </a:avLst>
          </a:prstGeom>
          <a:gradFill rotWithShape="1">
            <a:gsLst>
              <a:gs pos="0">
                <a:schemeClr val="hlink">
                  <a:gamma/>
                  <a:shade val="46275"/>
                  <a:invGamma/>
                </a:schemeClr>
              </a:gs>
              <a:gs pos="100000">
                <a:schemeClr val="hlink"/>
              </a:gs>
            </a:gsLst>
            <a:lin ang="0" scaled="1"/>
          </a:gradFill>
          <a:ln w="38100">
            <a:solidFill>
              <a:srgbClr val="FFFFFF"/>
            </a:solidFill>
            <a:round/>
            <a:headEnd/>
            <a:tailEnd/>
          </a:ln>
          <a:effectLst>
            <a:outerShdw blurRad="63500" dist="63500" dir="3187806" algn="ctr" rotWithShape="0">
              <a:srgbClr val="001D3A">
                <a:alpha val="74998"/>
              </a:srgbClr>
            </a:outerShdw>
          </a:effectLst>
        </p:spPr>
        <p:txBody>
          <a:bodyPr wrap="none" anchor="ctr"/>
          <a:lstStyle/>
          <a:p>
            <a:pPr algn="ctr"/>
            <a:r>
              <a:rPr lang="zh-CN" altLang="en-US" b="1" dirty="0">
                <a:ea typeface="宋体" charset="0"/>
              </a:rPr>
              <a:t>高技术产品的认知</a:t>
            </a:r>
          </a:p>
          <a:p>
            <a:pPr algn="ctr"/>
            <a:r>
              <a:rPr lang="zh-CN" altLang="en-US" b="1" dirty="0">
                <a:ea typeface="宋体" charset="0"/>
              </a:rPr>
              <a:t>与使用心理</a:t>
            </a:r>
            <a:r>
              <a:rPr lang="zh-CN" altLang="en-US" sz="1600" dirty="0"/>
              <a:t> </a:t>
            </a:r>
            <a:endParaRPr lang="en-US" altLang="zh-CN" sz="1600" dirty="0"/>
          </a:p>
        </p:txBody>
      </p:sp>
      <p:sp>
        <p:nvSpPr>
          <p:cNvPr id="78856" name="AutoShape 8"/>
          <p:cNvSpPr>
            <a:spLocks noChangeArrowheads="1"/>
          </p:cNvSpPr>
          <p:nvPr/>
        </p:nvSpPr>
        <p:spPr bwMode="gray">
          <a:xfrm>
            <a:off x="7464425" y="1773239"/>
            <a:ext cx="1868488" cy="795337"/>
          </a:xfrm>
          <a:prstGeom prst="roundRect">
            <a:avLst>
              <a:gd name="adj" fmla="val 50000"/>
            </a:avLst>
          </a:prstGeom>
          <a:gradFill rotWithShape="1">
            <a:gsLst>
              <a:gs pos="0">
                <a:schemeClr val="accent2">
                  <a:gamma/>
                  <a:shade val="46275"/>
                  <a:invGamma/>
                </a:schemeClr>
              </a:gs>
              <a:gs pos="100000">
                <a:schemeClr val="accent2"/>
              </a:gs>
            </a:gsLst>
            <a:lin ang="0" scaled="1"/>
          </a:gradFill>
          <a:ln w="38100">
            <a:solidFill>
              <a:srgbClr val="FFFFFF"/>
            </a:solidFill>
            <a:round/>
            <a:headEnd/>
            <a:tailEnd/>
          </a:ln>
          <a:effectLst>
            <a:outerShdw blurRad="63500" dist="63500" dir="3187806" algn="ctr" rotWithShape="0">
              <a:srgbClr val="001D3A">
                <a:alpha val="74998"/>
              </a:srgbClr>
            </a:outerShdw>
          </a:effectLst>
        </p:spPr>
        <p:txBody>
          <a:bodyPr wrap="none" anchor="ctr"/>
          <a:lstStyle/>
          <a:p>
            <a:pPr algn="ctr"/>
            <a:r>
              <a:rPr lang="zh-CN" altLang="en-US" b="1">
                <a:solidFill>
                  <a:srgbClr val="FF0000"/>
                </a:solidFill>
                <a:ea typeface="宋体" charset="0"/>
              </a:rPr>
              <a:t>坚持健康文明</a:t>
            </a:r>
          </a:p>
          <a:p>
            <a:pPr algn="ctr"/>
            <a:r>
              <a:rPr lang="zh-CN" altLang="en-US" b="1" dirty="0">
                <a:solidFill>
                  <a:srgbClr val="FF0000"/>
                </a:solidFill>
                <a:ea typeface="宋体" charset="0"/>
              </a:rPr>
              <a:t>生活方式的导向</a:t>
            </a:r>
            <a:r>
              <a:rPr lang="zh-CN" altLang="en-US" dirty="0">
                <a:solidFill>
                  <a:srgbClr val="FF0000"/>
                </a:solidFill>
              </a:rPr>
              <a:t> </a:t>
            </a:r>
            <a:endParaRPr lang="en-US" altLang="zh-CN" dirty="0">
              <a:solidFill>
                <a:srgbClr val="FF0000"/>
              </a:solidFill>
            </a:endParaRPr>
          </a:p>
        </p:txBody>
      </p:sp>
      <p:pic>
        <p:nvPicPr>
          <p:cNvPr id="78857" name="Picture 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31445" y="3861049"/>
            <a:ext cx="4467225" cy="2219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5130060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1" name="Rectangle 2"/>
          <p:cNvSpPr>
            <a:spLocks noGrp="1" noChangeArrowheads="1"/>
          </p:cNvSpPr>
          <p:nvPr>
            <p:ph type="title"/>
          </p:nvPr>
        </p:nvSpPr>
        <p:spPr/>
        <p:txBody>
          <a:bodyPr>
            <a:normAutofit fontScale="90000"/>
          </a:bodyPr>
          <a:lstStyle/>
          <a:p>
            <a:pPr eaLnBrk="1" hangingPunct="1"/>
            <a:r>
              <a:rPr lang="zh-CN" altLang="en-US" sz="4000"/>
              <a:t>人机系统组成和人机系统基本框架</a:t>
            </a:r>
            <a:r>
              <a:rPr lang="zh-CN" altLang="en-US"/>
              <a:t> </a:t>
            </a:r>
          </a:p>
        </p:txBody>
      </p:sp>
      <p:sp>
        <p:nvSpPr>
          <p:cNvPr id="11" name="灯片编号占位符 4"/>
          <p:cNvSpPr>
            <a:spLocks noGrp="1"/>
          </p:cNvSpPr>
          <p:nvPr>
            <p:ph type="sldNum" sz="quarter" idx="4294967295"/>
          </p:nvPr>
        </p:nvSpPr>
        <p:spPr>
          <a:xfrm>
            <a:off x="0" y="6356350"/>
            <a:ext cx="4114800" cy="365125"/>
          </a:xfrm>
        </p:spPr>
        <p:txBody>
          <a:bodyPr/>
          <a:lstStyle>
            <a:lvl1pPr eaLnBrk="0" hangingPunct="0">
              <a:defRPr sz="2000">
                <a:solidFill>
                  <a:schemeClr val="tx1"/>
                </a:solidFill>
                <a:latin typeface="Verdana" panose="020B0604030504040204" pitchFamily="34" charset="0"/>
                <a:ea typeface="楷体_GB2312" panose="02010609030101010101" pitchFamily="49" charset="-122"/>
              </a:defRPr>
            </a:lvl1pPr>
            <a:lvl2pPr marL="742950" indent="-285750" eaLnBrk="0" hangingPunct="0">
              <a:defRPr sz="2000">
                <a:solidFill>
                  <a:schemeClr val="tx1"/>
                </a:solidFill>
                <a:latin typeface="Verdana" panose="020B0604030504040204" pitchFamily="34" charset="0"/>
                <a:ea typeface="楷体_GB2312" panose="02010609030101010101" pitchFamily="49" charset="-122"/>
              </a:defRPr>
            </a:lvl2pPr>
            <a:lvl3pPr marL="1143000" indent="-228600" eaLnBrk="0" hangingPunct="0">
              <a:defRPr sz="2000">
                <a:solidFill>
                  <a:schemeClr val="tx1"/>
                </a:solidFill>
                <a:latin typeface="Verdana" panose="020B0604030504040204" pitchFamily="34" charset="0"/>
                <a:ea typeface="楷体_GB2312" panose="02010609030101010101" pitchFamily="49" charset="-122"/>
              </a:defRPr>
            </a:lvl3pPr>
            <a:lvl4pPr marL="1600200" indent="-228600" eaLnBrk="0" hangingPunct="0">
              <a:defRPr sz="2000">
                <a:solidFill>
                  <a:schemeClr val="tx1"/>
                </a:solidFill>
                <a:latin typeface="Verdana" panose="020B0604030504040204" pitchFamily="34" charset="0"/>
                <a:ea typeface="楷体_GB2312" panose="02010609030101010101" pitchFamily="49" charset="-122"/>
              </a:defRPr>
            </a:lvl4pPr>
            <a:lvl5pPr marL="2057400" indent="-228600" eaLnBrk="0" hangingPunct="0">
              <a:defRPr sz="2000">
                <a:solidFill>
                  <a:schemeClr val="tx1"/>
                </a:solidFill>
                <a:latin typeface="Verdana" panose="020B0604030504040204" pitchFamily="34" charset="0"/>
                <a:ea typeface="楷体_GB2312" panose="02010609030101010101" pitchFamily="49" charset="-122"/>
              </a:defRPr>
            </a:lvl5pPr>
            <a:lvl6pPr marL="25146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6pPr>
            <a:lvl7pPr marL="29718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7pPr>
            <a:lvl8pPr marL="34290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8pPr>
            <a:lvl9pPr marL="38862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9pPr>
          </a:lstStyle>
          <a:p>
            <a:pPr eaLnBrk="1" hangingPunct="1"/>
            <a:fld id="{D20BDE07-DAC4-45BE-92C9-4D4159025E62}" type="slidenum">
              <a:rPr lang="en-US" altLang="zh-CN" sz="1000">
                <a:ea typeface="宋体" panose="02010600030101010101" pitchFamily="2" charset="-122"/>
              </a:rPr>
              <a:pPr eaLnBrk="1" hangingPunct="1"/>
              <a:t>106</a:t>
            </a:fld>
            <a:endParaRPr lang="en-US" altLang="zh-CN" sz="1000">
              <a:ea typeface="宋体" panose="02010600030101010101" pitchFamily="2" charset="-122"/>
            </a:endParaRPr>
          </a:p>
        </p:txBody>
      </p:sp>
      <p:sp>
        <p:nvSpPr>
          <p:cNvPr id="94212" name="Rectangle 3"/>
          <p:cNvSpPr>
            <a:spLocks noGrp="1" noChangeArrowheads="1"/>
          </p:cNvSpPr>
          <p:nvPr>
            <p:ph type="body" idx="4294967295"/>
          </p:nvPr>
        </p:nvSpPr>
        <p:spPr>
          <a:xfrm>
            <a:off x="0" y="1825625"/>
            <a:ext cx="10515600" cy="4351338"/>
          </a:xfrm>
        </p:spPr>
        <p:txBody>
          <a:bodyPr/>
          <a:lstStyle/>
          <a:p>
            <a:pPr eaLnBrk="1" hangingPunct="1"/>
            <a:r>
              <a:rPr lang="zh-CN" altLang="en-US"/>
              <a:t>人机系统包括人、机、人机之间的界面以及人机系统所处的环境如下图所示 </a:t>
            </a:r>
          </a:p>
          <a:p>
            <a:pPr eaLnBrk="1" hangingPunct="1"/>
            <a:endParaRPr lang="en-US" altLang="zh-CN"/>
          </a:p>
        </p:txBody>
      </p:sp>
      <p:sp>
        <p:nvSpPr>
          <p:cNvPr id="94213" name="Text Box 4"/>
          <p:cNvSpPr txBox="1">
            <a:spLocks noChangeArrowheads="1"/>
          </p:cNvSpPr>
          <p:nvPr/>
        </p:nvSpPr>
        <p:spPr bwMode="auto">
          <a:xfrm>
            <a:off x="3071665" y="2755144"/>
            <a:ext cx="7056759" cy="2878063"/>
          </a:xfrm>
          <a:prstGeom prst="rect">
            <a:avLst/>
          </a:prstGeom>
          <a:solidFill>
            <a:srgbClr val="FFFFFF"/>
          </a:solidFill>
          <a:ln w="9525">
            <a:solidFill>
              <a:srgbClr val="000000"/>
            </a:solidFill>
            <a:miter lim="800000"/>
            <a:headEnd/>
            <a:tailEnd/>
          </a:ln>
        </p:spPr>
        <p:txBody>
          <a:bodyPr/>
          <a:lstStyle>
            <a:lvl1pPr eaLnBrk="0" hangingPunct="0">
              <a:defRPr sz="2000">
                <a:solidFill>
                  <a:schemeClr val="tx1"/>
                </a:solidFill>
                <a:latin typeface="Verdana" panose="020B0604030504040204" pitchFamily="34" charset="0"/>
                <a:ea typeface="楷体_GB2312" panose="02010609030101010101" pitchFamily="49" charset="-122"/>
              </a:defRPr>
            </a:lvl1pPr>
            <a:lvl2pPr marL="742950" indent="-285750" eaLnBrk="0" hangingPunct="0">
              <a:defRPr sz="2000">
                <a:solidFill>
                  <a:schemeClr val="tx1"/>
                </a:solidFill>
                <a:latin typeface="Verdana" panose="020B0604030504040204" pitchFamily="34" charset="0"/>
                <a:ea typeface="楷体_GB2312" panose="02010609030101010101" pitchFamily="49" charset="-122"/>
              </a:defRPr>
            </a:lvl2pPr>
            <a:lvl3pPr marL="1143000" indent="-228600" eaLnBrk="0" hangingPunct="0">
              <a:defRPr sz="2000">
                <a:solidFill>
                  <a:schemeClr val="tx1"/>
                </a:solidFill>
                <a:latin typeface="Verdana" panose="020B0604030504040204" pitchFamily="34" charset="0"/>
                <a:ea typeface="楷体_GB2312" panose="02010609030101010101" pitchFamily="49" charset="-122"/>
              </a:defRPr>
            </a:lvl3pPr>
            <a:lvl4pPr marL="1600200" indent="-228600" eaLnBrk="0" hangingPunct="0">
              <a:defRPr sz="2000">
                <a:solidFill>
                  <a:schemeClr val="tx1"/>
                </a:solidFill>
                <a:latin typeface="Verdana" panose="020B0604030504040204" pitchFamily="34" charset="0"/>
                <a:ea typeface="楷体_GB2312" panose="02010609030101010101" pitchFamily="49" charset="-122"/>
              </a:defRPr>
            </a:lvl4pPr>
            <a:lvl5pPr marL="2057400" indent="-228600" eaLnBrk="0" hangingPunct="0">
              <a:defRPr sz="2000">
                <a:solidFill>
                  <a:schemeClr val="tx1"/>
                </a:solidFill>
                <a:latin typeface="Verdana" panose="020B0604030504040204" pitchFamily="34" charset="0"/>
                <a:ea typeface="楷体_GB2312" panose="02010609030101010101" pitchFamily="49" charset="-122"/>
              </a:defRPr>
            </a:lvl5pPr>
            <a:lvl6pPr marL="25146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6pPr>
            <a:lvl7pPr marL="29718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7pPr>
            <a:lvl8pPr marL="34290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8pPr>
            <a:lvl9pPr marL="38862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9pPr>
          </a:lstStyle>
          <a:p>
            <a:pPr algn="just">
              <a:lnSpc>
                <a:spcPct val="100000"/>
              </a:lnSpc>
              <a:spcBef>
                <a:spcPct val="0"/>
              </a:spcBef>
              <a:buClrTx/>
              <a:buSzTx/>
              <a:buFontTx/>
              <a:buNone/>
            </a:pPr>
            <a:endParaRPr lang="en-US" altLang="zh-CN" sz="2400">
              <a:latin typeface="Times New Roman" panose="02020603050405020304" pitchFamily="18" charset="0"/>
              <a:ea typeface="宋体" panose="02010600030101010101" pitchFamily="2" charset="-122"/>
            </a:endParaRPr>
          </a:p>
          <a:p>
            <a:pPr algn="just">
              <a:lnSpc>
                <a:spcPct val="100000"/>
              </a:lnSpc>
              <a:spcBef>
                <a:spcPct val="0"/>
              </a:spcBef>
              <a:buClrTx/>
              <a:buSzTx/>
              <a:buFontTx/>
              <a:buNone/>
            </a:pPr>
            <a:endParaRPr lang="en-US" altLang="zh-CN" sz="2400">
              <a:latin typeface="Times New Roman" panose="02020603050405020304" pitchFamily="18" charset="0"/>
              <a:ea typeface="宋体" panose="02010600030101010101" pitchFamily="2" charset="-122"/>
            </a:endParaRPr>
          </a:p>
          <a:p>
            <a:pPr algn="just">
              <a:lnSpc>
                <a:spcPct val="100000"/>
              </a:lnSpc>
              <a:spcBef>
                <a:spcPct val="0"/>
              </a:spcBef>
              <a:buClrTx/>
              <a:buSzTx/>
              <a:buFontTx/>
              <a:buNone/>
            </a:pPr>
            <a:endParaRPr lang="en-US" altLang="zh-CN" sz="2400">
              <a:latin typeface="Times New Roman" panose="02020603050405020304" pitchFamily="18" charset="0"/>
              <a:ea typeface="宋体" panose="02010600030101010101" pitchFamily="2" charset="-122"/>
            </a:endParaRPr>
          </a:p>
          <a:p>
            <a:pPr algn="just">
              <a:lnSpc>
                <a:spcPct val="100000"/>
              </a:lnSpc>
              <a:spcBef>
                <a:spcPct val="0"/>
              </a:spcBef>
              <a:buClrTx/>
              <a:buSzTx/>
              <a:buFontTx/>
              <a:buNone/>
            </a:pPr>
            <a:endParaRPr lang="en-US" altLang="zh-CN" sz="2400">
              <a:latin typeface="Times New Roman" panose="02020603050405020304" pitchFamily="18" charset="0"/>
              <a:ea typeface="宋体" panose="02010600030101010101" pitchFamily="2" charset="-122"/>
            </a:endParaRPr>
          </a:p>
          <a:p>
            <a:pPr algn="just">
              <a:lnSpc>
                <a:spcPct val="100000"/>
              </a:lnSpc>
              <a:spcBef>
                <a:spcPct val="0"/>
              </a:spcBef>
              <a:buClrTx/>
              <a:buSzTx/>
              <a:buFontTx/>
              <a:buNone/>
            </a:pPr>
            <a:endParaRPr lang="en-US" altLang="zh-CN" sz="2400">
              <a:latin typeface="Times New Roman" panose="02020603050405020304" pitchFamily="18" charset="0"/>
              <a:ea typeface="宋体" panose="02010600030101010101" pitchFamily="2" charset="-122"/>
            </a:endParaRPr>
          </a:p>
          <a:p>
            <a:pPr algn="just">
              <a:lnSpc>
                <a:spcPct val="100000"/>
              </a:lnSpc>
              <a:spcBef>
                <a:spcPct val="0"/>
              </a:spcBef>
              <a:buClrTx/>
              <a:buSzTx/>
              <a:buFontTx/>
              <a:buNone/>
            </a:pPr>
            <a:r>
              <a:rPr lang="en-US" altLang="zh-CN" sz="2400">
                <a:latin typeface="Times New Roman" panose="02020603050405020304" pitchFamily="18" charset="0"/>
                <a:ea typeface="宋体" panose="02010600030101010101" pitchFamily="2" charset="-122"/>
              </a:rPr>
              <a:t>                                               </a:t>
            </a:r>
          </a:p>
        </p:txBody>
      </p:sp>
      <p:sp>
        <p:nvSpPr>
          <p:cNvPr id="94217" name="Line 8"/>
          <p:cNvSpPr>
            <a:spLocks noChangeShapeType="1"/>
          </p:cNvSpPr>
          <p:nvPr/>
        </p:nvSpPr>
        <p:spPr bwMode="auto">
          <a:xfrm flipV="1">
            <a:off x="5236850" y="4221087"/>
            <a:ext cx="647437" cy="1"/>
          </a:xfrm>
          <a:prstGeom prst="line">
            <a:avLst/>
          </a:prstGeom>
          <a:noFill/>
          <a:ln w="9525">
            <a:solidFill>
              <a:srgbClr val="0000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2" name="组合 1"/>
          <p:cNvGrpSpPr/>
          <p:nvPr/>
        </p:nvGrpSpPr>
        <p:grpSpPr>
          <a:xfrm>
            <a:off x="3216127" y="3284985"/>
            <a:ext cx="6768305" cy="1992053"/>
            <a:chOff x="1692127" y="3603745"/>
            <a:chExt cx="5823420" cy="1593017"/>
          </a:xfrm>
        </p:grpSpPr>
        <p:sp>
          <p:nvSpPr>
            <p:cNvPr id="94214" name="Rectangle 5"/>
            <p:cNvSpPr>
              <a:spLocks noChangeArrowheads="1"/>
            </p:cNvSpPr>
            <p:nvPr/>
          </p:nvSpPr>
          <p:spPr bwMode="auto">
            <a:xfrm>
              <a:off x="1692127" y="3876715"/>
              <a:ext cx="1738622" cy="786529"/>
            </a:xfrm>
            <a:prstGeom prst="rect">
              <a:avLst/>
            </a:prstGeom>
            <a:solidFill>
              <a:srgbClr val="FFFFFF"/>
            </a:solidFill>
            <a:ln w="9525">
              <a:solidFill>
                <a:srgbClr val="000000"/>
              </a:solidFill>
              <a:miter lim="800000"/>
              <a:headEnd/>
              <a:tailEnd/>
            </a:ln>
          </p:spPr>
          <p:txBody>
            <a:bodyPr/>
            <a:lstStyle>
              <a:lvl1pPr eaLnBrk="0" hangingPunct="0">
                <a:defRPr sz="2000">
                  <a:solidFill>
                    <a:schemeClr val="tx1"/>
                  </a:solidFill>
                  <a:latin typeface="Verdana" panose="020B0604030504040204" pitchFamily="34" charset="0"/>
                  <a:ea typeface="楷体_GB2312" panose="02010609030101010101" pitchFamily="49" charset="-122"/>
                </a:defRPr>
              </a:lvl1pPr>
              <a:lvl2pPr marL="742950" indent="-285750" eaLnBrk="0" hangingPunct="0">
                <a:defRPr sz="2000">
                  <a:solidFill>
                    <a:schemeClr val="tx1"/>
                  </a:solidFill>
                  <a:latin typeface="Verdana" panose="020B0604030504040204" pitchFamily="34" charset="0"/>
                  <a:ea typeface="楷体_GB2312" panose="02010609030101010101" pitchFamily="49" charset="-122"/>
                </a:defRPr>
              </a:lvl2pPr>
              <a:lvl3pPr marL="1143000" indent="-228600" eaLnBrk="0" hangingPunct="0">
                <a:defRPr sz="2000">
                  <a:solidFill>
                    <a:schemeClr val="tx1"/>
                  </a:solidFill>
                  <a:latin typeface="Verdana" panose="020B0604030504040204" pitchFamily="34" charset="0"/>
                  <a:ea typeface="楷体_GB2312" panose="02010609030101010101" pitchFamily="49" charset="-122"/>
                </a:defRPr>
              </a:lvl3pPr>
              <a:lvl4pPr marL="1600200" indent="-228600" eaLnBrk="0" hangingPunct="0">
                <a:defRPr sz="2000">
                  <a:solidFill>
                    <a:schemeClr val="tx1"/>
                  </a:solidFill>
                  <a:latin typeface="Verdana" panose="020B0604030504040204" pitchFamily="34" charset="0"/>
                  <a:ea typeface="楷体_GB2312" panose="02010609030101010101" pitchFamily="49" charset="-122"/>
                </a:defRPr>
              </a:lvl4pPr>
              <a:lvl5pPr marL="2057400" indent="-228600" eaLnBrk="0" hangingPunct="0">
                <a:defRPr sz="2000">
                  <a:solidFill>
                    <a:schemeClr val="tx1"/>
                  </a:solidFill>
                  <a:latin typeface="Verdana" panose="020B0604030504040204" pitchFamily="34" charset="0"/>
                  <a:ea typeface="楷体_GB2312" panose="02010609030101010101" pitchFamily="49" charset="-122"/>
                </a:defRPr>
              </a:lvl5pPr>
              <a:lvl6pPr marL="25146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6pPr>
              <a:lvl7pPr marL="29718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7pPr>
              <a:lvl8pPr marL="34290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8pPr>
              <a:lvl9pPr marL="38862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9pPr>
            </a:lstStyle>
            <a:p>
              <a:pPr algn="just">
                <a:lnSpc>
                  <a:spcPct val="100000"/>
                </a:lnSpc>
                <a:spcBef>
                  <a:spcPct val="0"/>
                </a:spcBef>
                <a:buClrTx/>
                <a:buSzTx/>
                <a:buFontTx/>
                <a:buNone/>
              </a:pPr>
              <a:r>
                <a:rPr lang="en-US" altLang="zh-CN" sz="2400" dirty="0">
                  <a:latin typeface="Times New Roman" panose="02020603050405020304" pitchFamily="18" charset="0"/>
                  <a:ea typeface="宋体" panose="02010600030101010101" pitchFamily="2" charset="-122"/>
                </a:rPr>
                <a:t>“</a:t>
              </a:r>
              <a:r>
                <a:rPr lang="zh-CN" altLang="en-US" sz="2400" dirty="0">
                  <a:latin typeface="Times New Roman" panose="02020603050405020304" pitchFamily="18" charset="0"/>
                  <a:ea typeface="宋体" panose="02010600030101010101" pitchFamily="2" charset="-122"/>
                </a:rPr>
                <a:t>人”子系统</a:t>
              </a:r>
            </a:p>
          </p:txBody>
        </p:sp>
        <p:sp>
          <p:nvSpPr>
            <p:cNvPr id="94215" name="Rectangle 6"/>
            <p:cNvSpPr>
              <a:spLocks noChangeArrowheads="1"/>
            </p:cNvSpPr>
            <p:nvPr/>
          </p:nvSpPr>
          <p:spPr bwMode="auto">
            <a:xfrm>
              <a:off x="3987801" y="3603745"/>
              <a:ext cx="807217" cy="1167450"/>
            </a:xfrm>
            <a:prstGeom prst="rect">
              <a:avLst/>
            </a:prstGeom>
            <a:solidFill>
              <a:srgbClr val="FFFFFF"/>
            </a:solidFill>
            <a:ln w="9525">
              <a:solidFill>
                <a:srgbClr val="000000"/>
              </a:solidFill>
              <a:miter lim="800000"/>
              <a:headEnd/>
              <a:tailEnd/>
            </a:ln>
          </p:spPr>
          <p:txBody>
            <a:bodyPr/>
            <a:lstStyle>
              <a:lvl1pPr eaLnBrk="0" hangingPunct="0">
                <a:defRPr sz="2000">
                  <a:solidFill>
                    <a:schemeClr val="tx1"/>
                  </a:solidFill>
                  <a:latin typeface="Verdana" panose="020B0604030504040204" pitchFamily="34" charset="0"/>
                  <a:ea typeface="楷体_GB2312" panose="02010609030101010101" pitchFamily="49" charset="-122"/>
                </a:defRPr>
              </a:lvl1pPr>
              <a:lvl2pPr marL="742950" indent="-285750" eaLnBrk="0" hangingPunct="0">
                <a:defRPr sz="2000">
                  <a:solidFill>
                    <a:schemeClr val="tx1"/>
                  </a:solidFill>
                  <a:latin typeface="Verdana" panose="020B0604030504040204" pitchFamily="34" charset="0"/>
                  <a:ea typeface="楷体_GB2312" panose="02010609030101010101" pitchFamily="49" charset="-122"/>
                </a:defRPr>
              </a:lvl2pPr>
              <a:lvl3pPr marL="1143000" indent="-228600" eaLnBrk="0" hangingPunct="0">
                <a:defRPr sz="2000">
                  <a:solidFill>
                    <a:schemeClr val="tx1"/>
                  </a:solidFill>
                  <a:latin typeface="Verdana" panose="020B0604030504040204" pitchFamily="34" charset="0"/>
                  <a:ea typeface="楷体_GB2312" panose="02010609030101010101" pitchFamily="49" charset="-122"/>
                </a:defRPr>
              </a:lvl3pPr>
              <a:lvl4pPr marL="1600200" indent="-228600" eaLnBrk="0" hangingPunct="0">
                <a:defRPr sz="2000">
                  <a:solidFill>
                    <a:schemeClr val="tx1"/>
                  </a:solidFill>
                  <a:latin typeface="Verdana" panose="020B0604030504040204" pitchFamily="34" charset="0"/>
                  <a:ea typeface="楷体_GB2312" panose="02010609030101010101" pitchFamily="49" charset="-122"/>
                </a:defRPr>
              </a:lvl4pPr>
              <a:lvl5pPr marL="2057400" indent="-228600" eaLnBrk="0" hangingPunct="0">
                <a:defRPr sz="2000">
                  <a:solidFill>
                    <a:schemeClr val="tx1"/>
                  </a:solidFill>
                  <a:latin typeface="Verdana" panose="020B0604030504040204" pitchFamily="34" charset="0"/>
                  <a:ea typeface="楷体_GB2312" panose="02010609030101010101" pitchFamily="49" charset="-122"/>
                </a:defRPr>
              </a:lvl5pPr>
              <a:lvl6pPr marL="25146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6pPr>
              <a:lvl7pPr marL="29718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7pPr>
              <a:lvl8pPr marL="34290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8pPr>
              <a:lvl9pPr marL="38862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9pPr>
            </a:lstStyle>
            <a:p>
              <a:pPr algn="just">
                <a:lnSpc>
                  <a:spcPct val="100000"/>
                </a:lnSpc>
                <a:spcBef>
                  <a:spcPct val="0"/>
                </a:spcBef>
                <a:buClrTx/>
                <a:buSzTx/>
                <a:buFontTx/>
                <a:buNone/>
              </a:pPr>
              <a:r>
                <a:rPr lang="zh-CN" altLang="en-US" sz="2400">
                  <a:latin typeface="Times New Roman" panose="02020603050405020304" pitchFamily="18" charset="0"/>
                  <a:ea typeface="宋体" panose="02010600030101010101" pitchFamily="2" charset="-122"/>
                </a:rPr>
                <a:t>人机</a:t>
              </a:r>
            </a:p>
            <a:p>
              <a:pPr algn="just">
                <a:lnSpc>
                  <a:spcPct val="100000"/>
                </a:lnSpc>
                <a:spcBef>
                  <a:spcPct val="0"/>
                </a:spcBef>
                <a:buClrTx/>
                <a:buSzTx/>
                <a:buFontTx/>
                <a:buNone/>
              </a:pPr>
              <a:r>
                <a:rPr lang="zh-CN" altLang="en-US" sz="2400">
                  <a:latin typeface="Times New Roman" panose="02020603050405020304" pitchFamily="18" charset="0"/>
                  <a:ea typeface="宋体" panose="02010600030101010101" pitchFamily="2" charset="-122"/>
                </a:rPr>
                <a:t>界面</a:t>
              </a:r>
            </a:p>
          </p:txBody>
        </p:sp>
        <p:sp>
          <p:nvSpPr>
            <p:cNvPr id="94216" name="Rectangle 7"/>
            <p:cNvSpPr>
              <a:spLocks noChangeArrowheads="1"/>
            </p:cNvSpPr>
            <p:nvPr/>
          </p:nvSpPr>
          <p:spPr bwMode="auto">
            <a:xfrm>
              <a:off x="5740400" y="3876715"/>
              <a:ext cx="1775147" cy="786529"/>
            </a:xfrm>
            <a:prstGeom prst="rect">
              <a:avLst/>
            </a:prstGeom>
            <a:solidFill>
              <a:srgbClr val="FFFFFF"/>
            </a:solidFill>
            <a:ln w="9525">
              <a:solidFill>
                <a:srgbClr val="000000"/>
              </a:solidFill>
              <a:miter lim="800000"/>
              <a:headEnd/>
              <a:tailEnd/>
            </a:ln>
          </p:spPr>
          <p:txBody>
            <a:bodyPr/>
            <a:lstStyle>
              <a:lvl1pPr eaLnBrk="0" hangingPunct="0">
                <a:defRPr sz="2000">
                  <a:solidFill>
                    <a:schemeClr val="tx1"/>
                  </a:solidFill>
                  <a:latin typeface="Verdana" panose="020B0604030504040204" pitchFamily="34" charset="0"/>
                  <a:ea typeface="楷体_GB2312" panose="02010609030101010101" pitchFamily="49" charset="-122"/>
                </a:defRPr>
              </a:lvl1pPr>
              <a:lvl2pPr marL="742950" indent="-285750" eaLnBrk="0" hangingPunct="0">
                <a:defRPr sz="2000">
                  <a:solidFill>
                    <a:schemeClr val="tx1"/>
                  </a:solidFill>
                  <a:latin typeface="Verdana" panose="020B0604030504040204" pitchFamily="34" charset="0"/>
                  <a:ea typeface="楷体_GB2312" panose="02010609030101010101" pitchFamily="49" charset="-122"/>
                </a:defRPr>
              </a:lvl2pPr>
              <a:lvl3pPr marL="1143000" indent="-228600" eaLnBrk="0" hangingPunct="0">
                <a:defRPr sz="2000">
                  <a:solidFill>
                    <a:schemeClr val="tx1"/>
                  </a:solidFill>
                  <a:latin typeface="Verdana" panose="020B0604030504040204" pitchFamily="34" charset="0"/>
                  <a:ea typeface="楷体_GB2312" panose="02010609030101010101" pitchFamily="49" charset="-122"/>
                </a:defRPr>
              </a:lvl3pPr>
              <a:lvl4pPr marL="1600200" indent="-228600" eaLnBrk="0" hangingPunct="0">
                <a:defRPr sz="2000">
                  <a:solidFill>
                    <a:schemeClr val="tx1"/>
                  </a:solidFill>
                  <a:latin typeface="Verdana" panose="020B0604030504040204" pitchFamily="34" charset="0"/>
                  <a:ea typeface="楷体_GB2312" panose="02010609030101010101" pitchFamily="49" charset="-122"/>
                </a:defRPr>
              </a:lvl4pPr>
              <a:lvl5pPr marL="2057400" indent="-228600" eaLnBrk="0" hangingPunct="0">
                <a:defRPr sz="2000">
                  <a:solidFill>
                    <a:schemeClr val="tx1"/>
                  </a:solidFill>
                  <a:latin typeface="Verdana" panose="020B0604030504040204" pitchFamily="34" charset="0"/>
                  <a:ea typeface="楷体_GB2312" panose="02010609030101010101" pitchFamily="49" charset="-122"/>
                </a:defRPr>
              </a:lvl5pPr>
              <a:lvl6pPr marL="25146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6pPr>
              <a:lvl7pPr marL="29718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7pPr>
              <a:lvl8pPr marL="34290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8pPr>
              <a:lvl9pPr marL="38862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9pPr>
            </a:lstStyle>
            <a:p>
              <a:pPr algn="ctr">
                <a:lnSpc>
                  <a:spcPct val="100000"/>
                </a:lnSpc>
                <a:spcBef>
                  <a:spcPct val="0"/>
                </a:spcBef>
                <a:buClrTx/>
                <a:buSzTx/>
                <a:buFontTx/>
                <a:buNone/>
              </a:pPr>
              <a:r>
                <a:rPr lang="en-US" altLang="zh-CN" sz="2400" dirty="0">
                  <a:latin typeface="Times New Roman" panose="02020603050405020304" pitchFamily="18" charset="0"/>
                  <a:ea typeface="宋体" panose="02010600030101010101" pitchFamily="2" charset="-122"/>
                </a:rPr>
                <a:t>“</a:t>
              </a:r>
              <a:r>
                <a:rPr lang="zh-CN" altLang="en-US" sz="2400" dirty="0">
                  <a:latin typeface="Times New Roman" panose="02020603050405020304" pitchFamily="18" charset="0"/>
                  <a:ea typeface="宋体" panose="02010600030101010101" pitchFamily="2" charset="-122"/>
                </a:rPr>
                <a:t>机”子系统</a:t>
              </a:r>
            </a:p>
          </p:txBody>
        </p:sp>
        <p:sp>
          <p:nvSpPr>
            <p:cNvPr id="94218" name="Line 9"/>
            <p:cNvSpPr>
              <a:spLocks noChangeShapeType="1"/>
            </p:cNvSpPr>
            <p:nvPr/>
          </p:nvSpPr>
          <p:spPr bwMode="auto">
            <a:xfrm>
              <a:off x="4795018" y="4194175"/>
              <a:ext cx="1050925" cy="0"/>
            </a:xfrm>
            <a:prstGeom prst="line">
              <a:avLst/>
            </a:prstGeom>
            <a:noFill/>
            <a:ln w="9525">
              <a:solidFill>
                <a:srgbClr val="0000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4219" name="Rectangle 10"/>
            <p:cNvSpPr>
              <a:spLocks noChangeArrowheads="1"/>
            </p:cNvSpPr>
            <p:nvPr/>
          </p:nvSpPr>
          <p:spPr bwMode="auto">
            <a:xfrm>
              <a:off x="6400800" y="4876800"/>
              <a:ext cx="600235" cy="319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Verdana" panose="020B0604030504040204" pitchFamily="34" charset="0"/>
                  <a:ea typeface="楷体_GB2312" panose="02010609030101010101" pitchFamily="49" charset="-122"/>
                </a:defRPr>
              </a:lvl1pPr>
              <a:lvl2pPr marL="742950" indent="-285750" eaLnBrk="0" hangingPunct="0">
                <a:defRPr sz="2000">
                  <a:solidFill>
                    <a:schemeClr val="tx1"/>
                  </a:solidFill>
                  <a:latin typeface="Verdana" panose="020B0604030504040204" pitchFamily="34" charset="0"/>
                  <a:ea typeface="楷体_GB2312" panose="02010609030101010101" pitchFamily="49" charset="-122"/>
                </a:defRPr>
              </a:lvl2pPr>
              <a:lvl3pPr marL="1143000" indent="-228600" eaLnBrk="0" hangingPunct="0">
                <a:defRPr sz="2000">
                  <a:solidFill>
                    <a:schemeClr val="tx1"/>
                  </a:solidFill>
                  <a:latin typeface="Verdana" panose="020B0604030504040204" pitchFamily="34" charset="0"/>
                  <a:ea typeface="楷体_GB2312" panose="02010609030101010101" pitchFamily="49" charset="-122"/>
                </a:defRPr>
              </a:lvl3pPr>
              <a:lvl4pPr marL="1600200" indent="-228600" eaLnBrk="0" hangingPunct="0">
                <a:defRPr sz="2000">
                  <a:solidFill>
                    <a:schemeClr val="tx1"/>
                  </a:solidFill>
                  <a:latin typeface="Verdana" panose="020B0604030504040204" pitchFamily="34" charset="0"/>
                  <a:ea typeface="楷体_GB2312" panose="02010609030101010101" pitchFamily="49" charset="-122"/>
                </a:defRPr>
              </a:lvl4pPr>
              <a:lvl5pPr marL="2057400" indent="-228600" eaLnBrk="0" hangingPunct="0">
                <a:defRPr sz="2000">
                  <a:solidFill>
                    <a:schemeClr val="tx1"/>
                  </a:solidFill>
                  <a:latin typeface="Verdana" panose="020B0604030504040204" pitchFamily="34" charset="0"/>
                  <a:ea typeface="楷体_GB2312" panose="02010609030101010101" pitchFamily="49" charset="-122"/>
                </a:defRPr>
              </a:lvl5pPr>
              <a:lvl6pPr marL="25146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6pPr>
              <a:lvl7pPr marL="29718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7pPr>
              <a:lvl8pPr marL="34290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8pPr>
              <a:lvl9pPr marL="38862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9pPr>
            </a:lstStyle>
            <a:p>
              <a:pPr>
                <a:lnSpc>
                  <a:spcPct val="100000"/>
                </a:lnSpc>
                <a:spcBef>
                  <a:spcPct val="0"/>
                </a:spcBef>
                <a:buClrTx/>
                <a:buSzTx/>
                <a:buFontTx/>
                <a:buNone/>
              </a:pPr>
              <a:r>
                <a:rPr lang="zh-CN" altLang="en-US" dirty="0">
                  <a:latin typeface="Times New Roman" panose="02020603050405020304" pitchFamily="18" charset="0"/>
                  <a:ea typeface="宋体" panose="02010600030101010101" pitchFamily="2" charset="-122"/>
                </a:rPr>
                <a:t>环境</a:t>
              </a:r>
            </a:p>
          </p:txBody>
        </p:sp>
      </p:grpSp>
    </p:spTree>
    <p:extLst>
      <p:ext uri="{BB962C8B-B14F-4D97-AF65-F5344CB8AC3E}">
        <p14:creationId xmlns:p14="http://schemas.microsoft.com/office/powerpoint/2010/main" val="171295697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5" name="Rectangle 2"/>
          <p:cNvSpPr>
            <a:spLocks noGrp="1" noChangeArrowheads="1"/>
          </p:cNvSpPr>
          <p:nvPr>
            <p:ph type="title"/>
          </p:nvPr>
        </p:nvSpPr>
        <p:spPr/>
        <p:txBody>
          <a:bodyPr>
            <a:normAutofit fontScale="90000"/>
          </a:bodyPr>
          <a:lstStyle/>
          <a:p>
            <a:pPr eaLnBrk="1" hangingPunct="1"/>
            <a:r>
              <a:rPr lang="zh-CN" altLang="en-US" sz="4000"/>
              <a:t>人机系统组成</a:t>
            </a:r>
          </a:p>
        </p:txBody>
      </p:sp>
      <p:sp>
        <p:nvSpPr>
          <p:cNvPr id="4" name="灯片编号占位符 4"/>
          <p:cNvSpPr>
            <a:spLocks noGrp="1"/>
          </p:cNvSpPr>
          <p:nvPr>
            <p:ph type="sldNum" sz="quarter" idx="4294967295"/>
          </p:nvPr>
        </p:nvSpPr>
        <p:spPr>
          <a:xfrm>
            <a:off x="0" y="6356350"/>
            <a:ext cx="4114800" cy="365125"/>
          </a:xfrm>
        </p:spPr>
        <p:txBody>
          <a:bodyPr/>
          <a:lstStyle>
            <a:lvl1pPr eaLnBrk="0" hangingPunct="0">
              <a:defRPr sz="2000">
                <a:solidFill>
                  <a:schemeClr val="tx1"/>
                </a:solidFill>
                <a:latin typeface="Verdana" panose="020B0604030504040204" pitchFamily="34" charset="0"/>
                <a:ea typeface="楷体_GB2312" panose="02010609030101010101" pitchFamily="49" charset="-122"/>
              </a:defRPr>
            </a:lvl1pPr>
            <a:lvl2pPr marL="742950" indent="-285750" eaLnBrk="0" hangingPunct="0">
              <a:defRPr sz="2000">
                <a:solidFill>
                  <a:schemeClr val="tx1"/>
                </a:solidFill>
                <a:latin typeface="Verdana" panose="020B0604030504040204" pitchFamily="34" charset="0"/>
                <a:ea typeface="楷体_GB2312" panose="02010609030101010101" pitchFamily="49" charset="-122"/>
              </a:defRPr>
            </a:lvl2pPr>
            <a:lvl3pPr marL="1143000" indent="-228600" eaLnBrk="0" hangingPunct="0">
              <a:defRPr sz="2000">
                <a:solidFill>
                  <a:schemeClr val="tx1"/>
                </a:solidFill>
                <a:latin typeface="Verdana" panose="020B0604030504040204" pitchFamily="34" charset="0"/>
                <a:ea typeface="楷体_GB2312" panose="02010609030101010101" pitchFamily="49" charset="-122"/>
              </a:defRPr>
            </a:lvl3pPr>
            <a:lvl4pPr marL="1600200" indent="-228600" eaLnBrk="0" hangingPunct="0">
              <a:defRPr sz="2000">
                <a:solidFill>
                  <a:schemeClr val="tx1"/>
                </a:solidFill>
                <a:latin typeface="Verdana" panose="020B0604030504040204" pitchFamily="34" charset="0"/>
                <a:ea typeface="楷体_GB2312" panose="02010609030101010101" pitchFamily="49" charset="-122"/>
              </a:defRPr>
            </a:lvl4pPr>
            <a:lvl5pPr marL="2057400" indent="-228600" eaLnBrk="0" hangingPunct="0">
              <a:defRPr sz="2000">
                <a:solidFill>
                  <a:schemeClr val="tx1"/>
                </a:solidFill>
                <a:latin typeface="Verdana" panose="020B0604030504040204" pitchFamily="34" charset="0"/>
                <a:ea typeface="楷体_GB2312" panose="02010609030101010101" pitchFamily="49" charset="-122"/>
              </a:defRPr>
            </a:lvl5pPr>
            <a:lvl6pPr marL="25146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6pPr>
            <a:lvl7pPr marL="29718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7pPr>
            <a:lvl8pPr marL="34290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8pPr>
            <a:lvl9pPr marL="38862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9pPr>
          </a:lstStyle>
          <a:p>
            <a:pPr eaLnBrk="1" hangingPunct="1"/>
            <a:fld id="{D77BADC7-8692-40D5-A847-29694710FB77}" type="slidenum">
              <a:rPr lang="en-US" altLang="zh-CN" sz="1000">
                <a:ea typeface="宋体" panose="02010600030101010101" pitchFamily="2" charset="-122"/>
              </a:rPr>
              <a:pPr eaLnBrk="1" hangingPunct="1"/>
              <a:t>107</a:t>
            </a:fld>
            <a:endParaRPr lang="en-US" altLang="zh-CN" sz="1000">
              <a:ea typeface="宋体" panose="02010600030101010101" pitchFamily="2" charset="-122"/>
            </a:endParaRPr>
          </a:p>
        </p:txBody>
      </p:sp>
      <p:sp>
        <p:nvSpPr>
          <p:cNvPr id="95236" name="Rectangle 3"/>
          <p:cNvSpPr>
            <a:spLocks noGrp="1" noChangeArrowheads="1"/>
          </p:cNvSpPr>
          <p:nvPr>
            <p:ph type="body" idx="4294967295"/>
          </p:nvPr>
        </p:nvSpPr>
        <p:spPr>
          <a:xfrm>
            <a:off x="0" y="1825625"/>
            <a:ext cx="10515600" cy="4351338"/>
          </a:xfrm>
        </p:spPr>
        <p:txBody>
          <a:bodyPr>
            <a:normAutofit fontScale="92500" lnSpcReduction="20000"/>
          </a:bodyPr>
          <a:lstStyle/>
          <a:p>
            <a:pPr eaLnBrk="1" hangingPunct="1">
              <a:lnSpc>
                <a:spcPct val="90000"/>
              </a:lnSpc>
            </a:pPr>
            <a:r>
              <a:rPr lang="zh-CN" altLang="en-US"/>
              <a:t>人子系统包括</a:t>
            </a:r>
          </a:p>
          <a:p>
            <a:pPr lvl="1" eaLnBrk="1" hangingPunct="1">
              <a:lnSpc>
                <a:spcPct val="90000"/>
              </a:lnSpc>
            </a:pPr>
            <a:r>
              <a:rPr lang="zh-CN" altLang="en-US"/>
              <a:t>感觉器官</a:t>
            </a:r>
          </a:p>
          <a:p>
            <a:pPr lvl="1" eaLnBrk="1" hangingPunct="1">
              <a:lnSpc>
                <a:spcPct val="90000"/>
              </a:lnSpc>
            </a:pPr>
            <a:r>
              <a:rPr lang="zh-CN" altLang="en-US"/>
              <a:t>中枢神经系统</a:t>
            </a:r>
          </a:p>
          <a:p>
            <a:pPr lvl="1" eaLnBrk="1" hangingPunct="1">
              <a:lnSpc>
                <a:spcPct val="90000"/>
              </a:lnSpc>
            </a:pPr>
            <a:r>
              <a:rPr lang="zh-CN" altLang="en-US"/>
              <a:t>运动器官</a:t>
            </a:r>
          </a:p>
          <a:p>
            <a:pPr eaLnBrk="1" hangingPunct="1">
              <a:lnSpc>
                <a:spcPct val="90000"/>
              </a:lnSpc>
            </a:pPr>
            <a:r>
              <a:rPr lang="zh-CN" altLang="en-US"/>
              <a:t>机子系统包括</a:t>
            </a:r>
          </a:p>
          <a:p>
            <a:pPr lvl="1" eaLnBrk="1" hangingPunct="1">
              <a:lnSpc>
                <a:spcPct val="90000"/>
              </a:lnSpc>
            </a:pPr>
            <a:r>
              <a:rPr lang="zh-CN" altLang="en-US"/>
              <a:t>操作器（又名控制器）</a:t>
            </a:r>
          </a:p>
          <a:p>
            <a:pPr lvl="1" eaLnBrk="1" hangingPunct="1">
              <a:lnSpc>
                <a:spcPct val="90000"/>
              </a:lnSpc>
            </a:pPr>
            <a:r>
              <a:rPr lang="zh-CN" altLang="en-US"/>
              <a:t>机具本体</a:t>
            </a:r>
          </a:p>
          <a:p>
            <a:pPr lvl="1" eaLnBrk="1" hangingPunct="1">
              <a:lnSpc>
                <a:spcPct val="90000"/>
              </a:lnSpc>
            </a:pPr>
            <a:r>
              <a:rPr lang="zh-CN" altLang="en-US"/>
              <a:t>显示器</a:t>
            </a:r>
          </a:p>
          <a:p>
            <a:pPr eaLnBrk="1" hangingPunct="1">
              <a:lnSpc>
                <a:spcPct val="90000"/>
              </a:lnSpc>
            </a:pPr>
            <a:r>
              <a:rPr lang="zh-CN" altLang="en-US"/>
              <a:t>人机界面</a:t>
            </a:r>
          </a:p>
          <a:p>
            <a:pPr lvl="1" eaLnBrk="1" hangingPunct="1">
              <a:lnSpc>
                <a:spcPct val="90000"/>
              </a:lnSpc>
            </a:pPr>
            <a:r>
              <a:rPr lang="zh-CN" altLang="en-US"/>
              <a:t>负责人机子系统之间的信息传递</a:t>
            </a:r>
            <a:r>
              <a:rPr lang="en-US" altLang="zh-CN"/>
              <a:t>;</a:t>
            </a:r>
          </a:p>
          <a:p>
            <a:pPr eaLnBrk="1" hangingPunct="1">
              <a:lnSpc>
                <a:spcPct val="90000"/>
              </a:lnSpc>
            </a:pPr>
            <a:r>
              <a:rPr lang="zh-CN" altLang="en-US"/>
              <a:t>环境</a:t>
            </a:r>
          </a:p>
          <a:p>
            <a:pPr lvl="1" eaLnBrk="1" hangingPunct="1">
              <a:lnSpc>
                <a:spcPct val="90000"/>
              </a:lnSpc>
            </a:pPr>
            <a:r>
              <a:rPr lang="zh-CN" altLang="en-US"/>
              <a:t>是人机系统运行的外界条件。</a:t>
            </a:r>
          </a:p>
        </p:txBody>
      </p:sp>
    </p:spTree>
    <p:extLst>
      <p:ext uri="{BB962C8B-B14F-4D97-AF65-F5344CB8AC3E}">
        <p14:creationId xmlns:p14="http://schemas.microsoft.com/office/powerpoint/2010/main" val="357709088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9" name="Rectangle 2"/>
          <p:cNvSpPr>
            <a:spLocks noGrp="1" noChangeArrowheads="1"/>
          </p:cNvSpPr>
          <p:nvPr>
            <p:ph type="title"/>
          </p:nvPr>
        </p:nvSpPr>
        <p:spPr/>
        <p:txBody>
          <a:bodyPr/>
          <a:lstStyle/>
          <a:p>
            <a:pPr eaLnBrk="1" hangingPunct="1"/>
            <a:r>
              <a:rPr lang="zh-CN" altLang="en-US"/>
              <a:t>完整人机系统的六种功能</a:t>
            </a:r>
          </a:p>
        </p:txBody>
      </p:sp>
      <p:sp>
        <p:nvSpPr>
          <p:cNvPr id="4" name="灯片编号占位符 4"/>
          <p:cNvSpPr>
            <a:spLocks noGrp="1"/>
          </p:cNvSpPr>
          <p:nvPr>
            <p:ph type="sldNum" sz="quarter" idx="4294967295"/>
          </p:nvPr>
        </p:nvSpPr>
        <p:spPr>
          <a:xfrm>
            <a:off x="0" y="6356350"/>
            <a:ext cx="4114800" cy="365125"/>
          </a:xfrm>
        </p:spPr>
        <p:txBody>
          <a:bodyPr/>
          <a:lstStyle>
            <a:lvl1pPr eaLnBrk="0" hangingPunct="0">
              <a:defRPr sz="2000">
                <a:solidFill>
                  <a:schemeClr val="tx1"/>
                </a:solidFill>
                <a:latin typeface="Verdana" panose="020B0604030504040204" pitchFamily="34" charset="0"/>
                <a:ea typeface="楷体_GB2312" panose="02010609030101010101" pitchFamily="49" charset="-122"/>
              </a:defRPr>
            </a:lvl1pPr>
            <a:lvl2pPr marL="742950" indent="-285750" eaLnBrk="0" hangingPunct="0">
              <a:defRPr sz="2000">
                <a:solidFill>
                  <a:schemeClr val="tx1"/>
                </a:solidFill>
                <a:latin typeface="Verdana" panose="020B0604030504040204" pitchFamily="34" charset="0"/>
                <a:ea typeface="楷体_GB2312" panose="02010609030101010101" pitchFamily="49" charset="-122"/>
              </a:defRPr>
            </a:lvl2pPr>
            <a:lvl3pPr marL="1143000" indent="-228600" eaLnBrk="0" hangingPunct="0">
              <a:defRPr sz="2000">
                <a:solidFill>
                  <a:schemeClr val="tx1"/>
                </a:solidFill>
                <a:latin typeface="Verdana" panose="020B0604030504040204" pitchFamily="34" charset="0"/>
                <a:ea typeface="楷体_GB2312" panose="02010609030101010101" pitchFamily="49" charset="-122"/>
              </a:defRPr>
            </a:lvl3pPr>
            <a:lvl4pPr marL="1600200" indent="-228600" eaLnBrk="0" hangingPunct="0">
              <a:defRPr sz="2000">
                <a:solidFill>
                  <a:schemeClr val="tx1"/>
                </a:solidFill>
                <a:latin typeface="Verdana" panose="020B0604030504040204" pitchFamily="34" charset="0"/>
                <a:ea typeface="楷体_GB2312" panose="02010609030101010101" pitchFamily="49" charset="-122"/>
              </a:defRPr>
            </a:lvl4pPr>
            <a:lvl5pPr marL="2057400" indent="-228600" eaLnBrk="0" hangingPunct="0">
              <a:defRPr sz="2000">
                <a:solidFill>
                  <a:schemeClr val="tx1"/>
                </a:solidFill>
                <a:latin typeface="Verdana" panose="020B0604030504040204" pitchFamily="34" charset="0"/>
                <a:ea typeface="楷体_GB2312" panose="02010609030101010101" pitchFamily="49" charset="-122"/>
              </a:defRPr>
            </a:lvl5pPr>
            <a:lvl6pPr marL="25146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6pPr>
            <a:lvl7pPr marL="29718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7pPr>
            <a:lvl8pPr marL="34290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8pPr>
            <a:lvl9pPr marL="38862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9pPr>
          </a:lstStyle>
          <a:p>
            <a:pPr eaLnBrk="1" hangingPunct="1"/>
            <a:fld id="{E9F792FE-2758-48BB-B0DB-6E6D5D35E84A}" type="slidenum">
              <a:rPr lang="en-US" altLang="zh-CN" sz="1000">
                <a:ea typeface="宋体" panose="02010600030101010101" pitchFamily="2" charset="-122"/>
              </a:rPr>
              <a:pPr eaLnBrk="1" hangingPunct="1"/>
              <a:t>108</a:t>
            </a:fld>
            <a:endParaRPr lang="en-US" altLang="zh-CN" sz="1000">
              <a:ea typeface="宋体" panose="02010600030101010101" pitchFamily="2" charset="-122"/>
            </a:endParaRPr>
          </a:p>
        </p:txBody>
      </p:sp>
      <p:sp>
        <p:nvSpPr>
          <p:cNvPr id="96260" name="Rectangle 3"/>
          <p:cNvSpPr>
            <a:spLocks noGrp="1" noChangeArrowheads="1"/>
          </p:cNvSpPr>
          <p:nvPr>
            <p:ph type="body" idx="4294967295"/>
          </p:nvPr>
        </p:nvSpPr>
        <p:spPr>
          <a:xfrm>
            <a:off x="0" y="1825625"/>
            <a:ext cx="10515600" cy="4351338"/>
          </a:xfrm>
        </p:spPr>
        <p:txBody>
          <a:bodyPr/>
          <a:lstStyle/>
          <a:p>
            <a:pPr algn="just" eaLnBrk="1" hangingPunct="1"/>
            <a:r>
              <a:rPr lang="zh-CN" altLang="en-US"/>
              <a:t>这些功能是连续进行的，是人机共同作用而实现的。</a:t>
            </a:r>
          </a:p>
          <a:p>
            <a:pPr lvl="1" algn="just" eaLnBrk="1" hangingPunct="1"/>
            <a:r>
              <a:rPr lang="zh-CN" altLang="en-US"/>
              <a:t>信息接收</a:t>
            </a:r>
          </a:p>
          <a:p>
            <a:pPr lvl="1" algn="just" eaLnBrk="1" hangingPunct="1"/>
            <a:r>
              <a:rPr lang="zh-CN" altLang="en-US"/>
              <a:t>信息加工</a:t>
            </a:r>
          </a:p>
          <a:p>
            <a:pPr lvl="1" algn="just" eaLnBrk="1" hangingPunct="1"/>
            <a:r>
              <a:rPr lang="zh-CN" altLang="en-US"/>
              <a:t>信息贮存</a:t>
            </a:r>
          </a:p>
          <a:p>
            <a:pPr lvl="1" algn="just" eaLnBrk="1" hangingPunct="1"/>
            <a:r>
              <a:rPr lang="zh-CN" altLang="en-US"/>
              <a:t>执行功能</a:t>
            </a:r>
          </a:p>
          <a:p>
            <a:pPr lvl="1" algn="just" eaLnBrk="1" hangingPunct="1"/>
            <a:r>
              <a:rPr lang="zh-CN" altLang="en-US"/>
              <a:t>信号反馈</a:t>
            </a:r>
          </a:p>
          <a:p>
            <a:pPr lvl="1" algn="just" eaLnBrk="1" hangingPunct="1"/>
            <a:r>
              <a:rPr lang="zh-CN" altLang="en-US"/>
              <a:t>输入与输出</a:t>
            </a:r>
          </a:p>
        </p:txBody>
      </p:sp>
    </p:spTree>
    <p:extLst>
      <p:ext uri="{BB962C8B-B14F-4D97-AF65-F5344CB8AC3E}">
        <p14:creationId xmlns:p14="http://schemas.microsoft.com/office/powerpoint/2010/main" val="325451574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3" name="Rectangle 2"/>
          <p:cNvSpPr>
            <a:spLocks noGrp="1" noChangeArrowheads="1"/>
          </p:cNvSpPr>
          <p:nvPr>
            <p:ph type="title"/>
          </p:nvPr>
        </p:nvSpPr>
        <p:spPr/>
        <p:txBody>
          <a:bodyPr/>
          <a:lstStyle/>
          <a:p>
            <a:pPr eaLnBrk="1" hangingPunct="1"/>
            <a:r>
              <a:rPr lang="en-US" altLang="zh-CN" dirty="0"/>
              <a:t>2.2.1.2</a:t>
            </a:r>
            <a:r>
              <a:rPr lang="zh-CN" altLang="en-US" dirty="0"/>
              <a:t>人机比较与分工</a:t>
            </a:r>
          </a:p>
        </p:txBody>
      </p:sp>
      <p:sp>
        <p:nvSpPr>
          <p:cNvPr id="40" name="灯片编号占位符 4"/>
          <p:cNvSpPr>
            <a:spLocks noGrp="1"/>
          </p:cNvSpPr>
          <p:nvPr>
            <p:ph type="sldNum" sz="quarter" idx="4294967295"/>
          </p:nvPr>
        </p:nvSpPr>
        <p:spPr>
          <a:xfrm>
            <a:off x="0" y="6356350"/>
            <a:ext cx="4114800" cy="365125"/>
          </a:xfrm>
        </p:spPr>
        <p:txBody>
          <a:bodyPr/>
          <a:lstStyle>
            <a:lvl1pPr eaLnBrk="0" hangingPunct="0">
              <a:defRPr sz="2000">
                <a:solidFill>
                  <a:schemeClr val="tx1"/>
                </a:solidFill>
                <a:latin typeface="Verdana" panose="020B0604030504040204" pitchFamily="34" charset="0"/>
                <a:ea typeface="楷体_GB2312" panose="02010609030101010101" pitchFamily="49" charset="-122"/>
              </a:defRPr>
            </a:lvl1pPr>
            <a:lvl2pPr marL="742950" indent="-285750" eaLnBrk="0" hangingPunct="0">
              <a:defRPr sz="2000">
                <a:solidFill>
                  <a:schemeClr val="tx1"/>
                </a:solidFill>
                <a:latin typeface="Verdana" panose="020B0604030504040204" pitchFamily="34" charset="0"/>
                <a:ea typeface="楷体_GB2312" panose="02010609030101010101" pitchFamily="49" charset="-122"/>
              </a:defRPr>
            </a:lvl2pPr>
            <a:lvl3pPr marL="1143000" indent="-228600" eaLnBrk="0" hangingPunct="0">
              <a:defRPr sz="2000">
                <a:solidFill>
                  <a:schemeClr val="tx1"/>
                </a:solidFill>
                <a:latin typeface="Verdana" panose="020B0604030504040204" pitchFamily="34" charset="0"/>
                <a:ea typeface="楷体_GB2312" panose="02010609030101010101" pitchFamily="49" charset="-122"/>
              </a:defRPr>
            </a:lvl3pPr>
            <a:lvl4pPr marL="1600200" indent="-228600" eaLnBrk="0" hangingPunct="0">
              <a:defRPr sz="2000">
                <a:solidFill>
                  <a:schemeClr val="tx1"/>
                </a:solidFill>
                <a:latin typeface="Verdana" panose="020B0604030504040204" pitchFamily="34" charset="0"/>
                <a:ea typeface="楷体_GB2312" panose="02010609030101010101" pitchFamily="49" charset="-122"/>
              </a:defRPr>
            </a:lvl4pPr>
            <a:lvl5pPr marL="2057400" indent="-228600" eaLnBrk="0" hangingPunct="0">
              <a:defRPr sz="2000">
                <a:solidFill>
                  <a:schemeClr val="tx1"/>
                </a:solidFill>
                <a:latin typeface="Verdana" panose="020B0604030504040204" pitchFamily="34" charset="0"/>
                <a:ea typeface="楷体_GB2312" panose="02010609030101010101" pitchFamily="49" charset="-122"/>
              </a:defRPr>
            </a:lvl5pPr>
            <a:lvl6pPr marL="25146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6pPr>
            <a:lvl7pPr marL="29718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7pPr>
            <a:lvl8pPr marL="34290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8pPr>
            <a:lvl9pPr marL="38862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9pPr>
          </a:lstStyle>
          <a:p>
            <a:pPr eaLnBrk="1" hangingPunct="1"/>
            <a:fld id="{F85A96AA-FC42-434A-98AB-F53450F46EE7}" type="slidenum">
              <a:rPr lang="en-US" altLang="zh-CN" sz="1050">
                <a:ea typeface="宋体" panose="02010600030101010101" pitchFamily="2" charset="-122"/>
              </a:rPr>
              <a:pPr eaLnBrk="1" hangingPunct="1"/>
              <a:t>109</a:t>
            </a:fld>
            <a:endParaRPr lang="en-US" altLang="zh-CN" sz="1050">
              <a:ea typeface="宋体" panose="02010600030101010101" pitchFamily="2" charset="-122"/>
            </a:endParaRPr>
          </a:p>
        </p:txBody>
      </p:sp>
      <p:sp>
        <p:nvSpPr>
          <p:cNvPr id="97284" name="Rectangle 4"/>
          <p:cNvSpPr>
            <a:spLocks noChangeArrowheads="1"/>
          </p:cNvSpPr>
          <p:nvPr/>
        </p:nvSpPr>
        <p:spPr bwMode="auto">
          <a:xfrm>
            <a:off x="7226300" y="1944689"/>
            <a:ext cx="3124200" cy="105092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000">
                <a:solidFill>
                  <a:schemeClr val="tx1"/>
                </a:solidFill>
                <a:latin typeface="Verdana" panose="020B0604030504040204" pitchFamily="34" charset="0"/>
                <a:ea typeface="楷体_GB2312" panose="02010609030101010101" pitchFamily="49" charset="-122"/>
              </a:defRPr>
            </a:lvl1pPr>
            <a:lvl2pPr marL="742950" indent="-285750" eaLnBrk="0" hangingPunct="0">
              <a:defRPr sz="2000">
                <a:solidFill>
                  <a:schemeClr val="tx1"/>
                </a:solidFill>
                <a:latin typeface="Verdana" panose="020B0604030504040204" pitchFamily="34" charset="0"/>
                <a:ea typeface="楷体_GB2312" panose="02010609030101010101" pitchFamily="49" charset="-122"/>
              </a:defRPr>
            </a:lvl2pPr>
            <a:lvl3pPr marL="1143000" indent="-228600" eaLnBrk="0" hangingPunct="0">
              <a:defRPr sz="2000">
                <a:solidFill>
                  <a:schemeClr val="tx1"/>
                </a:solidFill>
                <a:latin typeface="Verdana" panose="020B0604030504040204" pitchFamily="34" charset="0"/>
                <a:ea typeface="楷体_GB2312" panose="02010609030101010101" pitchFamily="49" charset="-122"/>
              </a:defRPr>
            </a:lvl3pPr>
            <a:lvl4pPr marL="1600200" indent="-228600" eaLnBrk="0" hangingPunct="0">
              <a:defRPr sz="2000">
                <a:solidFill>
                  <a:schemeClr val="tx1"/>
                </a:solidFill>
                <a:latin typeface="Verdana" panose="020B0604030504040204" pitchFamily="34" charset="0"/>
                <a:ea typeface="楷体_GB2312" panose="02010609030101010101" pitchFamily="49" charset="-122"/>
              </a:defRPr>
            </a:lvl4pPr>
            <a:lvl5pPr marL="2057400" indent="-228600" eaLnBrk="0" hangingPunct="0">
              <a:defRPr sz="2000">
                <a:solidFill>
                  <a:schemeClr val="tx1"/>
                </a:solidFill>
                <a:latin typeface="Verdana" panose="020B0604030504040204" pitchFamily="34" charset="0"/>
                <a:ea typeface="楷体_GB2312" panose="02010609030101010101" pitchFamily="49" charset="-122"/>
              </a:defRPr>
            </a:lvl5pPr>
            <a:lvl6pPr marL="25146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6pPr>
            <a:lvl7pPr marL="29718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7pPr>
            <a:lvl8pPr marL="34290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8pPr>
            <a:lvl9pPr marL="38862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9pPr>
          </a:lstStyle>
          <a:p>
            <a:pPr algn="just" eaLnBrk="1" hangingPunct="1">
              <a:lnSpc>
                <a:spcPct val="100000"/>
              </a:lnSpc>
              <a:spcBef>
                <a:spcPct val="0"/>
              </a:spcBef>
              <a:buClrTx/>
              <a:buSzTx/>
              <a:buFontTx/>
              <a:buNone/>
            </a:pPr>
            <a:r>
              <a:rPr kumimoji="1" lang="en-US" altLang="zh-CN" sz="1800">
                <a:latin typeface="Times New Roman" panose="02020603050405020304" pitchFamily="18" charset="0"/>
                <a:ea typeface="宋体" panose="02010600030101010101" pitchFamily="2" charset="-122"/>
              </a:rPr>
              <a:t>10s</a:t>
            </a:r>
            <a:r>
              <a:rPr kumimoji="1" lang="zh-CN" altLang="en-US" sz="1800">
                <a:latin typeface="Times New Roman" panose="02020603050405020304" pitchFamily="18" charset="0"/>
                <a:ea typeface="宋体" panose="02010600030101010101" pitchFamily="2" charset="-122"/>
              </a:rPr>
              <a:t>内能输出</a:t>
            </a:r>
            <a:r>
              <a:rPr kumimoji="1" lang="en-US" altLang="zh-CN" sz="1800">
                <a:latin typeface="Times New Roman" panose="02020603050405020304" pitchFamily="18" charset="0"/>
                <a:ea typeface="宋体" panose="02010600030101010101" pitchFamily="2" charset="-122"/>
              </a:rPr>
              <a:t>1.5kW,</a:t>
            </a:r>
            <a:r>
              <a:rPr kumimoji="1" lang="zh-CN" altLang="en-US" sz="1800">
                <a:latin typeface="Times New Roman" panose="02020603050405020304" pitchFamily="18" charset="0"/>
                <a:ea typeface="宋体" panose="02010600030101010101" pitchFamily="2" charset="-122"/>
              </a:rPr>
              <a:t>以</a:t>
            </a:r>
            <a:r>
              <a:rPr kumimoji="1" lang="en-US" altLang="zh-CN" sz="1800">
                <a:latin typeface="Times New Roman" panose="02020603050405020304" pitchFamily="18" charset="0"/>
                <a:ea typeface="宋体" panose="02010600030101010101" pitchFamily="2" charset="-122"/>
              </a:rPr>
              <a:t>0.15kW</a:t>
            </a:r>
            <a:r>
              <a:rPr kumimoji="1" lang="zh-CN" altLang="en-US" sz="1800">
                <a:latin typeface="Times New Roman" panose="02020603050405020304" pitchFamily="18" charset="0"/>
                <a:ea typeface="宋体" panose="02010600030101010101" pitchFamily="2" charset="-122"/>
              </a:rPr>
              <a:t>的输出能连续工作一天，并能作精细的调整</a:t>
            </a:r>
          </a:p>
          <a:p>
            <a:pPr algn="just">
              <a:lnSpc>
                <a:spcPct val="100000"/>
              </a:lnSpc>
              <a:spcBef>
                <a:spcPct val="0"/>
              </a:spcBef>
              <a:buClrTx/>
              <a:buSzTx/>
              <a:buFontTx/>
              <a:buNone/>
            </a:pPr>
            <a:endParaRPr kumimoji="1" lang="en-US" altLang="zh-CN" sz="1800">
              <a:latin typeface="Times New Roman" panose="02020603050405020304" pitchFamily="18" charset="0"/>
              <a:ea typeface="宋体" panose="02010600030101010101" pitchFamily="2" charset="-122"/>
            </a:endParaRPr>
          </a:p>
        </p:txBody>
      </p:sp>
      <p:sp>
        <p:nvSpPr>
          <p:cNvPr id="97285" name="Rectangle 5"/>
          <p:cNvSpPr>
            <a:spLocks noChangeArrowheads="1"/>
          </p:cNvSpPr>
          <p:nvPr/>
        </p:nvSpPr>
        <p:spPr bwMode="auto">
          <a:xfrm>
            <a:off x="7226300" y="3009900"/>
            <a:ext cx="3124200" cy="10668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000">
                <a:solidFill>
                  <a:schemeClr val="tx1"/>
                </a:solidFill>
                <a:latin typeface="Verdana" panose="020B0604030504040204" pitchFamily="34" charset="0"/>
                <a:ea typeface="楷体_GB2312" panose="02010609030101010101" pitchFamily="49" charset="-122"/>
              </a:defRPr>
            </a:lvl1pPr>
            <a:lvl2pPr marL="742950" indent="-285750" eaLnBrk="0" hangingPunct="0">
              <a:defRPr sz="2000">
                <a:solidFill>
                  <a:schemeClr val="tx1"/>
                </a:solidFill>
                <a:latin typeface="Verdana" panose="020B0604030504040204" pitchFamily="34" charset="0"/>
                <a:ea typeface="楷体_GB2312" panose="02010609030101010101" pitchFamily="49" charset="-122"/>
              </a:defRPr>
            </a:lvl2pPr>
            <a:lvl3pPr marL="1143000" indent="-228600" eaLnBrk="0" hangingPunct="0">
              <a:defRPr sz="2000">
                <a:solidFill>
                  <a:schemeClr val="tx1"/>
                </a:solidFill>
                <a:latin typeface="Verdana" panose="020B0604030504040204" pitchFamily="34" charset="0"/>
                <a:ea typeface="楷体_GB2312" panose="02010609030101010101" pitchFamily="49" charset="-122"/>
              </a:defRPr>
            </a:lvl3pPr>
            <a:lvl4pPr marL="1600200" indent="-228600" eaLnBrk="0" hangingPunct="0">
              <a:defRPr sz="2000">
                <a:solidFill>
                  <a:schemeClr val="tx1"/>
                </a:solidFill>
                <a:latin typeface="Verdana" panose="020B0604030504040204" pitchFamily="34" charset="0"/>
                <a:ea typeface="楷体_GB2312" panose="02010609030101010101" pitchFamily="49" charset="-122"/>
              </a:defRPr>
            </a:lvl4pPr>
            <a:lvl5pPr marL="2057400" indent="-228600" eaLnBrk="0" hangingPunct="0">
              <a:defRPr sz="2000">
                <a:solidFill>
                  <a:schemeClr val="tx1"/>
                </a:solidFill>
                <a:latin typeface="Verdana" panose="020B0604030504040204" pitchFamily="34" charset="0"/>
                <a:ea typeface="楷体_GB2312" panose="02010609030101010101" pitchFamily="49" charset="-122"/>
              </a:defRPr>
            </a:lvl5pPr>
            <a:lvl6pPr marL="25146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6pPr>
            <a:lvl7pPr marL="29718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7pPr>
            <a:lvl8pPr marL="34290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8pPr>
            <a:lvl9pPr marL="38862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9pPr>
          </a:lstStyle>
          <a:p>
            <a:pPr algn="just" eaLnBrk="1" hangingPunct="1">
              <a:lnSpc>
                <a:spcPct val="100000"/>
              </a:lnSpc>
              <a:spcBef>
                <a:spcPct val="0"/>
              </a:spcBef>
              <a:buClrTx/>
              <a:buSzTx/>
              <a:buFontTx/>
              <a:buNone/>
            </a:pPr>
            <a:r>
              <a:rPr kumimoji="1" lang="zh-CN" altLang="en-US" sz="1800">
                <a:latin typeface="Times New Roman" panose="02020603050405020304" pitchFamily="18" charset="0"/>
                <a:ea typeface="宋体" panose="02010600030101010101" pitchFamily="2" charset="-122"/>
              </a:rPr>
              <a:t>具有与认知直接联系的高级检测能力，缺少标准，会出偏差，具有味觉、嗅觉、触觉</a:t>
            </a:r>
          </a:p>
          <a:p>
            <a:pPr algn="just">
              <a:lnSpc>
                <a:spcPct val="100000"/>
              </a:lnSpc>
              <a:spcBef>
                <a:spcPct val="0"/>
              </a:spcBef>
              <a:buClrTx/>
              <a:buSzTx/>
              <a:buFontTx/>
              <a:buNone/>
            </a:pPr>
            <a:endParaRPr kumimoji="1" lang="en-US" altLang="zh-CN" sz="1800">
              <a:latin typeface="Times New Roman" panose="02020603050405020304" pitchFamily="18" charset="0"/>
              <a:ea typeface="宋体" panose="02010600030101010101" pitchFamily="2" charset="-122"/>
            </a:endParaRPr>
          </a:p>
        </p:txBody>
      </p:sp>
      <p:sp>
        <p:nvSpPr>
          <p:cNvPr id="97286" name="Rectangle 6"/>
          <p:cNvSpPr>
            <a:spLocks noChangeArrowheads="1"/>
          </p:cNvSpPr>
          <p:nvPr/>
        </p:nvSpPr>
        <p:spPr bwMode="auto">
          <a:xfrm>
            <a:off x="7226300" y="4089400"/>
            <a:ext cx="3124200" cy="106838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000">
                <a:solidFill>
                  <a:schemeClr val="tx1"/>
                </a:solidFill>
                <a:latin typeface="Verdana" panose="020B0604030504040204" pitchFamily="34" charset="0"/>
                <a:ea typeface="楷体_GB2312" panose="02010609030101010101" pitchFamily="49" charset="-122"/>
              </a:defRPr>
            </a:lvl1pPr>
            <a:lvl2pPr marL="742950" indent="-285750" eaLnBrk="0" hangingPunct="0">
              <a:defRPr sz="2000">
                <a:solidFill>
                  <a:schemeClr val="tx1"/>
                </a:solidFill>
                <a:latin typeface="Verdana" panose="020B0604030504040204" pitchFamily="34" charset="0"/>
                <a:ea typeface="楷体_GB2312" panose="02010609030101010101" pitchFamily="49" charset="-122"/>
              </a:defRPr>
            </a:lvl2pPr>
            <a:lvl3pPr marL="1143000" indent="-228600" eaLnBrk="0" hangingPunct="0">
              <a:defRPr sz="2000">
                <a:solidFill>
                  <a:schemeClr val="tx1"/>
                </a:solidFill>
                <a:latin typeface="Verdana" panose="020B0604030504040204" pitchFamily="34" charset="0"/>
                <a:ea typeface="楷体_GB2312" panose="02010609030101010101" pitchFamily="49" charset="-122"/>
              </a:defRPr>
            </a:lvl3pPr>
            <a:lvl4pPr marL="1600200" indent="-228600" eaLnBrk="0" hangingPunct="0">
              <a:defRPr sz="2000">
                <a:solidFill>
                  <a:schemeClr val="tx1"/>
                </a:solidFill>
                <a:latin typeface="Verdana" panose="020B0604030504040204" pitchFamily="34" charset="0"/>
                <a:ea typeface="楷体_GB2312" panose="02010609030101010101" pitchFamily="49" charset="-122"/>
              </a:defRPr>
            </a:lvl4pPr>
            <a:lvl5pPr marL="2057400" indent="-228600" eaLnBrk="0" hangingPunct="0">
              <a:defRPr sz="2000">
                <a:solidFill>
                  <a:schemeClr val="tx1"/>
                </a:solidFill>
                <a:latin typeface="Verdana" panose="020B0604030504040204" pitchFamily="34" charset="0"/>
                <a:ea typeface="楷体_GB2312" panose="02010609030101010101" pitchFamily="49" charset="-122"/>
              </a:defRPr>
            </a:lvl5pPr>
            <a:lvl6pPr marL="25146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6pPr>
            <a:lvl7pPr marL="29718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7pPr>
            <a:lvl8pPr marL="34290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8pPr>
            <a:lvl9pPr marL="38862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9pPr>
          </a:lstStyle>
          <a:p>
            <a:pPr algn="just" eaLnBrk="1" hangingPunct="1">
              <a:lnSpc>
                <a:spcPct val="100000"/>
              </a:lnSpc>
              <a:spcBef>
                <a:spcPct val="0"/>
              </a:spcBef>
              <a:buClrTx/>
              <a:buSzTx/>
              <a:buFontTx/>
              <a:buNone/>
            </a:pPr>
            <a:r>
              <a:rPr kumimoji="1" lang="zh-CN" altLang="en-US" sz="1800">
                <a:latin typeface="Times New Roman" panose="02020603050405020304" pitchFamily="18" charset="0"/>
                <a:ea typeface="宋体" panose="02010600030101010101" pitchFamily="2" charset="-122"/>
              </a:rPr>
              <a:t>空间自由度高，协调性好，可在三维空间进行多种运动</a:t>
            </a:r>
          </a:p>
          <a:p>
            <a:pPr algn="just">
              <a:lnSpc>
                <a:spcPct val="100000"/>
              </a:lnSpc>
              <a:spcBef>
                <a:spcPct val="0"/>
              </a:spcBef>
              <a:buClrTx/>
              <a:buSzTx/>
              <a:buFontTx/>
              <a:buNone/>
            </a:pPr>
            <a:endParaRPr kumimoji="1" lang="en-US" altLang="zh-CN" sz="1800">
              <a:latin typeface="Times New Roman" panose="02020603050405020304" pitchFamily="18" charset="0"/>
              <a:ea typeface="宋体" panose="02010600030101010101" pitchFamily="2" charset="-122"/>
            </a:endParaRPr>
          </a:p>
        </p:txBody>
      </p:sp>
      <p:sp>
        <p:nvSpPr>
          <p:cNvPr id="97287" name="Rectangle 7"/>
          <p:cNvSpPr>
            <a:spLocks noChangeArrowheads="1"/>
          </p:cNvSpPr>
          <p:nvPr/>
        </p:nvSpPr>
        <p:spPr bwMode="auto">
          <a:xfrm>
            <a:off x="7226300" y="5168900"/>
            <a:ext cx="3124200" cy="106838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000">
                <a:solidFill>
                  <a:schemeClr val="tx1"/>
                </a:solidFill>
                <a:latin typeface="Verdana" panose="020B0604030504040204" pitchFamily="34" charset="0"/>
                <a:ea typeface="楷体_GB2312" panose="02010609030101010101" pitchFamily="49" charset="-122"/>
              </a:defRPr>
            </a:lvl1pPr>
            <a:lvl2pPr marL="742950" indent="-285750" eaLnBrk="0" hangingPunct="0">
              <a:defRPr sz="2000">
                <a:solidFill>
                  <a:schemeClr val="tx1"/>
                </a:solidFill>
                <a:latin typeface="Verdana" panose="020B0604030504040204" pitchFamily="34" charset="0"/>
                <a:ea typeface="楷体_GB2312" panose="02010609030101010101" pitchFamily="49" charset="-122"/>
              </a:defRPr>
            </a:lvl2pPr>
            <a:lvl3pPr marL="1143000" indent="-228600" eaLnBrk="0" hangingPunct="0">
              <a:defRPr sz="2000">
                <a:solidFill>
                  <a:schemeClr val="tx1"/>
                </a:solidFill>
                <a:latin typeface="Verdana" panose="020B0604030504040204" pitchFamily="34" charset="0"/>
                <a:ea typeface="楷体_GB2312" panose="02010609030101010101" pitchFamily="49" charset="-122"/>
              </a:defRPr>
            </a:lvl3pPr>
            <a:lvl4pPr marL="1600200" indent="-228600" eaLnBrk="0" hangingPunct="0">
              <a:defRPr sz="2000">
                <a:solidFill>
                  <a:schemeClr val="tx1"/>
                </a:solidFill>
                <a:latin typeface="Verdana" panose="020B0604030504040204" pitchFamily="34" charset="0"/>
                <a:ea typeface="楷体_GB2312" panose="02010609030101010101" pitchFamily="49" charset="-122"/>
              </a:defRPr>
            </a:lvl4pPr>
            <a:lvl5pPr marL="2057400" indent="-228600" eaLnBrk="0" hangingPunct="0">
              <a:defRPr sz="2000">
                <a:solidFill>
                  <a:schemeClr val="tx1"/>
                </a:solidFill>
                <a:latin typeface="Verdana" panose="020B0604030504040204" pitchFamily="34" charset="0"/>
                <a:ea typeface="楷体_GB2312" panose="02010609030101010101" pitchFamily="49" charset="-122"/>
              </a:defRPr>
            </a:lvl5pPr>
            <a:lvl6pPr marL="25146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6pPr>
            <a:lvl7pPr marL="29718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7pPr>
            <a:lvl8pPr marL="34290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8pPr>
            <a:lvl9pPr marL="38862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9pPr>
          </a:lstStyle>
          <a:p>
            <a:pPr algn="just" eaLnBrk="1" hangingPunct="1">
              <a:lnSpc>
                <a:spcPct val="100000"/>
              </a:lnSpc>
              <a:spcBef>
                <a:spcPct val="0"/>
              </a:spcBef>
              <a:buClrTx/>
              <a:buSzTx/>
              <a:buFontTx/>
              <a:buNone/>
            </a:pPr>
            <a:r>
              <a:rPr kumimoji="1" lang="zh-CN" altLang="en-US" sz="1800">
                <a:latin typeface="Times New Roman" panose="02020603050405020304" pitchFamily="18" charset="0"/>
                <a:ea typeface="宋体" panose="02010600030101010101" pitchFamily="2" charset="-122"/>
              </a:rPr>
              <a:t>具有特征抽取、综合、归纳、模式识别、联想、发明创造等高级思维能力及丰富的经验</a:t>
            </a:r>
          </a:p>
          <a:p>
            <a:pPr algn="just">
              <a:lnSpc>
                <a:spcPct val="100000"/>
              </a:lnSpc>
              <a:spcBef>
                <a:spcPct val="0"/>
              </a:spcBef>
              <a:buClrTx/>
              <a:buSzTx/>
              <a:buFontTx/>
              <a:buNone/>
            </a:pPr>
            <a:endParaRPr kumimoji="1" lang="en-US" altLang="zh-CN" sz="1800">
              <a:latin typeface="Times New Roman" panose="02020603050405020304" pitchFamily="18" charset="0"/>
              <a:ea typeface="宋体" panose="02010600030101010101" pitchFamily="2" charset="-122"/>
            </a:endParaRPr>
          </a:p>
        </p:txBody>
      </p:sp>
      <p:grpSp>
        <p:nvGrpSpPr>
          <p:cNvPr id="97288" name="Group 8"/>
          <p:cNvGrpSpPr>
            <a:grpSpLocks/>
          </p:cNvGrpSpPr>
          <p:nvPr/>
        </p:nvGrpSpPr>
        <p:grpSpPr bwMode="auto">
          <a:xfrm>
            <a:off x="1828800" y="1066800"/>
            <a:ext cx="2197100" cy="863600"/>
            <a:chOff x="0" y="0"/>
            <a:chExt cx="1077" cy="368"/>
          </a:xfrm>
        </p:grpSpPr>
        <p:sp>
          <p:nvSpPr>
            <p:cNvPr id="97319" name="Rectangle 9"/>
            <p:cNvSpPr>
              <a:spLocks noChangeArrowheads="1"/>
            </p:cNvSpPr>
            <p:nvPr/>
          </p:nvSpPr>
          <p:spPr bwMode="auto">
            <a:xfrm>
              <a:off x="6" y="6"/>
              <a:ext cx="1065" cy="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Verdana" panose="020B0604030504040204" pitchFamily="34" charset="0"/>
                  <a:ea typeface="楷体_GB2312" panose="02010609030101010101" pitchFamily="49" charset="-122"/>
                </a:defRPr>
              </a:lvl1pPr>
              <a:lvl2pPr marL="742950" indent="-285750" eaLnBrk="0" hangingPunct="0">
                <a:defRPr sz="2000">
                  <a:solidFill>
                    <a:schemeClr val="tx1"/>
                  </a:solidFill>
                  <a:latin typeface="Verdana" panose="020B0604030504040204" pitchFamily="34" charset="0"/>
                  <a:ea typeface="楷体_GB2312" panose="02010609030101010101" pitchFamily="49" charset="-122"/>
                </a:defRPr>
              </a:lvl2pPr>
              <a:lvl3pPr marL="1143000" indent="-228600" eaLnBrk="0" hangingPunct="0">
                <a:defRPr sz="2000">
                  <a:solidFill>
                    <a:schemeClr val="tx1"/>
                  </a:solidFill>
                  <a:latin typeface="Verdana" panose="020B0604030504040204" pitchFamily="34" charset="0"/>
                  <a:ea typeface="楷体_GB2312" panose="02010609030101010101" pitchFamily="49" charset="-122"/>
                </a:defRPr>
              </a:lvl3pPr>
              <a:lvl4pPr marL="1600200" indent="-228600" eaLnBrk="0" hangingPunct="0">
                <a:defRPr sz="2000">
                  <a:solidFill>
                    <a:schemeClr val="tx1"/>
                  </a:solidFill>
                  <a:latin typeface="Verdana" panose="020B0604030504040204" pitchFamily="34" charset="0"/>
                  <a:ea typeface="楷体_GB2312" panose="02010609030101010101" pitchFamily="49" charset="-122"/>
                </a:defRPr>
              </a:lvl4pPr>
              <a:lvl5pPr marL="2057400" indent="-228600" eaLnBrk="0" hangingPunct="0">
                <a:defRPr sz="2000">
                  <a:solidFill>
                    <a:schemeClr val="tx1"/>
                  </a:solidFill>
                  <a:latin typeface="Verdana" panose="020B0604030504040204" pitchFamily="34" charset="0"/>
                  <a:ea typeface="楷体_GB2312" panose="02010609030101010101" pitchFamily="49" charset="-122"/>
                </a:defRPr>
              </a:lvl5pPr>
              <a:lvl6pPr marL="25146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6pPr>
              <a:lvl7pPr marL="29718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7pPr>
              <a:lvl8pPr marL="34290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8pPr>
              <a:lvl9pPr marL="38862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9pPr>
            </a:lstStyle>
            <a:p>
              <a:pPr algn="ctr" eaLnBrk="1" hangingPunct="1">
                <a:lnSpc>
                  <a:spcPct val="100000"/>
                </a:lnSpc>
                <a:spcBef>
                  <a:spcPct val="0"/>
                </a:spcBef>
                <a:buClrTx/>
                <a:buSzTx/>
                <a:buFontTx/>
                <a:buNone/>
              </a:pPr>
              <a:r>
                <a:rPr kumimoji="1" lang="zh-CN" altLang="en-US" sz="2400" dirty="0">
                  <a:latin typeface="Times New Roman" panose="02020603050405020304" pitchFamily="18" charset="0"/>
                  <a:ea typeface="宋体" panose="02010600030101010101" pitchFamily="2" charset="-122"/>
                </a:rPr>
                <a:t>比较项目</a:t>
              </a:r>
            </a:p>
            <a:p>
              <a:pPr algn="ctr">
                <a:lnSpc>
                  <a:spcPct val="100000"/>
                </a:lnSpc>
                <a:spcBef>
                  <a:spcPct val="0"/>
                </a:spcBef>
                <a:buClrTx/>
                <a:buSzTx/>
                <a:buFontTx/>
                <a:buNone/>
              </a:pPr>
              <a:endParaRPr kumimoji="1" lang="en-US" altLang="zh-CN" sz="1600" dirty="0">
                <a:latin typeface="Times New Roman" panose="02020603050405020304" pitchFamily="18" charset="0"/>
                <a:ea typeface="宋体" panose="02010600030101010101" pitchFamily="2" charset="-122"/>
              </a:endParaRPr>
            </a:p>
          </p:txBody>
        </p:sp>
        <p:sp>
          <p:nvSpPr>
            <p:cNvPr id="97320" name="Rectangle 10"/>
            <p:cNvSpPr>
              <a:spLocks noChangeArrowheads="1"/>
            </p:cNvSpPr>
            <p:nvPr/>
          </p:nvSpPr>
          <p:spPr bwMode="auto">
            <a:xfrm>
              <a:off x="0" y="0"/>
              <a:ext cx="1077" cy="368"/>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defRPr sz="2000">
                  <a:solidFill>
                    <a:schemeClr val="tx1"/>
                  </a:solidFill>
                  <a:latin typeface="Verdana" panose="020B0604030504040204" pitchFamily="34" charset="0"/>
                  <a:ea typeface="楷体_GB2312" panose="02010609030101010101" pitchFamily="49" charset="-122"/>
                </a:defRPr>
              </a:lvl1pPr>
              <a:lvl2pPr marL="742950" indent="-285750" eaLnBrk="0" hangingPunct="0">
                <a:defRPr sz="2000">
                  <a:solidFill>
                    <a:schemeClr val="tx1"/>
                  </a:solidFill>
                  <a:latin typeface="Verdana" panose="020B0604030504040204" pitchFamily="34" charset="0"/>
                  <a:ea typeface="楷体_GB2312" panose="02010609030101010101" pitchFamily="49" charset="-122"/>
                </a:defRPr>
              </a:lvl2pPr>
              <a:lvl3pPr marL="1143000" indent="-228600" eaLnBrk="0" hangingPunct="0">
                <a:defRPr sz="2000">
                  <a:solidFill>
                    <a:schemeClr val="tx1"/>
                  </a:solidFill>
                  <a:latin typeface="Verdana" panose="020B0604030504040204" pitchFamily="34" charset="0"/>
                  <a:ea typeface="楷体_GB2312" panose="02010609030101010101" pitchFamily="49" charset="-122"/>
                </a:defRPr>
              </a:lvl3pPr>
              <a:lvl4pPr marL="1600200" indent="-228600" eaLnBrk="0" hangingPunct="0">
                <a:defRPr sz="2000">
                  <a:solidFill>
                    <a:schemeClr val="tx1"/>
                  </a:solidFill>
                  <a:latin typeface="Verdana" panose="020B0604030504040204" pitchFamily="34" charset="0"/>
                  <a:ea typeface="楷体_GB2312" panose="02010609030101010101" pitchFamily="49" charset="-122"/>
                </a:defRPr>
              </a:lvl4pPr>
              <a:lvl5pPr marL="2057400" indent="-228600" eaLnBrk="0" hangingPunct="0">
                <a:defRPr sz="2000">
                  <a:solidFill>
                    <a:schemeClr val="tx1"/>
                  </a:solidFill>
                  <a:latin typeface="Verdana" panose="020B0604030504040204" pitchFamily="34" charset="0"/>
                  <a:ea typeface="楷体_GB2312" panose="02010609030101010101" pitchFamily="49" charset="-122"/>
                </a:defRPr>
              </a:lvl5pPr>
              <a:lvl6pPr marL="25146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6pPr>
              <a:lvl7pPr marL="29718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7pPr>
              <a:lvl8pPr marL="34290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8pPr>
              <a:lvl9pPr marL="38862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9pPr>
            </a:lstStyle>
            <a:p>
              <a:pPr eaLnBrk="1" hangingPunct="1"/>
              <a:endParaRPr lang="zh-CN" altLang="en-US"/>
            </a:p>
          </p:txBody>
        </p:sp>
      </p:grpSp>
      <p:grpSp>
        <p:nvGrpSpPr>
          <p:cNvPr id="97289" name="Group 11"/>
          <p:cNvGrpSpPr>
            <a:grpSpLocks/>
          </p:cNvGrpSpPr>
          <p:nvPr/>
        </p:nvGrpSpPr>
        <p:grpSpPr bwMode="auto">
          <a:xfrm>
            <a:off x="4025900" y="1066800"/>
            <a:ext cx="3187700" cy="863600"/>
            <a:chOff x="1077" y="0"/>
            <a:chExt cx="1562" cy="368"/>
          </a:xfrm>
        </p:grpSpPr>
        <p:sp>
          <p:nvSpPr>
            <p:cNvPr id="97317" name="Rectangle 12"/>
            <p:cNvSpPr>
              <a:spLocks noChangeArrowheads="1"/>
            </p:cNvSpPr>
            <p:nvPr/>
          </p:nvSpPr>
          <p:spPr bwMode="auto">
            <a:xfrm>
              <a:off x="1083" y="6"/>
              <a:ext cx="1550" cy="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Verdana" panose="020B0604030504040204" pitchFamily="34" charset="0"/>
                  <a:ea typeface="楷体_GB2312" panose="02010609030101010101" pitchFamily="49" charset="-122"/>
                </a:defRPr>
              </a:lvl1pPr>
              <a:lvl2pPr marL="742950" indent="-285750" eaLnBrk="0" hangingPunct="0">
                <a:defRPr sz="2000">
                  <a:solidFill>
                    <a:schemeClr val="tx1"/>
                  </a:solidFill>
                  <a:latin typeface="Verdana" panose="020B0604030504040204" pitchFamily="34" charset="0"/>
                  <a:ea typeface="楷体_GB2312" panose="02010609030101010101" pitchFamily="49" charset="-122"/>
                </a:defRPr>
              </a:lvl2pPr>
              <a:lvl3pPr marL="1143000" indent="-228600" eaLnBrk="0" hangingPunct="0">
                <a:defRPr sz="2000">
                  <a:solidFill>
                    <a:schemeClr val="tx1"/>
                  </a:solidFill>
                  <a:latin typeface="Verdana" panose="020B0604030504040204" pitchFamily="34" charset="0"/>
                  <a:ea typeface="楷体_GB2312" panose="02010609030101010101" pitchFamily="49" charset="-122"/>
                </a:defRPr>
              </a:lvl3pPr>
              <a:lvl4pPr marL="1600200" indent="-228600" eaLnBrk="0" hangingPunct="0">
                <a:defRPr sz="2000">
                  <a:solidFill>
                    <a:schemeClr val="tx1"/>
                  </a:solidFill>
                  <a:latin typeface="Verdana" panose="020B0604030504040204" pitchFamily="34" charset="0"/>
                  <a:ea typeface="楷体_GB2312" panose="02010609030101010101" pitchFamily="49" charset="-122"/>
                </a:defRPr>
              </a:lvl4pPr>
              <a:lvl5pPr marL="2057400" indent="-228600" eaLnBrk="0" hangingPunct="0">
                <a:defRPr sz="2000">
                  <a:solidFill>
                    <a:schemeClr val="tx1"/>
                  </a:solidFill>
                  <a:latin typeface="Verdana" panose="020B0604030504040204" pitchFamily="34" charset="0"/>
                  <a:ea typeface="楷体_GB2312" panose="02010609030101010101" pitchFamily="49" charset="-122"/>
                </a:defRPr>
              </a:lvl5pPr>
              <a:lvl6pPr marL="25146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6pPr>
              <a:lvl7pPr marL="29718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7pPr>
              <a:lvl8pPr marL="34290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8pPr>
              <a:lvl9pPr marL="38862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9pPr>
            </a:lstStyle>
            <a:p>
              <a:pPr algn="ctr" eaLnBrk="1" hangingPunct="1">
                <a:lnSpc>
                  <a:spcPct val="100000"/>
                </a:lnSpc>
                <a:spcBef>
                  <a:spcPct val="0"/>
                </a:spcBef>
                <a:buClrTx/>
                <a:buSzTx/>
                <a:buFontTx/>
                <a:buNone/>
              </a:pPr>
              <a:r>
                <a:rPr kumimoji="1" lang="zh-CN" altLang="en-US" sz="2400">
                  <a:latin typeface="Times New Roman" panose="02020603050405020304" pitchFamily="18" charset="0"/>
                  <a:ea typeface="宋体" panose="02010600030101010101" pitchFamily="2" charset="-122"/>
                </a:rPr>
                <a:t>机的特性</a:t>
              </a:r>
            </a:p>
            <a:p>
              <a:pPr algn="ctr">
                <a:lnSpc>
                  <a:spcPct val="100000"/>
                </a:lnSpc>
                <a:spcBef>
                  <a:spcPct val="0"/>
                </a:spcBef>
                <a:buClrTx/>
                <a:buSzTx/>
                <a:buFontTx/>
                <a:buNone/>
              </a:pPr>
              <a:endParaRPr kumimoji="1" lang="en-US" altLang="zh-CN" sz="1600">
                <a:latin typeface="Times New Roman" panose="02020603050405020304" pitchFamily="18" charset="0"/>
                <a:ea typeface="宋体" panose="02010600030101010101" pitchFamily="2" charset="-122"/>
              </a:endParaRPr>
            </a:p>
          </p:txBody>
        </p:sp>
        <p:sp>
          <p:nvSpPr>
            <p:cNvPr id="97318" name="Rectangle 13"/>
            <p:cNvSpPr>
              <a:spLocks noChangeArrowheads="1"/>
            </p:cNvSpPr>
            <p:nvPr/>
          </p:nvSpPr>
          <p:spPr bwMode="auto">
            <a:xfrm>
              <a:off x="1077" y="0"/>
              <a:ext cx="1562" cy="368"/>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defRPr sz="2000">
                  <a:solidFill>
                    <a:schemeClr val="tx1"/>
                  </a:solidFill>
                  <a:latin typeface="Verdana" panose="020B0604030504040204" pitchFamily="34" charset="0"/>
                  <a:ea typeface="楷体_GB2312" panose="02010609030101010101" pitchFamily="49" charset="-122"/>
                </a:defRPr>
              </a:lvl1pPr>
              <a:lvl2pPr marL="742950" indent="-285750" eaLnBrk="0" hangingPunct="0">
                <a:defRPr sz="2000">
                  <a:solidFill>
                    <a:schemeClr val="tx1"/>
                  </a:solidFill>
                  <a:latin typeface="Verdana" panose="020B0604030504040204" pitchFamily="34" charset="0"/>
                  <a:ea typeface="楷体_GB2312" panose="02010609030101010101" pitchFamily="49" charset="-122"/>
                </a:defRPr>
              </a:lvl2pPr>
              <a:lvl3pPr marL="1143000" indent="-228600" eaLnBrk="0" hangingPunct="0">
                <a:defRPr sz="2000">
                  <a:solidFill>
                    <a:schemeClr val="tx1"/>
                  </a:solidFill>
                  <a:latin typeface="Verdana" panose="020B0604030504040204" pitchFamily="34" charset="0"/>
                  <a:ea typeface="楷体_GB2312" panose="02010609030101010101" pitchFamily="49" charset="-122"/>
                </a:defRPr>
              </a:lvl3pPr>
              <a:lvl4pPr marL="1600200" indent="-228600" eaLnBrk="0" hangingPunct="0">
                <a:defRPr sz="2000">
                  <a:solidFill>
                    <a:schemeClr val="tx1"/>
                  </a:solidFill>
                  <a:latin typeface="Verdana" panose="020B0604030504040204" pitchFamily="34" charset="0"/>
                  <a:ea typeface="楷体_GB2312" panose="02010609030101010101" pitchFamily="49" charset="-122"/>
                </a:defRPr>
              </a:lvl4pPr>
              <a:lvl5pPr marL="2057400" indent="-228600" eaLnBrk="0" hangingPunct="0">
                <a:defRPr sz="2000">
                  <a:solidFill>
                    <a:schemeClr val="tx1"/>
                  </a:solidFill>
                  <a:latin typeface="Verdana" panose="020B0604030504040204" pitchFamily="34" charset="0"/>
                  <a:ea typeface="楷体_GB2312" panose="02010609030101010101" pitchFamily="49" charset="-122"/>
                </a:defRPr>
              </a:lvl5pPr>
              <a:lvl6pPr marL="25146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6pPr>
              <a:lvl7pPr marL="29718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7pPr>
              <a:lvl8pPr marL="34290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8pPr>
              <a:lvl9pPr marL="38862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9pPr>
            </a:lstStyle>
            <a:p>
              <a:pPr eaLnBrk="1" hangingPunct="1"/>
              <a:endParaRPr lang="zh-CN" altLang="en-US"/>
            </a:p>
          </p:txBody>
        </p:sp>
      </p:grpSp>
      <p:grpSp>
        <p:nvGrpSpPr>
          <p:cNvPr id="97290" name="Group 14"/>
          <p:cNvGrpSpPr>
            <a:grpSpLocks/>
          </p:cNvGrpSpPr>
          <p:nvPr/>
        </p:nvGrpSpPr>
        <p:grpSpPr bwMode="auto">
          <a:xfrm>
            <a:off x="7213600" y="1066800"/>
            <a:ext cx="3149600" cy="863600"/>
            <a:chOff x="2639" y="0"/>
            <a:chExt cx="1543" cy="368"/>
          </a:xfrm>
        </p:grpSpPr>
        <p:sp>
          <p:nvSpPr>
            <p:cNvPr id="97315" name="Rectangle 15"/>
            <p:cNvSpPr>
              <a:spLocks noChangeArrowheads="1"/>
            </p:cNvSpPr>
            <p:nvPr/>
          </p:nvSpPr>
          <p:spPr bwMode="auto">
            <a:xfrm>
              <a:off x="2645" y="6"/>
              <a:ext cx="1531" cy="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Verdana" panose="020B0604030504040204" pitchFamily="34" charset="0"/>
                  <a:ea typeface="楷体_GB2312" panose="02010609030101010101" pitchFamily="49" charset="-122"/>
                </a:defRPr>
              </a:lvl1pPr>
              <a:lvl2pPr marL="742950" indent="-285750" eaLnBrk="0" hangingPunct="0">
                <a:defRPr sz="2000">
                  <a:solidFill>
                    <a:schemeClr val="tx1"/>
                  </a:solidFill>
                  <a:latin typeface="Verdana" panose="020B0604030504040204" pitchFamily="34" charset="0"/>
                  <a:ea typeface="楷体_GB2312" panose="02010609030101010101" pitchFamily="49" charset="-122"/>
                </a:defRPr>
              </a:lvl2pPr>
              <a:lvl3pPr marL="1143000" indent="-228600" eaLnBrk="0" hangingPunct="0">
                <a:defRPr sz="2000">
                  <a:solidFill>
                    <a:schemeClr val="tx1"/>
                  </a:solidFill>
                  <a:latin typeface="Verdana" panose="020B0604030504040204" pitchFamily="34" charset="0"/>
                  <a:ea typeface="楷体_GB2312" panose="02010609030101010101" pitchFamily="49" charset="-122"/>
                </a:defRPr>
              </a:lvl3pPr>
              <a:lvl4pPr marL="1600200" indent="-228600" eaLnBrk="0" hangingPunct="0">
                <a:defRPr sz="2000">
                  <a:solidFill>
                    <a:schemeClr val="tx1"/>
                  </a:solidFill>
                  <a:latin typeface="Verdana" panose="020B0604030504040204" pitchFamily="34" charset="0"/>
                  <a:ea typeface="楷体_GB2312" panose="02010609030101010101" pitchFamily="49" charset="-122"/>
                </a:defRPr>
              </a:lvl4pPr>
              <a:lvl5pPr marL="2057400" indent="-228600" eaLnBrk="0" hangingPunct="0">
                <a:defRPr sz="2000">
                  <a:solidFill>
                    <a:schemeClr val="tx1"/>
                  </a:solidFill>
                  <a:latin typeface="Verdana" panose="020B0604030504040204" pitchFamily="34" charset="0"/>
                  <a:ea typeface="楷体_GB2312" panose="02010609030101010101" pitchFamily="49" charset="-122"/>
                </a:defRPr>
              </a:lvl5pPr>
              <a:lvl6pPr marL="25146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6pPr>
              <a:lvl7pPr marL="29718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7pPr>
              <a:lvl8pPr marL="34290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8pPr>
              <a:lvl9pPr marL="38862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9pPr>
            </a:lstStyle>
            <a:p>
              <a:pPr algn="ctr" eaLnBrk="1" hangingPunct="1">
                <a:lnSpc>
                  <a:spcPct val="100000"/>
                </a:lnSpc>
                <a:spcBef>
                  <a:spcPct val="0"/>
                </a:spcBef>
                <a:buClrTx/>
                <a:buSzTx/>
                <a:buFontTx/>
                <a:buNone/>
              </a:pPr>
              <a:r>
                <a:rPr kumimoji="1" lang="zh-CN" altLang="en-US" sz="2400">
                  <a:latin typeface="Times New Roman" panose="02020603050405020304" pitchFamily="18" charset="0"/>
                  <a:ea typeface="宋体" panose="02010600030101010101" pitchFamily="2" charset="-122"/>
                </a:rPr>
                <a:t>人的特性</a:t>
              </a:r>
            </a:p>
            <a:p>
              <a:pPr algn="ctr">
                <a:lnSpc>
                  <a:spcPct val="100000"/>
                </a:lnSpc>
                <a:spcBef>
                  <a:spcPct val="0"/>
                </a:spcBef>
                <a:buClrTx/>
                <a:buSzTx/>
                <a:buFontTx/>
                <a:buNone/>
              </a:pPr>
              <a:endParaRPr kumimoji="1" lang="en-US" altLang="zh-CN" sz="2400">
                <a:latin typeface="Times New Roman" panose="02020603050405020304" pitchFamily="18" charset="0"/>
                <a:ea typeface="宋体" panose="02010600030101010101" pitchFamily="2" charset="-122"/>
              </a:endParaRPr>
            </a:p>
          </p:txBody>
        </p:sp>
        <p:sp>
          <p:nvSpPr>
            <p:cNvPr id="97316" name="Rectangle 16"/>
            <p:cNvSpPr>
              <a:spLocks noChangeArrowheads="1"/>
            </p:cNvSpPr>
            <p:nvPr/>
          </p:nvSpPr>
          <p:spPr bwMode="auto">
            <a:xfrm>
              <a:off x="2639" y="0"/>
              <a:ext cx="1543" cy="368"/>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defRPr sz="2000">
                  <a:solidFill>
                    <a:schemeClr val="tx1"/>
                  </a:solidFill>
                  <a:latin typeface="Verdana" panose="020B0604030504040204" pitchFamily="34" charset="0"/>
                  <a:ea typeface="楷体_GB2312" panose="02010609030101010101" pitchFamily="49" charset="-122"/>
                </a:defRPr>
              </a:lvl1pPr>
              <a:lvl2pPr marL="742950" indent="-285750" eaLnBrk="0" hangingPunct="0">
                <a:defRPr sz="2000">
                  <a:solidFill>
                    <a:schemeClr val="tx1"/>
                  </a:solidFill>
                  <a:latin typeface="Verdana" panose="020B0604030504040204" pitchFamily="34" charset="0"/>
                  <a:ea typeface="楷体_GB2312" panose="02010609030101010101" pitchFamily="49" charset="-122"/>
                </a:defRPr>
              </a:lvl2pPr>
              <a:lvl3pPr marL="1143000" indent="-228600" eaLnBrk="0" hangingPunct="0">
                <a:defRPr sz="2000">
                  <a:solidFill>
                    <a:schemeClr val="tx1"/>
                  </a:solidFill>
                  <a:latin typeface="Verdana" panose="020B0604030504040204" pitchFamily="34" charset="0"/>
                  <a:ea typeface="楷体_GB2312" panose="02010609030101010101" pitchFamily="49" charset="-122"/>
                </a:defRPr>
              </a:lvl3pPr>
              <a:lvl4pPr marL="1600200" indent="-228600" eaLnBrk="0" hangingPunct="0">
                <a:defRPr sz="2000">
                  <a:solidFill>
                    <a:schemeClr val="tx1"/>
                  </a:solidFill>
                  <a:latin typeface="Verdana" panose="020B0604030504040204" pitchFamily="34" charset="0"/>
                  <a:ea typeface="楷体_GB2312" panose="02010609030101010101" pitchFamily="49" charset="-122"/>
                </a:defRPr>
              </a:lvl4pPr>
              <a:lvl5pPr marL="2057400" indent="-228600" eaLnBrk="0" hangingPunct="0">
                <a:defRPr sz="2000">
                  <a:solidFill>
                    <a:schemeClr val="tx1"/>
                  </a:solidFill>
                  <a:latin typeface="Verdana" panose="020B0604030504040204" pitchFamily="34" charset="0"/>
                  <a:ea typeface="楷体_GB2312" panose="02010609030101010101" pitchFamily="49" charset="-122"/>
                </a:defRPr>
              </a:lvl5pPr>
              <a:lvl6pPr marL="25146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6pPr>
              <a:lvl7pPr marL="29718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7pPr>
              <a:lvl8pPr marL="34290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8pPr>
              <a:lvl9pPr marL="38862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9pPr>
            </a:lstStyle>
            <a:p>
              <a:pPr eaLnBrk="1" hangingPunct="1"/>
              <a:endParaRPr lang="zh-CN" altLang="en-US"/>
            </a:p>
          </p:txBody>
        </p:sp>
      </p:grpSp>
      <p:grpSp>
        <p:nvGrpSpPr>
          <p:cNvPr id="97291" name="Group 17"/>
          <p:cNvGrpSpPr>
            <a:grpSpLocks/>
          </p:cNvGrpSpPr>
          <p:nvPr/>
        </p:nvGrpSpPr>
        <p:grpSpPr bwMode="auto">
          <a:xfrm>
            <a:off x="1828800" y="1944688"/>
            <a:ext cx="2197100" cy="1065212"/>
            <a:chOff x="0" y="374"/>
            <a:chExt cx="1077" cy="454"/>
          </a:xfrm>
        </p:grpSpPr>
        <p:sp>
          <p:nvSpPr>
            <p:cNvPr id="97313" name="Rectangle 18"/>
            <p:cNvSpPr>
              <a:spLocks noChangeArrowheads="1"/>
            </p:cNvSpPr>
            <p:nvPr/>
          </p:nvSpPr>
          <p:spPr bwMode="auto">
            <a:xfrm>
              <a:off x="6" y="380"/>
              <a:ext cx="1065" cy="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000">
                  <a:solidFill>
                    <a:schemeClr val="tx1"/>
                  </a:solidFill>
                  <a:latin typeface="Verdana" panose="020B0604030504040204" pitchFamily="34" charset="0"/>
                  <a:ea typeface="楷体_GB2312" panose="02010609030101010101" pitchFamily="49" charset="-122"/>
                </a:defRPr>
              </a:lvl1pPr>
              <a:lvl2pPr marL="742950" indent="-285750" eaLnBrk="0" hangingPunct="0">
                <a:defRPr sz="2000">
                  <a:solidFill>
                    <a:schemeClr val="tx1"/>
                  </a:solidFill>
                  <a:latin typeface="Verdana" panose="020B0604030504040204" pitchFamily="34" charset="0"/>
                  <a:ea typeface="楷体_GB2312" panose="02010609030101010101" pitchFamily="49" charset="-122"/>
                </a:defRPr>
              </a:lvl2pPr>
              <a:lvl3pPr marL="1143000" indent="-228600" eaLnBrk="0" hangingPunct="0">
                <a:defRPr sz="2000">
                  <a:solidFill>
                    <a:schemeClr val="tx1"/>
                  </a:solidFill>
                  <a:latin typeface="Verdana" panose="020B0604030504040204" pitchFamily="34" charset="0"/>
                  <a:ea typeface="楷体_GB2312" panose="02010609030101010101" pitchFamily="49" charset="-122"/>
                </a:defRPr>
              </a:lvl3pPr>
              <a:lvl4pPr marL="1600200" indent="-228600" eaLnBrk="0" hangingPunct="0">
                <a:defRPr sz="2000">
                  <a:solidFill>
                    <a:schemeClr val="tx1"/>
                  </a:solidFill>
                  <a:latin typeface="Verdana" panose="020B0604030504040204" pitchFamily="34" charset="0"/>
                  <a:ea typeface="楷体_GB2312" panose="02010609030101010101" pitchFamily="49" charset="-122"/>
                </a:defRPr>
              </a:lvl4pPr>
              <a:lvl5pPr marL="2057400" indent="-228600" eaLnBrk="0" hangingPunct="0">
                <a:defRPr sz="2000">
                  <a:solidFill>
                    <a:schemeClr val="tx1"/>
                  </a:solidFill>
                  <a:latin typeface="Verdana" panose="020B0604030504040204" pitchFamily="34" charset="0"/>
                  <a:ea typeface="楷体_GB2312" panose="02010609030101010101" pitchFamily="49" charset="-122"/>
                </a:defRPr>
              </a:lvl5pPr>
              <a:lvl6pPr marL="25146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6pPr>
              <a:lvl7pPr marL="29718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7pPr>
              <a:lvl8pPr marL="34290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8pPr>
              <a:lvl9pPr marL="38862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9pPr>
            </a:lstStyle>
            <a:p>
              <a:pPr algn="ctr" eaLnBrk="1" hangingPunct="1">
                <a:lnSpc>
                  <a:spcPct val="100000"/>
                </a:lnSpc>
                <a:spcBef>
                  <a:spcPct val="0"/>
                </a:spcBef>
                <a:buClrTx/>
                <a:buSzTx/>
                <a:buFontTx/>
                <a:buNone/>
              </a:pPr>
              <a:r>
                <a:rPr kumimoji="1" lang="zh-CN" altLang="en-US" sz="1800">
                  <a:latin typeface="Times New Roman" panose="02020603050405020304" pitchFamily="18" charset="0"/>
                  <a:ea typeface="宋体" panose="02010600030101010101" pitchFamily="2" charset="-122"/>
                </a:rPr>
                <a:t>物理方面的功率</a:t>
              </a:r>
            </a:p>
            <a:p>
              <a:pPr algn="ctr">
                <a:lnSpc>
                  <a:spcPct val="100000"/>
                </a:lnSpc>
                <a:spcBef>
                  <a:spcPct val="0"/>
                </a:spcBef>
                <a:buClrTx/>
                <a:buSzTx/>
                <a:buFontTx/>
                <a:buNone/>
              </a:pPr>
              <a:endParaRPr kumimoji="1" lang="en-US" altLang="zh-CN" sz="1800">
                <a:latin typeface="Times New Roman" panose="02020603050405020304" pitchFamily="18" charset="0"/>
                <a:ea typeface="宋体" panose="02010600030101010101" pitchFamily="2" charset="-122"/>
              </a:endParaRPr>
            </a:p>
          </p:txBody>
        </p:sp>
        <p:sp>
          <p:nvSpPr>
            <p:cNvPr id="97314" name="Rectangle 19"/>
            <p:cNvSpPr>
              <a:spLocks noChangeArrowheads="1"/>
            </p:cNvSpPr>
            <p:nvPr/>
          </p:nvSpPr>
          <p:spPr bwMode="auto">
            <a:xfrm>
              <a:off x="0" y="374"/>
              <a:ext cx="1077" cy="45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defRPr sz="2000">
                  <a:solidFill>
                    <a:schemeClr val="tx1"/>
                  </a:solidFill>
                  <a:latin typeface="Verdana" panose="020B0604030504040204" pitchFamily="34" charset="0"/>
                  <a:ea typeface="楷体_GB2312" panose="02010609030101010101" pitchFamily="49" charset="-122"/>
                </a:defRPr>
              </a:lvl1pPr>
              <a:lvl2pPr marL="742950" indent="-285750" eaLnBrk="0" hangingPunct="0">
                <a:defRPr sz="2000">
                  <a:solidFill>
                    <a:schemeClr val="tx1"/>
                  </a:solidFill>
                  <a:latin typeface="Verdana" panose="020B0604030504040204" pitchFamily="34" charset="0"/>
                  <a:ea typeface="楷体_GB2312" panose="02010609030101010101" pitchFamily="49" charset="-122"/>
                </a:defRPr>
              </a:lvl2pPr>
              <a:lvl3pPr marL="1143000" indent="-228600" eaLnBrk="0" hangingPunct="0">
                <a:defRPr sz="2000">
                  <a:solidFill>
                    <a:schemeClr val="tx1"/>
                  </a:solidFill>
                  <a:latin typeface="Verdana" panose="020B0604030504040204" pitchFamily="34" charset="0"/>
                  <a:ea typeface="楷体_GB2312" panose="02010609030101010101" pitchFamily="49" charset="-122"/>
                </a:defRPr>
              </a:lvl3pPr>
              <a:lvl4pPr marL="1600200" indent="-228600" eaLnBrk="0" hangingPunct="0">
                <a:defRPr sz="2000">
                  <a:solidFill>
                    <a:schemeClr val="tx1"/>
                  </a:solidFill>
                  <a:latin typeface="Verdana" panose="020B0604030504040204" pitchFamily="34" charset="0"/>
                  <a:ea typeface="楷体_GB2312" panose="02010609030101010101" pitchFamily="49" charset="-122"/>
                </a:defRPr>
              </a:lvl4pPr>
              <a:lvl5pPr marL="2057400" indent="-228600" eaLnBrk="0" hangingPunct="0">
                <a:defRPr sz="2000">
                  <a:solidFill>
                    <a:schemeClr val="tx1"/>
                  </a:solidFill>
                  <a:latin typeface="Verdana" panose="020B0604030504040204" pitchFamily="34" charset="0"/>
                  <a:ea typeface="楷体_GB2312" panose="02010609030101010101" pitchFamily="49" charset="-122"/>
                </a:defRPr>
              </a:lvl5pPr>
              <a:lvl6pPr marL="25146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6pPr>
              <a:lvl7pPr marL="29718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7pPr>
              <a:lvl8pPr marL="34290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8pPr>
              <a:lvl9pPr marL="38862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9pPr>
            </a:lstStyle>
            <a:p>
              <a:pPr eaLnBrk="1" hangingPunct="1"/>
              <a:endParaRPr lang="zh-CN" altLang="en-US" sz="2400"/>
            </a:p>
          </p:txBody>
        </p:sp>
      </p:grpSp>
      <p:grpSp>
        <p:nvGrpSpPr>
          <p:cNvPr id="97292" name="Group 20"/>
          <p:cNvGrpSpPr>
            <a:grpSpLocks/>
          </p:cNvGrpSpPr>
          <p:nvPr/>
        </p:nvGrpSpPr>
        <p:grpSpPr bwMode="auto">
          <a:xfrm>
            <a:off x="4025900" y="1944688"/>
            <a:ext cx="3187700" cy="1065212"/>
            <a:chOff x="1077" y="374"/>
            <a:chExt cx="1562" cy="454"/>
          </a:xfrm>
        </p:grpSpPr>
        <p:sp>
          <p:nvSpPr>
            <p:cNvPr id="97311" name="Rectangle 21"/>
            <p:cNvSpPr>
              <a:spLocks noChangeArrowheads="1"/>
            </p:cNvSpPr>
            <p:nvPr/>
          </p:nvSpPr>
          <p:spPr bwMode="auto">
            <a:xfrm>
              <a:off x="1083" y="380"/>
              <a:ext cx="1550" cy="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Verdana" panose="020B0604030504040204" pitchFamily="34" charset="0"/>
                  <a:ea typeface="楷体_GB2312" panose="02010609030101010101" pitchFamily="49" charset="-122"/>
                </a:defRPr>
              </a:lvl1pPr>
              <a:lvl2pPr marL="742950" indent="-285750" eaLnBrk="0" hangingPunct="0">
                <a:defRPr sz="2000">
                  <a:solidFill>
                    <a:schemeClr val="tx1"/>
                  </a:solidFill>
                  <a:latin typeface="Verdana" panose="020B0604030504040204" pitchFamily="34" charset="0"/>
                  <a:ea typeface="楷体_GB2312" panose="02010609030101010101" pitchFamily="49" charset="-122"/>
                </a:defRPr>
              </a:lvl2pPr>
              <a:lvl3pPr marL="1143000" indent="-228600" eaLnBrk="0" hangingPunct="0">
                <a:defRPr sz="2000">
                  <a:solidFill>
                    <a:schemeClr val="tx1"/>
                  </a:solidFill>
                  <a:latin typeface="Verdana" panose="020B0604030504040204" pitchFamily="34" charset="0"/>
                  <a:ea typeface="楷体_GB2312" panose="02010609030101010101" pitchFamily="49" charset="-122"/>
                </a:defRPr>
              </a:lvl3pPr>
              <a:lvl4pPr marL="1600200" indent="-228600" eaLnBrk="0" hangingPunct="0">
                <a:defRPr sz="2000">
                  <a:solidFill>
                    <a:schemeClr val="tx1"/>
                  </a:solidFill>
                  <a:latin typeface="Verdana" panose="020B0604030504040204" pitchFamily="34" charset="0"/>
                  <a:ea typeface="楷体_GB2312" panose="02010609030101010101" pitchFamily="49" charset="-122"/>
                </a:defRPr>
              </a:lvl4pPr>
              <a:lvl5pPr marL="2057400" indent="-228600" eaLnBrk="0" hangingPunct="0">
                <a:defRPr sz="2000">
                  <a:solidFill>
                    <a:schemeClr val="tx1"/>
                  </a:solidFill>
                  <a:latin typeface="Verdana" panose="020B0604030504040204" pitchFamily="34" charset="0"/>
                  <a:ea typeface="楷体_GB2312" panose="02010609030101010101" pitchFamily="49" charset="-122"/>
                </a:defRPr>
              </a:lvl5pPr>
              <a:lvl6pPr marL="25146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6pPr>
              <a:lvl7pPr marL="29718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7pPr>
              <a:lvl8pPr marL="34290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8pPr>
              <a:lvl9pPr marL="38862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9pPr>
            </a:lstStyle>
            <a:p>
              <a:pPr algn="just" eaLnBrk="1" hangingPunct="1">
                <a:lnSpc>
                  <a:spcPct val="100000"/>
                </a:lnSpc>
                <a:spcBef>
                  <a:spcPct val="0"/>
                </a:spcBef>
                <a:buClrTx/>
                <a:buSzTx/>
                <a:buFontTx/>
                <a:buNone/>
              </a:pPr>
              <a:r>
                <a:rPr kumimoji="1" lang="zh-CN" altLang="en-US" sz="1800">
                  <a:latin typeface="Times New Roman" panose="02020603050405020304" pitchFamily="18" charset="0"/>
                  <a:ea typeface="宋体" panose="02010600030101010101" pitchFamily="2" charset="-122"/>
                </a:rPr>
                <a:t>能输出极大和极小的功率，但不能像人手那样精细地调整</a:t>
              </a:r>
            </a:p>
            <a:p>
              <a:pPr algn="just">
                <a:lnSpc>
                  <a:spcPct val="100000"/>
                </a:lnSpc>
                <a:spcBef>
                  <a:spcPct val="0"/>
                </a:spcBef>
                <a:buClrTx/>
                <a:buSzTx/>
                <a:buFontTx/>
                <a:buNone/>
              </a:pPr>
              <a:endParaRPr kumimoji="1" lang="en-US" altLang="zh-CN" sz="1800">
                <a:latin typeface="Times New Roman" panose="02020603050405020304" pitchFamily="18" charset="0"/>
                <a:ea typeface="宋体" panose="02010600030101010101" pitchFamily="2" charset="-122"/>
              </a:endParaRPr>
            </a:p>
          </p:txBody>
        </p:sp>
        <p:sp>
          <p:nvSpPr>
            <p:cNvPr id="97312" name="Rectangle 22"/>
            <p:cNvSpPr>
              <a:spLocks noChangeArrowheads="1"/>
            </p:cNvSpPr>
            <p:nvPr/>
          </p:nvSpPr>
          <p:spPr bwMode="auto">
            <a:xfrm>
              <a:off x="1077" y="374"/>
              <a:ext cx="1562" cy="45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defRPr sz="2000">
                  <a:solidFill>
                    <a:schemeClr val="tx1"/>
                  </a:solidFill>
                  <a:latin typeface="Verdana" panose="020B0604030504040204" pitchFamily="34" charset="0"/>
                  <a:ea typeface="楷体_GB2312" panose="02010609030101010101" pitchFamily="49" charset="-122"/>
                </a:defRPr>
              </a:lvl1pPr>
              <a:lvl2pPr marL="742950" indent="-285750" eaLnBrk="0" hangingPunct="0">
                <a:defRPr sz="2000">
                  <a:solidFill>
                    <a:schemeClr val="tx1"/>
                  </a:solidFill>
                  <a:latin typeface="Verdana" panose="020B0604030504040204" pitchFamily="34" charset="0"/>
                  <a:ea typeface="楷体_GB2312" panose="02010609030101010101" pitchFamily="49" charset="-122"/>
                </a:defRPr>
              </a:lvl2pPr>
              <a:lvl3pPr marL="1143000" indent="-228600" eaLnBrk="0" hangingPunct="0">
                <a:defRPr sz="2000">
                  <a:solidFill>
                    <a:schemeClr val="tx1"/>
                  </a:solidFill>
                  <a:latin typeface="Verdana" panose="020B0604030504040204" pitchFamily="34" charset="0"/>
                  <a:ea typeface="楷体_GB2312" panose="02010609030101010101" pitchFamily="49" charset="-122"/>
                </a:defRPr>
              </a:lvl3pPr>
              <a:lvl4pPr marL="1600200" indent="-228600" eaLnBrk="0" hangingPunct="0">
                <a:defRPr sz="2000">
                  <a:solidFill>
                    <a:schemeClr val="tx1"/>
                  </a:solidFill>
                  <a:latin typeface="Verdana" panose="020B0604030504040204" pitchFamily="34" charset="0"/>
                  <a:ea typeface="楷体_GB2312" panose="02010609030101010101" pitchFamily="49" charset="-122"/>
                </a:defRPr>
              </a:lvl4pPr>
              <a:lvl5pPr marL="2057400" indent="-228600" eaLnBrk="0" hangingPunct="0">
                <a:defRPr sz="2000">
                  <a:solidFill>
                    <a:schemeClr val="tx1"/>
                  </a:solidFill>
                  <a:latin typeface="Verdana" panose="020B0604030504040204" pitchFamily="34" charset="0"/>
                  <a:ea typeface="楷体_GB2312" panose="02010609030101010101" pitchFamily="49" charset="-122"/>
                </a:defRPr>
              </a:lvl5pPr>
              <a:lvl6pPr marL="25146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6pPr>
              <a:lvl7pPr marL="29718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7pPr>
              <a:lvl8pPr marL="34290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8pPr>
              <a:lvl9pPr marL="38862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9pPr>
            </a:lstStyle>
            <a:p>
              <a:pPr eaLnBrk="1" hangingPunct="1"/>
              <a:endParaRPr lang="zh-CN" altLang="en-US" sz="2400"/>
            </a:p>
          </p:txBody>
        </p:sp>
      </p:grpSp>
      <p:grpSp>
        <p:nvGrpSpPr>
          <p:cNvPr id="97293" name="Group 23"/>
          <p:cNvGrpSpPr>
            <a:grpSpLocks/>
          </p:cNvGrpSpPr>
          <p:nvPr/>
        </p:nvGrpSpPr>
        <p:grpSpPr bwMode="auto">
          <a:xfrm>
            <a:off x="1828800" y="3024188"/>
            <a:ext cx="2197100" cy="1065212"/>
            <a:chOff x="0" y="834"/>
            <a:chExt cx="1077" cy="454"/>
          </a:xfrm>
        </p:grpSpPr>
        <p:sp>
          <p:nvSpPr>
            <p:cNvPr id="97309" name="Rectangle 24"/>
            <p:cNvSpPr>
              <a:spLocks noChangeArrowheads="1"/>
            </p:cNvSpPr>
            <p:nvPr/>
          </p:nvSpPr>
          <p:spPr bwMode="auto">
            <a:xfrm>
              <a:off x="6" y="840"/>
              <a:ext cx="1065" cy="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000">
                  <a:solidFill>
                    <a:schemeClr val="tx1"/>
                  </a:solidFill>
                  <a:latin typeface="Verdana" panose="020B0604030504040204" pitchFamily="34" charset="0"/>
                  <a:ea typeface="楷体_GB2312" panose="02010609030101010101" pitchFamily="49" charset="-122"/>
                </a:defRPr>
              </a:lvl1pPr>
              <a:lvl2pPr marL="742950" indent="-285750" eaLnBrk="0" hangingPunct="0">
                <a:defRPr sz="2000">
                  <a:solidFill>
                    <a:schemeClr val="tx1"/>
                  </a:solidFill>
                  <a:latin typeface="Verdana" panose="020B0604030504040204" pitchFamily="34" charset="0"/>
                  <a:ea typeface="楷体_GB2312" panose="02010609030101010101" pitchFamily="49" charset="-122"/>
                </a:defRPr>
              </a:lvl2pPr>
              <a:lvl3pPr marL="1143000" indent="-228600" eaLnBrk="0" hangingPunct="0">
                <a:defRPr sz="2000">
                  <a:solidFill>
                    <a:schemeClr val="tx1"/>
                  </a:solidFill>
                  <a:latin typeface="Verdana" panose="020B0604030504040204" pitchFamily="34" charset="0"/>
                  <a:ea typeface="楷体_GB2312" panose="02010609030101010101" pitchFamily="49" charset="-122"/>
                </a:defRPr>
              </a:lvl3pPr>
              <a:lvl4pPr marL="1600200" indent="-228600" eaLnBrk="0" hangingPunct="0">
                <a:defRPr sz="2000">
                  <a:solidFill>
                    <a:schemeClr val="tx1"/>
                  </a:solidFill>
                  <a:latin typeface="Verdana" panose="020B0604030504040204" pitchFamily="34" charset="0"/>
                  <a:ea typeface="楷体_GB2312" panose="02010609030101010101" pitchFamily="49" charset="-122"/>
                </a:defRPr>
              </a:lvl4pPr>
              <a:lvl5pPr marL="2057400" indent="-228600" eaLnBrk="0" hangingPunct="0">
                <a:defRPr sz="2000">
                  <a:solidFill>
                    <a:schemeClr val="tx1"/>
                  </a:solidFill>
                  <a:latin typeface="Verdana" panose="020B0604030504040204" pitchFamily="34" charset="0"/>
                  <a:ea typeface="楷体_GB2312" panose="02010609030101010101" pitchFamily="49" charset="-122"/>
                </a:defRPr>
              </a:lvl5pPr>
              <a:lvl6pPr marL="25146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6pPr>
              <a:lvl7pPr marL="29718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7pPr>
              <a:lvl8pPr marL="34290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8pPr>
              <a:lvl9pPr marL="38862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9pPr>
            </a:lstStyle>
            <a:p>
              <a:pPr algn="ctr" eaLnBrk="1" hangingPunct="1">
                <a:lnSpc>
                  <a:spcPct val="100000"/>
                </a:lnSpc>
                <a:spcBef>
                  <a:spcPct val="0"/>
                </a:spcBef>
                <a:buClrTx/>
                <a:buSzTx/>
                <a:buFontTx/>
                <a:buNone/>
              </a:pPr>
              <a:r>
                <a:rPr kumimoji="1" lang="zh-CN" altLang="en-US" sz="1800">
                  <a:latin typeface="Times New Roman" panose="02020603050405020304" pitchFamily="18" charset="0"/>
                  <a:ea typeface="宋体" panose="02010600030101010101" pitchFamily="2" charset="-122"/>
                </a:rPr>
                <a:t>检测</a:t>
              </a:r>
            </a:p>
            <a:p>
              <a:pPr algn="ctr">
                <a:lnSpc>
                  <a:spcPct val="100000"/>
                </a:lnSpc>
                <a:spcBef>
                  <a:spcPct val="0"/>
                </a:spcBef>
                <a:buClrTx/>
                <a:buSzTx/>
                <a:buFontTx/>
                <a:buNone/>
              </a:pPr>
              <a:endParaRPr kumimoji="1" lang="en-US" altLang="zh-CN" sz="1800">
                <a:latin typeface="Times New Roman" panose="02020603050405020304" pitchFamily="18" charset="0"/>
                <a:ea typeface="宋体" panose="02010600030101010101" pitchFamily="2" charset="-122"/>
              </a:endParaRPr>
            </a:p>
          </p:txBody>
        </p:sp>
        <p:sp>
          <p:nvSpPr>
            <p:cNvPr id="97310" name="Rectangle 25"/>
            <p:cNvSpPr>
              <a:spLocks noChangeArrowheads="1"/>
            </p:cNvSpPr>
            <p:nvPr/>
          </p:nvSpPr>
          <p:spPr bwMode="auto">
            <a:xfrm>
              <a:off x="0" y="834"/>
              <a:ext cx="1077" cy="45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defRPr sz="2000">
                  <a:solidFill>
                    <a:schemeClr val="tx1"/>
                  </a:solidFill>
                  <a:latin typeface="Verdana" panose="020B0604030504040204" pitchFamily="34" charset="0"/>
                  <a:ea typeface="楷体_GB2312" panose="02010609030101010101" pitchFamily="49" charset="-122"/>
                </a:defRPr>
              </a:lvl1pPr>
              <a:lvl2pPr marL="742950" indent="-285750" eaLnBrk="0" hangingPunct="0">
                <a:defRPr sz="2000">
                  <a:solidFill>
                    <a:schemeClr val="tx1"/>
                  </a:solidFill>
                  <a:latin typeface="Verdana" panose="020B0604030504040204" pitchFamily="34" charset="0"/>
                  <a:ea typeface="楷体_GB2312" panose="02010609030101010101" pitchFamily="49" charset="-122"/>
                </a:defRPr>
              </a:lvl2pPr>
              <a:lvl3pPr marL="1143000" indent="-228600" eaLnBrk="0" hangingPunct="0">
                <a:defRPr sz="2000">
                  <a:solidFill>
                    <a:schemeClr val="tx1"/>
                  </a:solidFill>
                  <a:latin typeface="Verdana" panose="020B0604030504040204" pitchFamily="34" charset="0"/>
                  <a:ea typeface="楷体_GB2312" panose="02010609030101010101" pitchFamily="49" charset="-122"/>
                </a:defRPr>
              </a:lvl3pPr>
              <a:lvl4pPr marL="1600200" indent="-228600" eaLnBrk="0" hangingPunct="0">
                <a:defRPr sz="2000">
                  <a:solidFill>
                    <a:schemeClr val="tx1"/>
                  </a:solidFill>
                  <a:latin typeface="Verdana" panose="020B0604030504040204" pitchFamily="34" charset="0"/>
                  <a:ea typeface="楷体_GB2312" panose="02010609030101010101" pitchFamily="49" charset="-122"/>
                </a:defRPr>
              </a:lvl4pPr>
              <a:lvl5pPr marL="2057400" indent="-228600" eaLnBrk="0" hangingPunct="0">
                <a:defRPr sz="2000">
                  <a:solidFill>
                    <a:schemeClr val="tx1"/>
                  </a:solidFill>
                  <a:latin typeface="Verdana" panose="020B0604030504040204" pitchFamily="34" charset="0"/>
                  <a:ea typeface="楷体_GB2312" panose="02010609030101010101" pitchFamily="49" charset="-122"/>
                </a:defRPr>
              </a:lvl5pPr>
              <a:lvl6pPr marL="25146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6pPr>
              <a:lvl7pPr marL="29718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7pPr>
              <a:lvl8pPr marL="34290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8pPr>
              <a:lvl9pPr marL="38862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9pPr>
            </a:lstStyle>
            <a:p>
              <a:pPr eaLnBrk="1" hangingPunct="1"/>
              <a:endParaRPr lang="zh-CN" altLang="en-US" sz="2400"/>
            </a:p>
          </p:txBody>
        </p:sp>
      </p:grpSp>
      <p:grpSp>
        <p:nvGrpSpPr>
          <p:cNvPr id="97294" name="Group 26"/>
          <p:cNvGrpSpPr>
            <a:grpSpLocks/>
          </p:cNvGrpSpPr>
          <p:nvPr/>
        </p:nvGrpSpPr>
        <p:grpSpPr bwMode="auto">
          <a:xfrm>
            <a:off x="4025900" y="3024188"/>
            <a:ext cx="3187700" cy="1065212"/>
            <a:chOff x="1077" y="834"/>
            <a:chExt cx="1562" cy="454"/>
          </a:xfrm>
        </p:grpSpPr>
        <p:sp>
          <p:nvSpPr>
            <p:cNvPr id="97307" name="Rectangle 27"/>
            <p:cNvSpPr>
              <a:spLocks noChangeArrowheads="1"/>
            </p:cNvSpPr>
            <p:nvPr/>
          </p:nvSpPr>
          <p:spPr bwMode="auto">
            <a:xfrm>
              <a:off x="1083" y="840"/>
              <a:ext cx="1550" cy="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Verdana" panose="020B0604030504040204" pitchFamily="34" charset="0"/>
                  <a:ea typeface="楷体_GB2312" panose="02010609030101010101" pitchFamily="49" charset="-122"/>
                </a:defRPr>
              </a:lvl1pPr>
              <a:lvl2pPr marL="742950" indent="-285750" eaLnBrk="0" hangingPunct="0">
                <a:defRPr sz="2000">
                  <a:solidFill>
                    <a:schemeClr val="tx1"/>
                  </a:solidFill>
                  <a:latin typeface="Verdana" panose="020B0604030504040204" pitchFamily="34" charset="0"/>
                  <a:ea typeface="楷体_GB2312" panose="02010609030101010101" pitchFamily="49" charset="-122"/>
                </a:defRPr>
              </a:lvl2pPr>
              <a:lvl3pPr marL="1143000" indent="-228600" eaLnBrk="0" hangingPunct="0">
                <a:defRPr sz="2000">
                  <a:solidFill>
                    <a:schemeClr val="tx1"/>
                  </a:solidFill>
                  <a:latin typeface="Verdana" panose="020B0604030504040204" pitchFamily="34" charset="0"/>
                  <a:ea typeface="楷体_GB2312" panose="02010609030101010101" pitchFamily="49" charset="-122"/>
                </a:defRPr>
              </a:lvl3pPr>
              <a:lvl4pPr marL="1600200" indent="-228600" eaLnBrk="0" hangingPunct="0">
                <a:defRPr sz="2000">
                  <a:solidFill>
                    <a:schemeClr val="tx1"/>
                  </a:solidFill>
                  <a:latin typeface="Verdana" panose="020B0604030504040204" pitchFamily="34" charset="0"/>
                  <a:ea typeface="楷体_GB2312" panose="02010609030101010101" pitchFamily="49" charset="-122"/>
                </a:defRPr>
              </a:lvl4pPr>
              <a:lvl5pPr marL="2057400" indent="-228600" eaLnBrk="0" hangingPunct="0">
                <a:defRPr sz="2000">
                  <a:solidFill>
                    <a:schemeClr val="tx1"/>
                  </a:solidFill>
                  <a:latin typeface="Verdana" panose="020B0604030504040204" pitchFamily="34" charset="0"/>
                  <a:ea typeface="楷体_GB2312" panose="02010609030101010101" pitchFamily="49" charset="-122"/>
                </a:defRPr>
              </a:lvl5pPr>
              <a:lvl6pPr marL="25146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6pPr>
              <a:lvl7pPr marL="29718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7pPr>
              <a:lvl8pPr marL="34290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8pPr>
              <a:lvl9pPr marL="38862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9pPr>
            </a:lstStyle>
            <a:p>
              <a:pPr algn="just" eaLnBrk="1" hangingPunct="1">
                <a:lnSpc>
                  <a:spcPct val="100000"/>
                </a:lnSpc>
                <a:spcBef>
                  <a:spcPct val="0"/>
                </a:spcBef>
                <a:buClrTx/>
                <a:buSzTx/>
                <a:buFontTx/>
                <a:buNone/>
              </a:pPr>
              <a:r>
                <a:rPr kumimoji="1" lang="zh-CN" altLang="en-US" sz="1800">
                  <a:latin typeface="Times New Roman" panose="02020603050405020304" pitchFamily="18" charset="0"/>
                  <a:ea typeface="宋体" panose="02010600030101010101" pitchFamily="2" charset="-122"/>
                </a:rPr>
                <a:t>物理量检测范围广，可正确检测像电磁波这样人不易检测的物理量</a:t>
              </a:r>
            </a:p>
            <a:p>
              <a:pPr algn="just">
                <a:lnSpc>
                  <a:spcPct val="100000"/>
                </a:lnSpc>
                <a:spcBef>
                  <a:spcPct val="0"/>
                </a:spcBef>
                <a:buClrTx/>
                <a:buSzTx/>
                <a:buFontTx/>
                <a:buNone/>
              </a:pPr>
              <a:endParaRPr kumimoji="1" lang="en-US" altLang="zh-CN" sz="1800">
                <a:latin typeface="Times New Roman" panose="02020603050405020304" pitchFamily="18" charset="0"/>
                <a:ea typeface="宋体" panose="02010600030101010101" pitchFamily="2" charset="-122"/>
              </a:endParaRPr>
            </a:p>
          </p:txBody>
        </p:sp>
        <p:sp>
          <p:nvSpPr>
            <p:cNvPr id="97308" name="Rectangle 28"/>
            <p:cNvSpPr>
              <a:spLocks noChangeArrowheads="1"/>
            </p:cNvSpPr>
            <p:nvPr/>
          </p:nvSpPr>
          <p:spPr bwMode="auto">
            <a:xfrm>
              <a:off x="1077" y="834"/>
              <a:ext cx="1562" cy="45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defRPr sz="2000">
                  <a:solidFill>
                    <a:schemeClr val="tx1"/>
                  </a:solidFill>
                  <a:latin typeface="Verdana" panose="020B0604030504040204" pitchFamily="34" charset="0"/>
                  <a:ea typeface="楷体_GB2312" panose="02010609030101010101" pitchFamily="49" charset="-122"/>
                </a:defRPr>
              </a:lvl1pPr>
              <a:lvl2pPr marL="742950" indent="-285750" eaLnBrk="0" hangingPunct="0">
                <a:defRPr sz="2000">
                  <a:solidFill>
                    <a:schemeClr val="tx1"/>
                  </a:solidFill>
                  <a:latin typeface="Verdana" panose="020B0604030504040204" pitchFamily="34" charset="0"/>
                  <a:ea typeface="楷体_GB2312" panose="02010609030101010101" pitchFamily="49" charset="-122"/>
                </a:defRPr>
              </a:lvl2pPr>
              <a:lvl3pPr marL="1143000" indent="-228600" eaLnBrk="0" hangingPunct="0">
                <a:defRPr sz="2000">
                  <a:solidFill>
                    <a:schemeClr val="tx1"/>
                  </a:solidFill>
                  <a:latin typeface="Verdana" panose="020B0604030504040204" pitchFamily="34" charset="0"/>
                  <a:ea typeface="楷体_GB2312" panose="02010609030101010101" pitchFamily="49" charset="-122"/>
                </a:defRPr>
              </a:lvl3pPr>
              <a:lvl4pPr marL="1600200" indent="-228600" eaLnBrk="0" hangingPunct="0">
                <a:defRPr sz="2000">
                  <a:solidFill>
                    <a:schemeClr val="tx1"/>
                  </a:solidFill>
                  <a:latin typeface="Verdana" panose="020B0604030504040204" pitchFamily="34" charset="0"/>
                  <a:ea typeface="楷体_GB2312" panose="02010609030101010101" pitchFamily="49" charset="-122"/>
                </a:defRPr>
              </a:lvl4pPr>
              <a:lvl5pPr marL="2057400" indent="-228600" eaLnBrk="0" hangingPunct="0">
                <a:defRPr sz="2000">
                  <a:solidFill>
                    <a:schemeClr val="tx1"/>
                  </a:solidFill>
                  <a:latin typeface="Verdana" panose="020B0604030504040204" pitchFamily="34" charset="0"/>
                  <a:ea typeface="楷体_GB2312" panose="02010609030101010101" pitchFamily="49" charset="-122"/>
                </a:defRPr>
              </a:lvl5pPr>
              <a:lvl6pPr marL="25146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6pPr>
              <a:lvl7pPr marL="29718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7pPr>
              <a:lvl8pPr marL="34290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8pPr>
              <a:lvl9pPr marL="38862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9pPr>
            </a:lstStyle>
            <a:p>
              <a:pPr eaLnBrk="1" hangingPunct="1"/>
              <a:endParaRPr lang="zh-CN" altLang="en-US" sz="2400"/>
            </a:p>
          </p:txBody>
        </p:sp>
      </p:grpSp>
      <p:grpSp>
        <p:nvGrpSpPr>
          <p:cNvPr id="97295" name="Group 29"/>
          <p:cNvGrpSpPr>
            <a:grpSpLocks/>
          </p:cNvGrpSpPr>
          <p:nvPr/>
        </p:nvGrpSpPr>
        <p:grpSpPr bwMode="auto">
          <a:xfrm>
            <a:off x="1828800" y="4103688"/>
            <a:ext cx="2197100" cy="1065212"/>
            <a:chOff x="0" y="1294"/>
            <a:chExt cx="1077" cy="454"/>
          </a:xfrm>
        </p:grpSpPr>
        <p:sp>
          <p:nvSpPr>
            <p:cNvPr id="97305" name="Rectangle 30"/>
            <p:cNvSpPr>
              <a:spLocks noChangeArrowheads="1"/>
            </p:cNvSpPr>
            <p:nvPr/>
          </p:nvSpPr>
          <p:spPr bwMode="auto">
            <a:xfrm>
              <a:off x="6" y="1300"/>
              <a:ext cx="1065" cy="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000">
                  <a:solidFill>
                    <a:schemeClr val="tx1"/>
                  </a:solidFill>
                  <a:latin typeface="Verdana" panose="020B0604030504040204" pitchFamily="34" charset="0"/>
                  <a:ea typeface="楷体_GB2312" panose="02010609030101010101" pitchFamily="49" charset="-122"/>
                </a:defRPr>
              </a:lvl1pPr>
              <a:lvl2pPr marL="742950" indent="-285750" eaLnBrk="0" hangingPunct="0">
                <a:defRPr sz="2000">
                  <a:solidFill>
                    <a:schemeClr val="tx1"/>
                  </a:solidFill>
                  <a:latin typeface="Verdana" panose="020B0604030504040204" pitchFamily="34" charset="0"/>
                  <a:ea typeface="楷体_GB2312" panose="02010609030101010101" pitchFamily="49" charset="-122"/>
                </a:defRPr>
              </a:lvl2pPr>
              <a:lvl3pPr marL="1143000" indent="-228600" eaLnBrk="0" hangingPunct="0">
                <a:defRPr sz="2000">
                  <a:solidFill>
                    <a:schemeClr val="tx1"/>
                  </a:solidFill>
                  <a:latin typeface="Verdana" panose="020B0604030504040204" pitchFamily="34" charset="0"/>
                  <a:ea typeface="楷体_GB2312" panose="02010609030101010101" pitchFamily="49" charset="-122"/>
                </a:defRPr>
              </a:lvl3pPr>
              <a:lvl4pPr marL="1600200" indent="-228600" eaLnBrk="0" hangingPunct="0">
                <a:defRPr sz="2000">
                  <a:solidFill>
                    <a:schemeClr val="tx1"/>
                  </a:solidFill>
                  <a:latin typeface="Verdana" panose="020B0604030504040204" pitchFamily="34" charset="0"/>
                  <a:ea typeface="楷体_GB2312" panose="02010609030101010101" pitchFamily="49" charset="-122"/>
                </a:defRPr>
              </a:lvl4pPr>
              <a:lvl5pPr marL="2057400" indent="-228600" eaLnBrk="0" hangingPunct="0">
                <a:defRPr sz="2000">
                  <a:solidFill>
                    <a:schemeClr val="tx1"/>
                  </a:solidFill>
                  <a:latin typeface="Verdana" panose="020B0604030504040204" pitchFamily="34" charset="0"/>
                  <a:ea typeface="楷体_GB2312" panose="02010609030101010101" pitchFamily="49" charset="-122"/>
                </a:defRPr>
              </a:lvl5pPr>
              <a:lvl6pPr marL="25146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6pPr>
              <a:lvl7pPr marL="29718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7pPr>
              <a:lvl8pPr marL="34290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8pPr>
              <a:lvl9pPr marL="38862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9pPr>
            </a:lstStyle>
            <a:p>
              <a:pPr algn="ctr" eaLnBrk="1" hangingPunct="1">
                <a:lnSpc>
                  <a:spcPct val="100000"/>
                </a:lnSpc>
                <a:spcBef>
                  <a:spcPct val="0"/>
                </a:spcBef>
                <a:buClrTx/>
                <a:buSzTx/>
                <a:buFontTx/>
                <a:buNone/>
              </a:pPr>
              <a:r>
                <a:rPr kumimoji="1" lang="zh-CN" altLang="en-US" sz="1800">
                  <a:latin typeface="Times New Roman" panose="02020603050405020304" pitchFamily="18" charset="0"/>
                  <a:ea typeface="宋体" panose="02010600030101010101" pitchFamily="2" charset="-122"/>
                </a:rPr>
                <a:t>操作</a:t>
              </a:r>
            </a:p>
            <a:p>
              <a:pPr algn="ctr">
                <a:lnSpc>
                  <a:spcPct val="100000"/>
                </a:lnSpc>
                <a:spcBef>
                  <a:spcPct val="0"/>
                </a:spcBef>
                <a:buClrTx/>
                <a:buSzTx/>
                <a:buFontTx/>
                <a:buNone/>
              </a:pPr>
              <a:endParaRPr kumimoji="1" lang="en-US" altLang="zh-CN" sz="1800">
                <a:latin typeface="Times New Roman" panose="02020603050405020304" pitchFamily="18" charset="0"/>
                <a:ea typeface="宋体" panose="02010600030101010101" pitchFamily="2" charset="-122"/>
              </a:endParaRPr>
            </a:p>
          </p:txBody>
        </p:sp>
        <p:sp>
          <p:nvSpPr>
            <p:cNvPr id="97306" name="Rectangle 31"/>
            <p:cNvSpPr>
              <a:spLocks noChangeArrowheads="1"/>
            </p:cNvSpPr>
            <p:nvPr/>
          </p:nvSpPr>
          <p:spPr bwMode="auto">
            <a:xfrm>
              <a:off x="0" y="1294"/>
              <a:ext cx="1077" cy="45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defRPr sz="2000">
                  <a:solidFill>
                    <a:schemeClr val="tx1"/>
                  </a:solidFill>
                  <a:latin typeface="Verdana" panose="020B0604030504040204" pitchFamily="34" charset="0"/>
                  <a:ea typeface="楷体_GB2312" panose="02010609030101010101" pitchFamily="49" charset="-122"/>
                </a:defRPr>
              </a:lvl1pPr>
              <a:lvl2pPr marL="742950" indent="-285750" eaLnBrk="0" hangingPunct="0">
                <a:defRPr sz="2000">
                  <a:solidFill>
                    <a:schemeClr val="tx1"/>
                  </a:solidFill>
                  <a:latin typeface="Verdana" panose="020B0604030504040204" pitchFamily="34" charset="0"/>
                  <a:ea typeface="楷体_GB2312" panose="02010609030101010101" pitchFamily="49" charset="-122"/>
                </a:defRPr>
              </a:lvl2pPr>
              <a:lvl3pPr marL="1143000" indent="-228600" eaLnBrk="0" hangingPunct="0">
                <a:defRPr sz="2000">
                  <a:solidFill>
                    <a:schemeClr val="tx1"/>
                  </a:solidFill>
                  <a:latin typeface="Verdana" panose="020B0604030504040204" pitchFamily="34" charset="0"/>
                  <a:ea typeface="楷体_GB2312" panose="02010609030101010101" pitchFamily="49" charset="-122"/>
                </a:defRPr>
              </a:lvl3pPr>
              <a:lvl4pPr marL="1600200" indent="-228600" eaLnBrk="0" hangingPunct="0">
                <a:defRPr sz="2000">
                  <a:solidFill>
                    <a:schemeClr val="tx1"/>
                  </a:solidFill>
                  <a:latin typeface="Verdana" panose="020B0604030504040204" pitchFamily="34" charset="0"/>
                  <a:ea typeface="楷体_GB2312" panose="02010609030101010101" pitchFamily="49" charset="-122"/>
                </a:defRPr>
              </a:lvl4pPr>
              <a:lvl5pPr marL="2057400" indent="-228600" eaLnBrk="0" hangingPunct="0">
                <a:defRPr sz="2000">
                  <a:solidFill>
                    <a:schemeClr val="tx1"/>
                  </a:solidFill>
                  <a:latin typeface="Verdana" panose="020B0604030504040204" pitchFamily="34" charset="0"/>
                  <a:ea typeface="楷体_GB2312" panose="02010609030101010101" pitchFamily="49" charset="-122"/>
                </a:defRPr>
              </a:lvl5pPr>
              <a:lvl6pPr marL="25146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6pPr>
              <a:lvl7pPr marL="29718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7pPr>
              <a:lvl8pPr marL="34290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8pPr>
              <a:lvl9pPr marL="38862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9pPr>
            </a:lstStyle>
            <a:p>
              <a:pPr eaLnBrk="1" hangingPunct="1"/>
              <a:endParaRPr lang="zh-CN" altLang="en-US" sz="2400"/>
            </a:p>
          </p:txBody>
        </p:sp>
      </p:grpSp>
      <p:grpSp>
        <p:nvGrpSpPr>
          <p:cNvPr id="97296" name="Group 32"/>
          <p:cNvGrpSpPr>
            <a:grpSpLocks/>
          </p:cNvGrpSpPr>
          <p:nvPr/>
        </p:nvGrpSpPr>
        <p:grpSpPr bwMode="auto">
          <a:xfrm>
            <a:off x="4025900" y="4103688"/>
            <a:ext cx="3187700" cy="1065212"/>
            <a:chOff x="1077" y="1294"/>
            <a:chExt cx="1562" cy="454"/>
          </a:xfrm>
        </p:grpSpPr>
        <p:sp>
          <p:nvSpPr>
            <p:cNvPr id="97303" name="Rectangle 33"/>
            <p:cNvSpPr>
              <a:spLocks noChangeArrowheads="1"/>
            </p:cNvSpPr>
            <p:nvPr/>
          </p:nvSpPr>
          <p:spPr bwMode="auto">
            <a:xfrm>
              <a:off x="1083" y="1300"/>
              <a:ext cx="1550" cy="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Verdana" panose="020B0604030504040204" pitchFamily="34" charset="0"/>
                  <a:ea typeface="楷体_GB2312" panose="02010609030101010101" pitchFamily="49" charset="-122"/>
                </a:defRPr>
              </a:lvl1pPr>
              <a:lvl2pPr marL="742950" indent="-285750" eaLnBrk="0" hangingPunct="0">
                <a:defRPr sz="2000">
                  <a:solidFill>
                    <a:schemeClr val="tx1"/>
                  </a:solidFill>
                  <a:latin typeface="Verdana" panose="020B0604030504040204" pitchFamily="34" charset="0"/>
                  <a:ea typeface="楷体_GB2312" panose="02010609030101010101" pitchFamily="49" charset="-122"/>
                </a:defRPr>
              </a:lvl2pPr>
              <a:lvl3pPr marL="1143000" indent="-228600" eaLnBrk="0" hangingPunct="0">
                <a:defRPr sz="2000">
                  <a:solidFill>
                    <a:schemeClr val="tx1"/>
                  </a:solidFill>
                  <a:latin typeface="Verdana" panose="020B0604030504040204" pitchFamily="34" charset="0"/>
                  <a:ea typeface="楷体_GB2312" panose="02010609030101010101" pitchFamily="49" charset="-122"/>
                </a:defRPr>
              </a:lvl3pPr>
              <a:lvl4pPr marL="1600200" indent="-228600" eaLnBrk="0" hangingPunct="0">
                <a:defRPr sz="2000">
                  <a:solidFill>
                    <a:schemeClr val="tx1"/>
                  </a:solidFill>
                  <a:latin typeface="Verdana" panose="020B0604030504040204" pitchFamily="34" charset="0"/>
                  <a:ea typeface="楷体_GB2312" panose="02010609030101010101" pitchFamily="49" charset="-122"/>
                </a:defRPr>
              </a:lvl4pPr>
              <a:lvl5pPr marL="2057400" indent="-228600" eaLnBrk="0" hangingPunct="0">
                <a:defRPr sz="2000">
                  <a:solidFill>
                    <a:schemeClr val="tx1"/>
                  </a:solidFill>
                  <a:latin typeface="Verdana" panose="020B0604030504040204" pitchFamily="34" charset="0"/>
                  <a:ea typeface="楷体_GB2312" panose="02010609030101010101" pitchFamily="49" charset="-122"/>
                </a:defRPr>
              </a:lvl5pPr>
              <a:lvl6pPr marL="25146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6pPr>
              <a:lvl7pPr marL="29718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7pPr>
              <a:lvl8pPr marL="34290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8pPr>
              <a:lvl9pPr marL="38862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9pPr>
            </a:lstStyle>
            <a:p>
              <a:pPr algn="just" eaLnBrk="1" hangingPunct="1">
                <a:lnSpc>
                  <a:spcPct val="100000"/>
                </a:lnSpc>
                <a:spcBef>
                  <a:spcPct val="0"/>
                </a:spcBef>
                <a:buClrTx/>
                <a:buSzTx/>
                <a:buFontTx/>
                <a:buNone/>
              </a:pPr>
              <a:r>
                <a:rPr kumimoji="1" lang="zh-CN" altLang="en-US" sz="1800">
                  <a:latin typeface="Times New Roman" panose="02020603050405020304" pitchFamily="18" charset="0"/>
                  <a:ea typeface="宋体" panose="02010600030101010101" pitchFamily="2" charset="-122"/>
                </a:rPr>
                <a:t>在速度、精度、力度、操作范围、耐久性等方面比人优越，能处理液体、气体、粉状体等物</a:t>
              </a:r>
            </a:p>
            <a:p>
              <a:pPr algn="just">
                <a:lnSpc>
                  <a:spcPct val="100000"/>
                </a:lnSpc>
                <a:spcBef>
                  <a:spcPct val="0"/>
                </a:spcBef>
                <a:buClrTx/>
                <a:buSzTx/>
                <a:buFontTx/>
                <a:buNone/>
              </a:pPr>
              <a:endParaRPr kumimoji="1" lang="en-US" altLang="zh-CN" sz="1800">
                <a:latin typeface="Times New Roman" panose="02020603050405020304" pitchFamily="18" charset="0"/>
                <a:ea typeface="宋体" panose="02010600030101010101" pitchFamily="2" charset="-122"/>
              </a:endParaRPr>
            </a:p>
          </p:txBody>
        </p:sp>
        <p:sp>
          <p:nvSpPr>
            <p:cNvPr id="97304" name="Rectangle 34"/>
            <p:cNvSpPr>
              <a:spLocks noChangeArrowheads="1"/>
            </p:cNvSpPr>
            <p:nvPr/>
          </p:nvSpPr>
          <p:spPr bwMode="auto">
            <a:xfrm>
              <a:off x="1077" y="1294"/>
              <a:ext cx="1562" cy="45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defRPr sz="2000">
                  <a:solidFill>
                    <a:schemeClr val="tx1"/>
                  </a:solidFill>
                  <a:latin typeface="Verdana" panose="020B0604030504040204" pitchFamily="34" charset="0"/>
                  <a:ea typeface="楷体_GB2312" panose="02010609030101010101" pitchFamily="49" charset="-122"/>
                </a:defRPr>
              </a:lvl1pPr>
              <a:lvl2pPr marL="742950" indent="-285750" eaLnBrk="0" hangingPunct="0">
                <a:defRPr sz="2000">
                  <a:solidFill>
                    <a:schemeClr val="tx1"/>
                  </a:solidFill>
                  <a:latin typeface="Verdana" panose="020B0604030504040204" pitchFamily="34" charset="0"/>
                  <a:ea typeface="楷体_GB2312" panose="02010609030101010101" pitchFamily="49" charset="-122"/>
                </a:defRPr>
              </a:lvl2pPr>
              <a:lvl3pPr marL="1143000" indent="-228600" eaLnBrk="0" hangingPunct="0">
                <a:defRPr sz="2000">
                  <a:solidFill>
                    <a:schemeClr val="tx1"/>
                  </a:solidFill>
                  <a:latin typeface="Verdana" panose="020B0604030504040204" pitchFamily="34" charset="0"/>
                  <a:ea typeface="楷体_GB2312" panose="02010609030101010101" pitchFamily="49" charset="-122"/>
                </a:defRPr>
              </a:lvl3pPr>
              <a:lvl4pPr marL="1600200" indent="-228600" eaLnBrk="0" hangingPunct="0">
                <a:defRPr sz="2000">
                  <a:solidFill>
                    <a:schemeClr val="tx1"/>
                  </a:solidFill>
                  <a:latin typeface="Verdana" panose="020B0604030504040204" pitchFamily="34" charset="0"/>
                  <a:ea typeface="楷体_GB2312" panose="02010609030101010101" pitchFamily="49" charset="-122"/>
                </a:defRPr>
              </a:lvl4pPr>
              <a:lvl5pPr marL="2057400" indent="-228600" eaLnBrk="0" hangingPunct="0">
                <a:defRPr sz="2000">
                  <a:solidFill>
                    <a:schemeClr val="tx1"/>
                  </a:solidFill>
                  <a:latin typeface="Verdana" panose="020B0604030504040204" pitchFamily="34" charset="0"/>
                  <a:ea typeface="楷体_GB2312" panose="02010609030101010101" pitchFamily="49" charset="-122"/>
                </a:defRPr>
              </a:lvl5pPr>
              <a:lvl6pPr marL="25146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6pPr>
              <a:lvl7pPr marL="29718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7pPr>
              <a:lvl8pPr marL="34290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8pPr>
              <a:lvl9pPr marL="38862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9pPr>
            </a:lstStyle>
            <a:p>
              <a:pPr eaLnBrk="1" hangingPunct="1"/>
              <a:endParaRPr lang="zh-CN" altLang="en-US" sz="2400"/>
            </a:p>
          </p:txBody>
        </p:sp>
      </p:grpSp>
      <p:grpSp>
        <p:nvGrpSpPr>
          <p:cNvPr id="97297" name="Group 35"/>
          <p:cNvGrpSpPr>
            <a:grpSpLocks/>
          </p:cNvGrpSpPr>
          <p:nvPr/>
        </p:nvGrpSpPr>
        <p:grpSpPr bwMode="auto">
          <a:xfrm>
            <a:off x="1828800" y="5183188"/>
            <a:ext cx="2197100" cy="1065212"/>
            <a:chOff x="0" y="1754"/>
            <a:chExt cx="1077" cy="454"/>
          </a:xfrm>
        </p:grpSpPr>
        <p:sp>
          <p:nvSpPr>
            <p:cNvPr id="97301" name="Rectangle 36"/>
            <p:cNvSpPr>
              <a:spLocks noChangeArrowheads="1"/>
            </p:cNvSpPr>
            <p:nvPr/>
          </p:nvSpPr>
          <p:spPr bwMode="auto">
            <a:xfrm>
              <a:off x="6" y="1760"/>
              <a:ext cx="1065" cy="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000">
                  <a:solidFill>
                    <a:schemeClr val="tx1"/>
                  </a:solidFill>
                  <a:latin typeface="Verdana" panose="020B0604030504040204" pitchFamily="34" charset="0"/>
                  <a:ea typeface="楷体_GB2312" panose="02010609030101010101" pitchFamily="49" charset="-122"/>
                </a:defRPr>
              </a:lvl1pPr>
              <a:lvl2pPr marL="742950" indent="-285750" eaLnBrk="0" hangingPunct="0">
                <a:defRPr sz="2000">
                  <a:solidFill>
                    <a:schemeClr val="tx1"/>
                  </a:solidFill>
                  <a:latin typeface="Verdana" panose="020B0604030504040204" pitchFamily="34" charset="0"/>
                  <a:ea typeface="楷体_GB2312" panose="02010609030101010101" pitchFamily="49" charset="-122"/>
                </a:defRPr>
              </a:lvl2pPr>
              <a:lvl3pPr marL="1143000" indent="-228600" eaLnBrk="0" hangingPunct="0">
                <a:defRPr sz="2000">
                  <a:solidFill>
                    <a:schemeClr val="tx1"/>
                  </a:solidFill>
                  <a:latin typeface="Verdana" panose="020B0604030504040204" pitchFamily="34" charset="0"/>
                  <a:ea typeface="楷体_GB2312" panose="02010609030101010101" pitchFamily="49" charset="-122"/>
                </a:defRPr>
              </a:lvl3pPr>
              <a:lvl4pPr marL="1600200" indent="-228600" eaLnBrk="0" hangingPunct="0">
                <a:defRPr sz="2000">
                  <a:solidFill>
                    <a:schemeClr val="tx1"/>
                  </a:solidFill>
                  <a:latin typeface="Verdana" panose="020B0604030504040204" pitchFamily="34" charset="0"/>
                  <a:ea typeface="楷体_GB2312" panose="02010609030101010101" pitchFamily="49" charset="-122"/>
                </a:defRPr>
              </a:lvl4pPr>
              <a:lvl5pPr marL="2057400" indent="-228600" eaLnBrk="0" hangingPunct="0">
                <a:defRPr sz="2000">
                  <a:solidFill>
                    <a:schemeClr val="tx1"/>
                  </a:solidFill>
                  <a:latin typeface="Verdana" panose="020B0604030504040204" pitchFamily="34" charset="0"/>
                  <a:ea typeface="楷体_GB2312" panose="02010609030101010101" pitchFamily="49" charset="-122"/>
                </a:defRPr>
              </a:lvl5pPr>
              <a:lvl6pPr marL="25146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6pPr>
              <a:lvl7pPr marL="29718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7pPr>
              <a:lvl8pPr marL="34290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8pPr>
              <a:lvl9pPr marL="38862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9pPr>
            </a:lstStyle>
            <a:p>
              <a:pPr algn="ctr" eaLnBrk="1" hangingPunct="1">
                <a:lnSpc>
                  <a:spcPct val="100000"/>
                </a:lnSpc>
                <a:spcBef>
                  <a:spcPct val="0"/>
                </a:spcBef>
                <a:buClrTx/>
                <a:buSzTx/>
                <a:buFontTx/>
                <a:buNone/>
              </a:pPr>
              <a:r>
                <a:rPr kumimoji="1" lang="zh-CN" altLang="en-US" sz="1800">
                  <a:latin typeface="Times New Roman" panose="02020603050405020304" pitchFamily="18" charset="0"/>
                  <a:ea typeface="宋体" panose="02010600030101010101" pitchFamily="2" charset="-122"/>
                </a:rPr>
                <a:t>信息处理能力</a:t>
              </a:r>
            </a:p>
            <a:p>
              <a:pPr algn="ctr">
                <a:lnSpc>
                  <a:spcPct val="100000"/>
                </a:lnSpc>
                <a:spcBef>
                  <a:spcPct val="0"/>
                </a:spcBef>
                <a:buClrTx/>
                <a:buSzTx/>
                <a:buFontTx/>
                <a:buNone/>
              </a:pPr>
              <a:endParaRPr kumimoji="1" lang="en-US" altLang="zh-CN" sz="1800">
                <a:latin typeface="Times New Roman" panose="02020603050405020304" pitchFamily="18" charset="0"/>
                <a:ea typeface="宋体" panose="02010600030101010101" pitchFamily="2" charset="-122"/>
              </a:endParaRPr>
            </a:p>
          </p:txBody>
        </p:sp>
        <p:sp>
          <p:nvSpPr>
            <p:cNvPr id="97302" name="Rectangle 37"/>
            <p:cNvSpPr>
              <a:spLocks noChangeArrowheads="1"/>
            </p:cNvSpPr>
            <p:nvPr/>
          </p:nvSpPr>
          <p:spPr bwMode="auto">
            <a:xfrm>
              <a:off x="0" y="1754"/>
              <a:ext cx="1077" cy="45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defRPr sz="2000">
                  <a:solidFill>
                    <a:schemeClr val="tx1"/>
                  </a:solidFill>
                  <a:latin typeface="Verdana" panose="020B0604030504040204" pitchFamily="34" charset="0"/>
                  <a:ea typeface="楷体_GB2312" panose="02010609030101010101" pitchFamily="49" charset="-122"/>
                </a:defRPr>
              </a:lvl1pPr>
              <a:lvl2pPr marL="742950" indent="-285750" eaLnBrk="0" hangingPunct="0">
                <a:defRPr sz="2000">
                  <a:solidFill>
                    <a:schemeClr val="tx1"/>
                  </a:solidFill>
                  <a:latin typeface="Verdana" panose="020B0604030504040204" pitchFamily="34" charset="0"/>
                  <a:ea typeface="楷体_GB2312" panose="02010609030101010101" pitchFamily="49" charset="-122"/>
                </a:defRPr>
              </a:lvl2pPr>
              <a:lvl3pPr marL="1143000" indent="-228600" eaLnBrk="0" hangingPunct="0">
                <a:defRPr sz="2000">
                  <a:solidFill>
                    <a:schemeClr val="tx1"/>
                  </a:solidFill>
                  <a:latin typeface="Verdana" panose="020B0604030504040204" pitchFamily="34" charset="0"/>
                  <a:ea typeface="楷体_GB2312" panose="02010609030101010101" pitchFamily="49" charset="-122"/>
                </a:defRPr>
              </a:lvl3pPr>
              <a:lvl4pPr marL="1600200" indent="-228600" eaLnBrk="0" hangingPunct="0">
                <a:defRPr sz="2000">
                  <a:solidFill>
                    <a:schemeClr val="tx1"/>
                  </a:solidFill>
                  <a:latin typeface="Verdana" panose="020B0604030504040204" pitchFamily="34" charset="0"/>
                  <a:ea typeface="楷体_GB2312" panose="02010609030101010101" pitchFamily="49" charset="-122"/>
                </a:defRPr>
              </a:lvl4pPr>
              <a:lvl5pPr marL="2057400" indent="-228600" eaLnBrk="0" hangingPunct="0">
                <a:defRPr sz="2000">
                  <a:solidFill>
                    <a:schemeClr val="tx1"/>
                  </a:solidFill>
                  <a:latin typeface="Verdana" panose="020B0604030504040204" pitchFamily="34" charset="0"/>
                  <a:ea typeface="楷体_GB2312" panose="02010609030101010101" pitchFamily="49" charset="-122"/>
                </a:defRPr>
              </a:lvl5pPr>
              <a:lvl6pPr marL="25146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6pPr>
              <a:lvl7pPr marL="29718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7pPr>
              <a:lvl8pPr marL="34290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8pPr>
              <a:lvl9pPr marL="38862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9pPr>
            </a:lstStyle>
            <a:p>
              <a:pPr eaLnBrk="1" hangingPunct="1"/>
              <a:endParaRPr lang="zh-CN" altLang="en-US" sz="2400"/>
            </a:p>
          </p:txBody>
        </p:sp>
      </p:grpSp>
      <p:grpSp>
        <p:nvGrpSpPr>
          <p:cNvPr id="97298" name="Group 38"/>
          <p:cNvGrpSpPr>
            <a:grpSpLocks/>
          </p:cNvGrpSpPr>
          <p:nvPr/>
        </p:nvGrpSpPr>
        <p:grpSpPr bwMode="auto">
          <a:xfrm>
            <a:off x="4025900" y="5183188"/>
            <a:ext cx="3187700" cy="1065212"/>
            <a:chOff x="1077" y="1754"/>
            <a:chExt cx="1562" cy="454"/>
          </a:xfrm>
        </p:grpSpPr>
        <p:sp>
          <p:nvSpPr>
            <p:cNvPr id="97299" name="Rectangle 39"/>
            <p:cNvSpPr>
              <a:spLocks noChangeArrowheads="1"/>
            </p:cNvSpPr>
            <p:nvPr/>
          </p:nvSpPr>
          <p:spPr bwMode="auto">
            <a:xfrm>
              <a:off x="1083" y="1760"/>
              <a:ext cx="1550" cy="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Verdana" panose="020B0604030504040204" pitchFamily="34" charset="0"/>
                  <a:ea typeface="楷体_GB2312" panose="02010609030101010101" pitchFamily="49" charset="-122"/>
                </a:defRPr>
              </a:lvl1pPr>
              <a:lvl2pPr marL="742950" indent="-285750" eaLnBrk="0" hangingPunct="0">
                <a:defRPr sz="2000">
                  <a:solidFill>
                    <a:schemeClr val="tx1"/>
                  </a:solidFill>
                  <a:latin typeface="Verdana" panose="020B0604030504040204" pitchFamily="34" charset="0"/>
                  <a:ea typeface="楷体_GB2312" panose="02010609030101010101" pitchFamily="49" charset="-122"/>
                </a:defRPr>
              </a:lvl2pPr>
              <a:lvl3pPr marL="1143000" indent="-228600" eaLnBrk="0" hangingPunct="0">
                <a:defRPr sz="2000">
                  <a:solidFill>
                    <a:schemeClr val="tx1"/>
                  </a:solidFill>
                  <a:latin typeface="Verdana" panose="020B0604030504040204" pitchFamily="34" charset="0"/>
                  <a:ea typeface="楷体_GB2312" panose="02010609030101010101" pitchFamily="49" charset="-122"/>
                </a:defRPr>
              </a:lvl3pPr>
              <a:lvl4pPr marL="1600200" indent="-228600" eaLnBrk="0" hangingPunct="0">
                <a:defRPr sz="2000">
                  <a:solidFill>
                    <a:schemeClr val="tx1"/>
                  </a:solidFill>
                  <a:latin typeface="Verdana" panose="020B0604030504040204" pitchFamily="34" charset="0"/>
                  <a:ea typeface="楷体_GB2312" panose="02010609030101010101" pitchFamily="49" charset="-122"/>
                </a:defRPr>
              </a:lvl4pPr>
              <a:lvl5pPr marL="2057400" indent="-228600" eaLnBrk="0" hangingPunct="0">
                <a:defRPr sz="2000">
                  <a:solidFill>
                    <a:schemeClr val="tx1"/>
                  </a:solidFill>
                  <a:latin typeface="Verdana" panose="020B0604030504040204" pitchFamily="34" charset="0"/>
                  <a:ea typeface="楷体_GB2312" panose="02010609030101010101" pitchFamily="49" charset="-122"/>
                </a:defRPr>
              </a:lvl5pPr>
              <a:lvl6pPr marL="25146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6pPr>
              <a:lvl7pPr marL="29718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7pPr>
              <a:lvl8pPr marL="34290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8pPr>
              <a:lvl9pPr marL="38862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9pPr>
            </a:lstStyle>
            <a:p>
              <a:pPr algn="just" eaLnBrk="1" hangingPunct="1">
                <a:lnSpc>
                  <a:spcPct val="100000"/>
                </a:lnSpc>
                <a:spcBef>
                  <a:spcPct val="0"/>
                </a:spcBef>
                <a:buClrTx/>
                <a:buSzTx/>
                <a:buFontTx/>
                <a:buNone/>
              </a:pPr>
              <a:r>
                <a:rPr kumimoji="1" lang="zh-CN" altLang="en-US" sz="1800">
                  <a:latin typeface="Times New Roman" panose="02020603050405020304" pitchFamily="18" charset="0"/>
                  <a:ea typeface="宋体" panose="02010600030101010101" pitchFamily="2" charset="-122"/>
                </a:rPr>
                <a:t>在事先编程的情况下可进行高级、准确的数据处理，记忆准确、持久，调出速度快</a:t>
              </a:r>
            </a:p>
            <a:p>
              <a:pPr algn="just">
                <a:lnSpc>
                  <a:spcPct val="100000"/>
                </a:lnSpc>
                <a:spcBef>
                  <a:spcPct val="0"/>
                </a:spcBef>
                <a:buClrTx/>
                <a:buSzTx/>
                <a:buFontTx/>
                <a:buNone/>
              </a:pPr>
              <a:endParaRPr kumimoji="1" lang="en-US" altLang="zh-CN" sz="1800">
                <a:latin typeface="Times New Roman" panose="02020603050405020304" pitchFamily="18" charset="0"/>
                <a:ea typeface="宋体" panose="02010600030101010101" pitchFamily="2" charset="-122"/>
              </a:endParaRPr>
            </a:p>
          </p:txBody>
        </p:sp>
        <p:sp>
          <p:nvSpPr>
            <p:cNvPr id="97300" name="Rectangle 40"/>
            <p:cNvSpPr>
              <a:spLocks noChangeArrowheads="1"/>
            </p:cNvSpPr>
            <p:nvPr/>
          </p:nvSpPr>
          <p:spPr bwMode="auto">
            <a:xfrm>
              <a:off x="1077" y="1754"/>
              <a:ext cx="1562" cy="45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defRPr sz="2000">
                  <a:solidFill>
                    <a:schemeClr val="tx1"/>
                  </a:solidFill>
                  <a:latin typeface="Verdana" panose="020B0604030504040204" pitchFamily="34" charset="0"/>
                  <a:ea typeface="楷体_GB2312" panose="02010609030101010101" pitchFamily="49" charset="-122"/>
                </a:defRPr>
              </a:lvl1pPr>
              <a:lvl2pPr marL="742950" indent="-285750" eaLnBrk="0" hangingPunct="0">
                <a:defRPr sz="2000">
                  <a:solidFill>
                    <a:schemeClr val="tx1"/>
                  </a:solidFill>
                  <a:latin typeface="Verdana" panose="020B0604030504040204" pitchFamily="34" charset="0"/>
                  <a:ea typeface="楷体_GB2312" panose="02010609030101010101" pitchFamily="49" charset="-122"/>
                </a:defRPr>
              </a:lvl2pPr>
              <a:lvl3pPr marL="1143000" indent="-228600" eaLnBrk="0" hangingPunct="0">
                <a:defRPr sz="2000">
                  <a:solidFill>
                    <a:schemeClr val="tx1"/>
                  </a:solidFill>
                  <a:latin typeface="Verdana" panose="020B0604030504040204" pitchFamily="34" charset="0"/>
                  <a:ea typeface="楷体_GB2312" panose="02010609030101010101" pitchFamily="49" charset="-122"/>
                </a:defRPr>
              </a:lvl3pPr>
              <a:lvl4pPr marL="1600200" indent="-228600" eaLnBrk="0" hangingPunct="0">
                <a:defRPr sz="2000">
                  <a:solidFill>
                    <a:schemeClr val="tx1"/>
                  </a:solidFill>
                  <a:latin typeface="Verdana" panose="020B0604030504040204" pitchFamily="34" charset="0"/>
                  <a:ea typeface="楷体_GB2312" panose="02010609030101010101" pitchFamily="49" charset="-122"/>
                </a:defRPr>
              </a:lvl4pPr>
              <a:lvl5pPr marL="2057400" indent="-228600" eaLnBrk="0" hangingPunct="0">
                <a:defRPr sz="2000">
                  <a:solidFill>
                    <a:schemeClr val="tx1"/>
                  </a:solidFill>
                  <a:latin typeface="Verdana" panose="020B0604030504040204" pitchFamily="34" charset="0"/>
                  <a:ea typeface="楷体_GB2312" panose="02010609030101010101" pitchFamily="49" charset="-122"/>
                </a:defRPr>
              </a:lvl5pPr>
              <a:lvl6pPr marL="25146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6pPr>
              <a:lvl7pPr marL="29718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7pPr>
              <a:lvl8pPr marL="34290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8pPr>
              <a:lvl9pPr marL="38862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9pPr>
            </a:lstStyle>
            <a:p>
              <a:pPr eaLnBrk="1" hangingPunct="1"/>
              <a:endParaRPr lang="zh-CN" altLang="en-US" sz="2400"/>
            </a:p>
          </p:txBody>
        </p:sp>
      </p:grpSp>
    </p:spTree>
    <p:extLst>
      <p:ext uri="{BB962C8B-B14F-4D97-AF65-F5344CB8AC3E}">
        <p14:creationId xmlns:p14="http://schemas.microsoft.com/office/powerpoint/2010/main" val="14694457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2"/>
          <p:cNvSpPr>
            <a:spLocks noGrp="1" noChangeArrowheads="1"/>
          </p:cNvSpPr>
          <p:nvPr>
            <p:ph type="title"/>
          </p:nvPr>
        </p:nvSpPr>
        <p:spPr/>
        <p:txBody>
          <a:bodyPr/>
          <a:lstStyle/>
          <a:p>
            <a:pPr eaLnBrk="1" hangingPunct="1"/>
            <a:r>
              <a:rPr lang="zh-CN" altLang="en-US">
                <a:latin typeface="宋体" panose="02010600030101010101" pitchFamily="2" charset="-122"/>
              </a:rPr>
              <a:t>视角和视敏度</a:t>
            </a:r>
          </a:p>
        </p:txBody>
      </p:sp>
      <p:sp>
        <p:nvSpPr>
          <p:cNvPr id="4" name="灯片编号占位符 4"/>
          <p:cNvSpPr>
            <a:spLocks noGrp="1"/>
          </p:cNvSpPr>
          <p:nvPr>
            <p:ph type="sldNum" sz="quarter" idx="4294967295"/>
          </p:nvPr>
        </p:nvSpPr>
        <p:spPr>
          <a:xfrm>
            <a:off x="0" y="6356350"/>
            <a:ext cx="4114800" cy="365125"/>
          </a:xfrm>
        </p:spPr>
        <p:txBody>
          <a:bodyPr/>
          <a:lstStyle>
            <a:lvl1pPr eaLnBrk="0" hangingPunct="0">
              <a:defRPr sz="2000">
                <a:solidFill>
                  <a:schemeClr val="tx1"/>
                </a:solidFill>
                <a:latin typeface="Verdana" panose="020B0604030504040204" pitchFamily="34" charset="0"/>
                <a:ea typeface="楷体_GB2312" panose="02010609030101010101" pitchFamily="49" charset="-122"/>
              </a:defRPr>
            </a:lvl1pPr>
            <a:lvl2pPr marL="742950" indent="-285750" eaLnBrk="0" hangingPunct="0">
              <a:defRPr sz="2000">
                <a:solidFill>
                  <a:schemeClr val="tx1"/>
                </a:solidFill>
                <a:latin typeface="Verdana" panose="020B0604030504040204" pitchFamily="34" charset="0"/>
                <a:ea typeface="楷体_GB2312" panose="02010609030101010101" pitchFamily="49" charset="-122"/>
              </a:defRPr>
            </a:lvl2pPr>
            <a:lvl3pPr marL="1143000" indent="-228600" eaLnBrk="0" hangingPunct="0">
              <a:defRPr sz="2000">
                <a:solidFill>
                  <a:schemeClr val="tx1"/>
                </a:solidFill>
                <a:latin typeface="Verdana" panose="020B0604030504040204" pitchFamily="34" charset="0"/>
                <a:ea typeface="楷体_GB2312" panose="02010609030101010101" pitchFamily="49" charset="-122"/>
              </a:defRPr>
            </a:lvl3pPr>
            <a:lvl4pPr marL="1600200" indent="-228600" eaLnBrk="0" hangingPunct="0">
              <a:defRPr sz="2000">
                <a:solidFill>
                  <a:schemeClr val="tx1"/>
                </a:solidFill>
                <a:latin typeface="Verdana" panose="020B0604030504040204" pitchFamily="34" charset="0"/>
                <a:ea typeface="楷体_GB2312" panose="02010609030101010101" pitchFamily="49" charset="-122"/>
              </a:defRPr>
            </a:lvl4pPr>
            <a:lvl5pPr marL="2057400" indent="-228600" eaLnBrk="0" hangingPunct="0">
              <a:defRPr sz="2000">
                <a:solidFill>
                  <a:schemeClr val="tx1"/>
                </a:solidFill>
                <a:latin typeface="Verdana" panose="020B0604030504040204" pitchFamily="34" charset="0"/>
                <a:ea typeface="楷体_GB2312" panose="02010609030101010101" pitchFamily="49" charset="-122"/>
              </a:defRPr>
            </a:lvl5pPr>
            <a:lvl6pPr marL="25146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6pPr>
            <a:lvl7pPr marL="29718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7pPr>
            <a:lvl8pPr marL="34290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8pPr>
            <a:lvl9pPr marL="38862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9pPr>
          </a:lstStyle>
          <a:p>
            <a:pPr eaLnBrk="1" hangingPunct="1"/>
            <a:fld id="{BC090CAF-C164-451D-9F20-7024C266F8B8}" type="slidenum">
              <a:rPr lang="en-US" altLang="zh-CN" sz="1000">
                <a:ea typeface="宋体" panose="02010600030101010101" pitchFamily="2" charset="-122"/>
              </a:rPr>
              <a:pPr eaLnBrk="1" hangingPunct="1"/>
              <a:t>11</a:t>
            </a:fld>
            <a:endParaRPr lang="en-US" altLang="zh-CN" sz="1000">
              <a:ea typeface="宋体" panose="02010600030101010101" pitchFamily="2" charset="-122"/>
            </a:endParaRPr>
          </a:p>
        </p:txBody>
      </p:sp>
      <p:sp>
        <p:nvSpPr>
          <p:cNvPr id="14340" name="Rectangle 3"/>
          <p:cNvSpPr>
            <a:spLocks noGrp="1" noChangeArrowheads="1"/>
          </p:cNvSpPr>
          <p:nvPr>
            <p:ph type="body" idx="4294967295"/>
          </p:nvPr>
        </p:nvSpPr>
        <p:spPr>
          <a:xfrm>
            <a:off x="-1" y="1296140"/>
            <a:ext cx="11256885" cy="4880823"/>
          </a:xfrm>
        </p:spPr>
        <p:txBody>
          <a:bodyPr>
            <a:normAutofit/>
          </a:bodyPr>
          <a:lstStyle/>
          <a:p>
            <a:pPr>
              <a:lnSpc>
                <a:spcPct val="150000"/>
              </a:lnSpc>
            </a:pPr>
            <a:r>
              <a:rPr lang="zh-CN" altLang="en-US" sz="3200" dirty="0"/>
              <a:t>一般人能够在</a:t>
            </a:r>
            <a:r>
              <a:rPr lang="en-US" altLang="zh-CN" sz="3200" dirty="0"/>
              <a:t>2m</a:t>
            </a:r>
            <a:r>
              <a:rPr lang="zh-CN" altLang="en-US" sz="3200" dirty="0"/>
              <a:t>分辨</a:t>
            </a:r>
            <a:r>
              <a:rPr lang="en-US" altLang="zh-CN" sz="3200" dirty="0"/>
              <a:t>2mm-20mm</a:t>
            </a:r>
            <a:r>
              <a:rPr lang="zh-CN" altLang="en-US" sz="3200" dirty="0"/>
              <a:t>的细节，为我们设计界面时字符大小和间距提供了依据。</a:t>
            </a:r>
            <a:r>
              <a:rPr lang="en-US" altLang="zh-CN" sz="3200" dirty="0"/>
              <a:t>(Retina)</a:t>
            </a:r>
            <a:endParaRPr lang="zh-CN" altLang="en-US" sz="3200" dirty="0"/>
          </a:p>
          <a:p>
            <a:pPr>
              <a:lnSpc>
                <a:spcPct val="150000"/>
              </a:lnSpc>
            </a:pPr>
            <a:r>
              <a:rPr lang="zh-CN" altLang="en-US" sz="3200" dirty="0">
                <a:solidFill>
                  <a:srgbClr val="FF0000"/>
                </a:solidFill>
              </a:rPr>
              <a:t>视敏度</a:t>
            </a:r>
            <a:r>
              <a:rPr lang="en-US" altLang="zh-CN" sz="3200" dirty="0">
                <a:solidFill>
                  <a:srgbClr val="FF0000"/>
                </a:solidFill>
              </a:rPr>
              <a:t>(visual acuity,</a:t>
            </a:r>
            <a:r>
              <a:rPr lang="zh-CN" altLang="en-US" sz="3200" b="0" dirty="0"/>
              <a:t>视锐度</a:t>
            </a:r>
            <a:r>
              <a:rPr lang="en-US" altLang="zh-CN" sz="3200" b="0" dirty="0"/>
              <a:t>,</a:t>
            </a:r>
            <a:r>
              <a:rPr lang="zh-CN" altLang="en-US" sz="3200" b="0" dirty="0"/>
              <a:t>视力</a:t>
            </a:r>
            <a:r>
              <a:rPr lang="en-US" altLang="zh-CN" sz="3200" dirty="0">
                <a:solidFill>
                  <a:srgbClr val="FF0000"/>
                </a:solidFill>
              </a:rPr>
              <a:t>):</a:t>
            </a:r>
            <a:endParaRPr lang="zh-CN" altLang="en-US" sz="3200" dirty="0"/>
          </a:p>
          <a:p>
            <a:pPr lvl="1" eaLnBrk="1" hangingPunct="1">
              <a:lnSpc>
                <a:spcPct val="150000"/>
              </a:lnSpc>
            </a:pPr>
            <a:r>
              <a:rPr lang="zh-CN" altLang="en-US" sz="2800" dirty="0">
                <a:latin typeface="宋体" panose="02010600030101010101" pitchFamily="2" charset="-122"/>
              </a:rPr>
              <a:t>指人眼对细节的感知能力，通常用</a:t>
            </a:r>
            <a:r>
              <a:rPr lang="zh-CN" altLang="en-US" sz="2800" dirty="0">
                <a:solidFill>
                  <a:srgbClr val="FF0000"/>
                </a:solidFill>
                <a:latin typeface="宋体" panose="02010600030101010101" pitchFamily="2" charset="-122"/>
              </a:rPr>
              <a:t>被辨别物体最小间距所对应的视角的倒数表示。</a:t>
            </a:r>
          </a:p>
          <a:p>
            <a:pPr lvl="1" eaLnBrk="1" hangingPunct="1">
              <a:lnSpc>
                <a:spcPct val="150000"/>
              </a:lnSpc>
            </a:pPr>
            <a:r>
              <a:rPr lang="en-US" altLang="zh-CN" sz="2800" dirty="0">
                <a:latin typeface="宋体" panose="02010600030101010101" pitchFamily="2" charset="-122"/>
              </a:rPr>
              <a:t>1</a:t>
            </a:r>
            <a:r>
              <a:rPr lang="en-US" altLang="zh-CN" sz="2800" baseline="30000" dirty="0">
                <a:latin typeface="宋体" panose="02010600030101010101" pitchFamily="2" charset="-122"/>
              </a:rPr>
              <a:t>0</a:t>
            </a:r>
            <a:r>
              <a:rPr lang="en-US" altLang="zh-CN" sz="2800" dirty="0">
                <a:latin typeface="宋体" panose="02010600030101010101" pitchFamily="2" charset="-122"/>
                <a:sym typeface="Wingdings" panose="05000000000000000000" pitchFamily="2" charset="2"/>
              </a:rPr>
              <a:t>1.0  0.5</a:t>
            </a:r>
            <a:r>
              <a:rPr lang="en-US" altLang="zh-CN" sz="2800" baseline="30000" dirty="0">
                <a:latin typeface="宋体" panose="02010600030101010101" pitchFamily="2" charset="-122"/>
                <a:sym typeface="Wingdings" panose="05000000000000000000" pitchFamily="2" charset="2"/>
              </a:rPr>
              <a:t>0</a:t>
            </a:r>
            <a:r>
              <a:rPr lang="en-US" altLang="zh-CN" sz="2800" dirty="0">
                <a:latin typeface="宋体" panose="02010600030101010101" pitchFamily="2" charset="-122"/>
                <a:sym typeface="Wingdings" panose="05000000000000000000" pitchFamily="2" charset="2"/>
              </a:rPr>
              <a:t>2.0  2</a:t>
            </a:r>
            <a:r>
              <a:rPr lang="en-US" altLang="zh-CN" sz="2800" baseline="30000" dirty="0">
                <a:latin typeface="宋体" panose="02010600030101010101" pitchFamily="2" charset="-122"/>
                <a:sym typeface="Wingdings" panose="05000000000000000000" pitchFamily="2" charset="2"/>
              </a:rPr>
              <a:t>0</a:t>
            </a:r>
            <a:r>
              <a:rPr lang="en-US" altLang="zh-CN" sz="2800" dirty="0">
                <a:latin typeface="宋体" panose="02010600030101010101" pitchFamily="2" charset="-122"/>
                <a:sym typeface="Wingdings" panose="05000000000000000000" pitchFamily="2" charset="2"/>
              </a:rPr>
              <a:t>0.5</a:t>
            </a:r>
          </a:p>
          <a:p>
            <a:pPr lvl="1" eaLnBrk="1" hangingPunct="1">
              <a:lnSpc>
                <a:spcPct val="150000"/>
              </a:lnSpc>
            </a:pPr>
            <a:endParaRPr lang="en-US" altLang="zh-CN" sz="2800" dirty="0">
              <a:latin typeface="宋体" panose="02010600030101010101" pitchFamily="2" charset="-122"/>
            </a:endParaRPr>
          </a:p>
          <a:p>
            <a:pPr eaLnBrk="1" hangingPunct="1">
              <a:lnSpc>
                <a:spcPct val="150000"/>
              </a:lnSpc>
            </a:pPr>
            <a:endParaRPr lang="en-US" altLang="zh-CN" sz="3200" dirty="0"/>
          </a:p>
        </p:txBody>
      </p:sp>
    </p:spTree>
    <p:extLst>
      <p:ext uri="{BB962C8B-B14F-4D97-AF65-F5344CB8AC3E}">
        <p14:creationId xmlns:p14="http://schemas.microsoft.com/office/powerpoint/2010/main" val="159349750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61" name="灯片编号占位符 4"/>
          <p:cNvSpPr>
            <a:spLocks noGrp="1"/>
          </p:cNvSpPr>
          <p:nvPr>
            <p:ph type="sldNum" sz="quarter" idx="4294967295"/>
          </p:nvPr>
        </p:nvSpPr>
        <p:spPr>
          <a:xfrm>
            <a:off x="0" y="6356350"/>
            <a:ext cx="4114800" cy="365125"/>
          </a:xfrm>
        </p:spPr>
        <p:txBody>
          <a:bodyPr/>
          <a:lstStyle>
            <a:lvl1pPr eaLnBrk="0" hangingPunct="0">
              <a:defRPr sz="2000">
                <a:solidFill>
                  <a:schemeClr val="tx1"/>
                </a:solidFill>
                <a:latin typeface="Verdana" panose="020B0604030504040204" pitchFamily="34" charset="0"/>
                <a:ea typeface="楷体_GB2312" panose="02010609030101010101" pitchFamily="49" charset="-122"/>
              </a:defRPr>
            </a:lvl1pPr>
            <a:lvl2pPr marL="742950" indent="-285750" eaLnBrk="0" hangingPunct="0">
              <a:defRPr sz="2000">
                <a:solidFill>
                  <a:schemeClr val="tx1"/>
                </a:solidFill>
                <a:latin typeface="Verdana" panose="020B0604030504040204" pitchFamily="34" charset="0"/>
                <a:ea typeface="楷体_GB2312" panose="02010609030101010101" pitchFamily="49" charset="-122"/>
              </a:defRPr>
            </a:lvl2pPr>
            <a:lvl3pPr marL="1143000" indent="-228600" eaLnBrk="0" hangingPunct="0">
              <a:defRPr sz="2000">
                <a:solidFill>
                  <a:schemeClr val="tx1"/>
                </a:solidFill>
                <a:latin typeface="Verdana" panose="020B0604030504040204" pitchFamily="34" charset="0"/>
                <a:ea typeface="楷体_GB2312" panose="02010609030101010101" pitchFamily="49" charset="-122"/>
              </a:defRPr>
            </a:lvl3pPr>
            <a:lvl4pPr marL="1600200" indent="-228600" eaLnBrk="0" hangingPunct="0">
              <a:defRPr sz="2000">
                <a:solidFill>
                  <a:schemeClr val="tx1"/>
                </a:solidFill>
                <a:latin typeface="Verdana" panose="020B0604030504040204" pitchFamily="34" charset="0"/>
                <a:ea typeface="楷体_GB2312" panose="02010609030101010101" pitchFamily="49" charset="-122"/>
              </a:defRPr>
            </a:lvl4pPr>
            <a:lvl5pPr marL="2057400" indent="-228600" eaLnBrk="0" hangingPunct="0">
              <a:defRPr sz="2000">
                <a:solidFill>
                  <a:schemeClr val="tx1"/>
                </a:solidFill>
                <a:latin typeface="Verdana" panose="020B0604030504040204" pitchFamily="34" charset="0"/>
                <a:ea typeface="楷体_GB2312" panose="02010609030101010101" pitchFamily="49" charset="-122"/>
              </a:defRPr>
            </a:lvl5pPr>
            <a:lvl6pPr marL="25146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6pPr>
            <a:lvl7pPr marL="29718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7pPr>
            <a:lvl8pPr marL="34290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8pPr>
            <a:lvl9pPr marL="38862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9pPr>
          </a:lstStyle>
          <a:p>
            <a:pPr eaLnBrk="1" hangingPunct="1"/>
            <a:fld id="{7752F1A2-C21F-4548-8285-C29D33425F64}" type="slidenum">
              <a:rPr lang="en-US" altLang="zh-CN" sz="1000">
                <a:ea typeface="宋体" panose="02010600030101010101" pitchFamily="2" charset="-122"/>
              </a:rPr>
              <a:pPr eaLnBrk="1" hangingPunct="1"/>
              <a:t>110</a:t>
            </a:fld>
            <a:endParaRPr lang="en-US" altLang="zh-CN" sz="1000">
              <a:ea typeface="宋体" panose="02010600030101010101" pitchFamily="2" charset="-122"/>
            </a:endParaRPr>
          </a:p>
        </p:txBody>
      </p:sp>
      <p:grpSp>
        <p:nvGrpSpPr>
          <p:cNvPr id="98307" name="Group 2"/>
          <p:cNvGrpSpPr>
            <a:grpSpLocks/>
          </p:cNvGrpSpPr>
          <p:nvPr/>
        </p:nvGrpSpPr>
        <p:grpSpPr bwMode="auto">
          <a:xfrm>
            <a:off x="1774825" y="404814"/>
            <a:ext cx="8642350" cy="5919787"/>
            <a:chOff x="624" y="240"/>
            <a:chExt cx="4182" cy="3220"/>
          </a:xfrm>
        </p:grpSpPr>
        <p:grpSp>
          <p:nvGrpSpPr>
            <p:cNvPr id="98313" name="Group 3"/>
            <p:cNvGrpSpPr>
              <a:grpSpLocks/>
            </p:cNvGrpSpPr>
            <p:nvPr/>
          </p:nvGrpSpPr>
          <p:grpSpPr bwMode="auto">
            <a:xfrm>
              <a:off x="624" y="240"/>
              <a:ext cx="4182" cy="368"/>
              <a:chOff x="0" y="0"/>
              <a:chExt cx="4182" cy="368"/>
            </a:xfrm>
          </p:grpSpPr>
          <p:grpSp>
            <p:nvGrpSpPr>
              <p:cNvPr id="98357" name="Group 4"/>
              <p:cNvGrpSpPr>
                <a:grpSpLocks/>
              </p:cNvGrpSpPr>
              <p:nvPr/>
            </p:nvGrpSpPr>
            <p:grpSpPr bwMode="auto">
              <a:xfrm>
                <a:off x="0" y="0"/>
                <a:ext cx="1077" cy="368"/>
                <a:chOff x="0" y="0"/>
                <a:chExt cx="1077" cy="368"/>
              </a:xfrm>
            </p:grpSpPr>
            <p:sp>
              <p:nvSpPr>
                <p:cNvPr id="98364" name="Rectangle 5"/>
                <p:cNvSpPr>
                  <a:spLocks noChangeArrowheads="1"/>
                </p:cNvSpPr>
                <p:nvPr/>
              </p:nvSpPr>
              <p:spPr bwMode="auto">
                <a:xfrm>
                  <a:off x="6" y="6"/>
                  <a:ext cx="1065" cy="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Verdana" panose="020B0604030504040204" pitchFamily="34" charset="0"/>
                      <a:ea typeface="楷体_GB2312" panose="02010609030101010101" pitchFamily="49" charset="-122"/>
                    </a:defRPr>
                  </a:lvl1pPr>
                  <a:lvl2pPr marL="742950" indent="-285750" eaLnBrk="0" hangingPunct="0">
                    <a:defRPr sz="2000">
                      <a:solidFill>
                        <a:schemeClr val="tx1"/>
                      </a:solidFill>
                      <a:latin typeface="Verdana" panose="020B0604030504040204" pitchFamily="34" charset="0"/>
                      <a:ea typeface="楷体_GB2312" panose="02010609030101010101" pitchFamily="49" charset="-122"/>
                    </a:defRPr>
                  </a:lvl2pPr>
                  <a:lvl3pPr marL="1143000" indent="-228600" eaLnBrk="0" hangingPunct="0">
                    <a:defRPr sz="2000">
                      <a:solidFill>
                        <a:schemeClr val="tx1"/>
                      </a:solidFill>
                      <a:latin typeface="Verdana" panose="020B0604030504040204" pitchFamily="34" charset="0"/>
                      <a:ea typeface="楷体_GB2312" panose="02010609030101010101" pitchFamily="49" charset="-122"/>
                    </a:defRPr>
                  </a:lvl3pPr>
                  <a:lvl4pPr marL="1600200" indent="-228600" eaLnBrk="0" hangingPunct="0">
                    <a:defRPr sz="2000">
                      <a:solidFill>
                        <a:schemeClr val="tx1"/>
                      </a:solidFill>
                      <a:latin typeface="Verdana" panose="020B0604030504040204" pitchFamily="34" charset="0"/>
                      <a:ea typeface="楷体_GB2312" panose="02010609030101010101" pitchFamily="49" charset="-122"/>
                    </a:defRPr>
                  </a:lvl4pPr>
                  <a:lvl5pPr marL="2057400" indent="-228600" eaLnBrk="0" hangingPunct="0">
                    <a:defRPr sz="2000">
                      <a:solidFill>
                        <a:schemeClr val="tx1"/>
                      </a:solidFill>
                      <a:latin typeface="Verdana" panose="020B0604030504040204" pitchFamily="34" charset="0"/>
                      <a:ea typeface="楷体_GB2312" panose="02010609030101010101" pitchFamily="49" charset="-122"/>
                    </a:defRPr>
                  </a:lvl5pPr>
                  <a:lvl6pPr marL="25146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6pPr>
                  <a:lvl7pPr marL="29718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7pPr>
                  <a:lvl8pPr marL="34290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8pPr>
                  <a:lvl9pPr marL="38862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9pPr>
                </a:lstStyle>
                <a:p>
                  <a:pPr algn="ctr" eaLnBrk="1" hangingPunct="1">
                    <a:lnSpc>
                      <a:spcPct val="100000"/>
                    </a:lnSpc>
                    <a:spcBef>
                      <a:spcPct val="0"/>
                    </a:spcBef>
                    <a:buClrTx/>
                    <a:buSzTx/>
                    <a:buFontTx/>
                    <a:buNone/>
                  </a:pPr>
                  <a:r>
                    <a:rPr kumimoji="1" lang="zh-CN" altLang="en-US" sz="2400">
                      <a:latin typeface="Times New Roman" panose="02020603050405020304" pitchFamily="18" charset="0"/>
                      <a:ea typeface="宋体" panose="02010600030101010101" pitchFamily="2" charset="-122"/>
                    </a:rPr>
                    <a:t>比较项目</a:t>
                  </a:r>
                </a:p>
                <a:p>
                  <a:pPr algn="ctr">
                    <a:lnSpc>
                      <a:spcPct val="100000"/>
                    </a:lnSpc>
                    <a:spcBef>
                      <a:spcPct val="0"/>
                    </a:spcBef>
                    <a:buClrTx/>
                    <a:buSzTx/>
                    <a:buFontTx/>
                    <a:buNone/>
                  </a:pPr>
                  <a:endParaRPr kumimoji="1" lang="en-US" altLang="zh-CN" sz="1600">
                    <a:latin typeface="Times New Roman" panose="02020603050405020304" pitchFamily="18" charset="0"/>
                    <a:ea typeface="宋体" panose="02010600030101010101" pitchFamily="2" charset="-122"/>
                  </a:endParaRPr>
                </a:p>
              </p:txBody>
            </p:sp>
            <p:sp>
              <p:nvSpPr>
                <p:cNvPr id="98365" name="Rectangle 6"/>
                <p:cNvSpPr>
                  <a:spLocks noChangeArrowheads="1"/>
                </p:cNvSpPr>
                <p:nvPr/>
              </p:nvSpPr>
              <p:spPr bwMode="auto">
                <a:xfrm>
                  <a:off x="0" y="0"/>
                  <a:ext cx="1077" cy="368"/>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defRPr sz="2000">
                      <a:solidFill>
                        <a:schemeClr val="tx1"/>
                      </a:solidFill>
                      <a:latin typeface="Verdana" panose="020B0604030504040204" pitchFamily="34" charset="0"/>
                      <a:ea typeface="楷体_GB2312" panose="02010609030101010101" pitchFamily="49" charset="-122"/>
                    </a:defRPr>
                  </a:lvl1pPr>
                  <a:lvl2pPr marL="742950" indent="-285750" eaLnBrk="0" hangingPunct="0">
                    <a:defRPr sz="2000">
                      <a:solidFill>
                        <a:schemeClr val="tx1"/>
                      </a:solidFill>
                      <a:latin typeface="Verdana" panose="020B0604030504040204" pitchFamily="34" charset="0"/>
                      <a:ea typeface="楷体_GB2312" panose="02010609030101010101" pitchFamily="49" charset="-122"/>
                    </a:defRPr>
                  </a:lvl2pPr>
                  <a:lvl3pPr marL="1143000" indent="-228600" eaLnBrk="0" hangingPunct="0">
                    <a:defRPr sz="2000">
                      <a:solidFill>
                        <a:schemeClr val="tx1"/>
                      </a:solidFill>
                      <a:latin typeface="Verdana" panose="020B0604030504040204" pitchFamily="34" charset="0"/>
                      <a:ea typeface="楷体_GB2312" panose="02010609030101010101" pitchFamily="49" charset="-122"/>
                    </a:defRPr>
                  </a:lvl3pPr>
                  <a:lvl4pPr marL="1600200" indent="-228600" eaLnBrk="0" hangingPunct="0">
                    <a:defRPr sz="2000">
                      <a:solidFill>
                        <a:schemeClr val="tx1"/>
                      </a:solidFill>
                      <a:latin typeface="Verdana" panose="020B0604030504040204" pitchFamily="34" charset="0"/>
                      <a:ea typeface="楷体_GB2312" panose="02010609030101010101" pitchFamily="49" charset="-122"/>
                    </a:defRPr>
                  </a:lvl4pPr>
                  <a:lvl5pPr marL="2057400" indent="-228600" eaLnBrk="0" hangingPunct="0">
                    <a:defRPr sz="2000">
                      <a:solidFill>
                        <a:schemeClr val="tx1"/>
                      </a:solidFill>
                      <a:latin typeface="Verdana" panose="020B0604030504040204" pitchFamily="34" charset="0"/>
                      <a:ea typeface="楷体_GB2312" panose="02010609030101010101" pitchFamily="49" charset="-122"/>
                    </a:defRPr>
                  </a:lvl5pPr>
                  <a:lvl6pPr marL="25146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6pPr>
                  <a:lvl7pPr marL="29718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7pPr>
                  <a:lvl8pPr marL="34290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8pPr>
                  <a:lvl9pPr marL="38862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9pPr>
                </a:lstStyle>
                <a:p>
                  <a:pPr eaLnBrk="1" hangingPunct="1"/>
                  <a:endParaRPr lang="zh-CN" altLang="en-US"/>
                </a:p>
              </p:txBody>
            </p:sp>
          </p:grpSp>
          <p:grpSp>
            <p:nvGrpSpPr>
              <p:cNvPr id="98358" name="Group 7"/>
              <p:cNvGrpSpPr>
                <a:grpSpLocks/>
              </p:cNvGrpSpPr>
              <p:nvPr/>
            </p:nvGrpSpPr>
            <p:grpSpPr bwMode="auto">
              <a:xfrm>
                <a:off x="1077" y="0"/>
                <a:ext cx="1562" cy="368"/>
                <a:chOff x="1077" y="0"/>
                <a:chExt cx="1562" cy="368"/>
              </a:xfrm>
            </p:grpSpPr>
            <p:sp>
              <p:nvSpPr>
                <p:cNvPr id="98362" name="Rectangle 8"/>
                <p:cNvSpPr>
                  <a:spLocks noChangeArrowheads="1"/>
                </p:cNvSpPr>
                <p:nvPr/>
              </p:nvSpPr>
              <p:spPr bwMode="auto">
                <a:xfrm>
                  <a:off x="1083" y="6"/>
                  <a:ext cx="1550" cy="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Verdana" panose="020B0604030504040204" pitchFamily="34" charset="0"/>
                      <a:ea typeface="楷体_GB2312" panose="02010609030101010101" pitchFamily="49" charset="-122"/>
                    </a:defRPr>
                  </a:lvl1pPr>
                  <a:lvl2pPr marL="742950" indent="-285750" eaLnBrk="0" hangingPunct="0">
                    <a:defRPr sz="2000">
                      <a:solidFill>
                        <a:schemeClr val="tx1"/>
                      </a:solidFill>
                      <a:latin typeface="Verdana" panose="020B0604030504040204" pitchFamily="34" charset="0"/>
                      <a:ea typeface="楷体_GB2312" panose="02010609030101010101" pitchFamily="49" charset="-122"/>
                    </a:defRPr>
                  </a:lvl2pPr>
                  <a:lvl3pPr marL="1143000" indent="-228600" eaLnBrk="0" hangingPunct="0">
                    <a:defRPr sz="2000">
                      <a:solidFill>
                        <a:schemeClr val="tx1"/>
                      </a:solidFill>
                      <a:latin typeface="Verdana" panose="020B0604030504040204" pitchFamily="34" charset="0"/>
                      <a:ea typeface="楷体_GB2312" panose="02010609030101010101" pitchFamily="49" charset="-122"/>
                    </a:defRPr>
                  </a:lvl3pPr>
                  <a:lvl4pPr marL="1600200" indent="-228600" eaLnBrk="0" hangingPunct="0">
                    <a:defRPr sz="2000">
                      <a:solidFill>
                        <a:schemeClr val="tx1"/>
                      </a:solidFill>
                      <a:latin typeface="Verdana" panose="020B0604030504040204" pitchFamily="34" charset="0"/>
                      <a:ea typeface="楷体_GB2312" panose="02010609030101010101" pitchFamily="49" charset="-122"/>
                    </a:defRPr>
                  </a:lvl4pPr>
                  <a:lvl5pPr marL="2057400" indent="-228600" eaLnBrk="0" hangingPunct="0">
                    <a:defRPr sz="2000">
                      <a:solidFill>
                        <a:schemeClr val="tx1"/>
                      </a:solidFill>
                      <a:latin typeface="Verdana" panose="020B0604030504040204" pitchFamily="34" charset="0"/>
                      <a:ea typeface="楷体_GB2312" panose="02010609030101010101" pitchFamily="49" charset="-122"/>
                    </a:defRPr>
                  </a:lvl5pPr>
                  <a:lvl6pPr marL="25146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6pPr>
                  <a:lvl7pPr marL="29718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7pPr>
                  <a:lvl8pPr marL="34290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8pPr>
                  <a:lvl9pPr marL="38862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9pPr>
                </a:lstStyle>
                <a:p>
                  <a:pPr algn="ctr" eaLnBrk="1" hangingPunct="1">
                    <a:lnSpc>
                      <a:spcPct val="100000"/>
                    </a:lnSpc>
                    <a:spcBef>
                      <a:spcPct val="0"/>
                    </a:spcBef>
                    <a:buClrTx/>
                    <a:buSzTx/>
                    <a:buFontTx/>
                    <a:buNone/>
                  </a:pPr>
                  <a:r>
                    <a:rPr kumimoji="1" lang="zh-CN" altLang="en-US" sz="2400">
                      <a:latin typeface="Times New Roman" panose="02020603050405020304" pitchFamily="18" charset="0"/>
                      <a:ea typeface="宋体" panose="02010600030101010101" pitchFamily="2" charset="-122"/>
                    </a:rPr>
                    <a:t>机的特性</a:t>
                  </a:r>
                </a:p>
                <a:p>
                  <a:pPr algn="ctr">
                    <a:lnSpc>
                      <a:spcPct val="100000"/>
                    </a:lnSpc>
                    <a:spcBef>
                      <a:spcPct val="0"/>
                    </a:spcBef>
                    <a:buClrTx/>
                    <a:buSzTx/>
                    <a:buFontTx/>
                    <a:buNone/>
                  </a:pPr>
                  <a:endParaRPr kumimoji="1" lang="en-US" altLang="zh-CN" sz="2400">
                    <a:latin typeface="Times New Roman" panose="02020603050405020304" pitchFamily="18" charset="0"/>
                    <a:ea typeface="宋体" panose="02010600030101010101" pitchFamily="2" charset="-122"/>
                  </a:endParaRPr>
                </a:p>
              </p:txBody>
            </p:sp>
            <p:sp>
              <p:nvSpPr>
                <p:cNvPr id="98363" name="Rectangle 9"/>
                <p:cNvSpPr>
                  <a:spLocks noChangeArrowheads="1"/>
                </p:cNvSpPr>
                <p:nvPr/>
              </p:nvSpPr>
              <p:spPr bwMode="auto">
                <a:xfrm>
                  <a:off x="1077" y="0"/>
                  <a:ext cx="1562" cy="368"/>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defRPr sz="2000">
                      <a:solidFill>
                        <a:schemeClr val="tx1"/>
                      </a:solidFill>
                      <a:latin typeface="Verdana" panose="020B0604030504040204" pitchFamily="34" charset="0"/>
                      <a:ea typeface="楷体_GB2312" panose="02010609030101010101" pitchFamily="49" charset="-122"/>
                    </a:defRPr>
                  </a:lvl1pPr>
                  <a:lvl2pPr marL="742950" indent="-285750" eaLnBrk="0" hangingPunct="0">
                    <a:defRPr sz="2000">
                      <a:solidFill>
                        <a:schemeClr val="tx1"/>
                      </a:solidFill>
                      <a:latin typeface="Verdana" panose="020B0604030504040204" pitchFamily="34" charset="0"/>
                      <a:ea typeface="楷体_GB2312" panose="02010609030101010101" pitchFamily="49" charset="-122"/>
                    </a:defRPr>
                  </a:lvl2pPr>
                  <a:lvl3pPr marL="1143000" indent="-228600" eaLnBrk="0" hangingPunct="0">
                    <a:defRPr sz="2000">
                      <a:solidFill>
                        <a:schemeClr val="tx1"/>
                      </a:solidFill>
                      <a:latin typeface="Verdana" panose="020B0604030504040204" pitchFamily="34" charset="0"/>
                      <a:ea typeface="楷体_GB2312" panose="02010609030101010101" pitchFamily="49" charset="-122"/>
                    </a:defRPr>
                  </a:lvl3pPr>
                  <a:lvl4pPr marL="1600200" indent="-228600" eaLnBrk="0" hangingPunct="0">
                    <a:defRPr sz="2000">
                      <a:solidFill>
                        <a:schemeClr val="tx1"/>
                      </a:solidFill>
                      <a:latin typeface="Verdana" panose="020B0604030504040204" pitchFamily="34" charset="0"/>
                      <a:ea typeface="楷体_GB2312" panose="02010609030101010101" pitchFamily="49" charset="-122"/>
                    </a:defRPr>
                  </a:lvl4pPr>
                  <a:lvl5pPr marL="2057400" indent="-228600" eaLnBrk="0" hangingPunct="0">
                    <a:defRPr sz="2000">
                      <a:solidFill>
                        <a:schemeClr val="tx1"/>
                      </a:solidFill>
                      <a:latin typeface="Verdana" panose="020B0604030504040204" pitchFamily="34" charset="0"/>
                      <a:ea typeface="楷体_GB2312" panose="02010609030101010101" pitchFamily="49" charset="-122"/>
                    </a:defRPr>
                  </a:lvl5pPr>
                  <a:lvl6pPr marL="25146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6pPr>
                  <a:lvl7pPr marL="29718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7pPr>
                  <a:lvl8pPr marL="34290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8pPr>
                  <a:lvl9pPr marL="38862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9pPr>
                </a:lstStyle>
                <a:p>
                  <a:pPr eaLnBrk="1" hangingPunct="1"/>
                  <a:endParaRPr lang="zh-CN" altLang="en-US"/>
                </a:p>
              </p:txBody>
            </p:sp>
          </p:grpSp>
          <p:grpSp>
            <p:nvGrpSpPr>
              <p:cNvPr id="98359" name="Group 10"/>
              <p:cNvGrpSpPr>
                <a:grpSpLocks/>
              </p:cNvGrpSpPr>
              <p:nvPr/>
            </p:nvGrpSpPr>
            <p:grpSpPr bwMode="auto">
              <a:xfrm>
                <a:off x="2639" y="0"/>
                <a:ext cx="1543" cy="368"/>
                <a:chOff x="2639" y="0"/>
                <a:chExt cx="1543" cy="368"/>
              </a:xfrm>
            </p:grpSpPr>
            <p:sp>
              <p:nvSpPr>
                <p:cNvPr id="98360" name="Rectangle 11"/>
                <p:cNvSpPr>
                  <a:spLocks noChangeArrowheads="1"/>
                </p:cNvSpPr>
                <p:nvPr/>
              </p:nvSpPr>
              <p:spPr bwMode="auto">
                <a:xfrm>
                  <a:off x="2645" y="6"/>
                  <a:ext cx="1531" cy="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Verdana" panose="020B0604030504040204" pitchFamily="34" charset="0"/>
                      <a:ea typeface="楷体_GB2312" panose="02010609030101010101" pitchFamily="49" charset="-122"/>
                    </a:defRPr>
                  </a:lvl1pPr>
                  <a:lvl2pPr marL="742950" indent="-285750" eaLnBrk="0" hangingPunct="0">
                    <a:defRPr sz="2000">
                      <a:solidFill>
                        <a:schemeClr val="tx1"/>
                      </a:solidFill>
                      <a:latin typeface="Verdana" panose="020B0604030504040204" pitchFamily="34" charset="0"/>
                      <a:ea typeface="楷体_GB2312" panose="02010609030101010101" pitchFamily="49" charset="-122"/>
                    </a:defRPr>
                  </a:lvl2pPr>
                  <a:lvl3pPr marL="1143000" indent="-228600" eaLnBrk="0" hangingPunct="0">
                    <a:defRPr sz="2000">
                      <a:solidFill>
                        <a:schemeClr val="tx1"/>
                      </a:solidFill>
                      <a:latin typeface="Verdana" panose="020B0604030504040204" pitchFamily="34" charset="0"/>
                      <a:ea typeface="楷体_GB2312" panose="02010609030101010101" pitchFamily="49" charset="-122"/>
                    </a:defRPr>
                  </a:lvl3pPr>
                  <a:lvl4pPr marL="1600200" indent="-228600" eaLnBrk="0" hangingPunct="0">
                    <a:defRPr sz="2000">
                      <a:solidFill>
                        <a:schemeClr val="tx1"/>
                      </a:solidFill>
                      <a:latin typeface="Verdana" panose="020B0604030504040204" pitchFamily="34" charset="0"/>
                      <a:ea typeface="楷体_GB2312" panose="02010609030101010101" pitchFamily="49" charset="-122"/>
                    </a:defRPr>
                  </a:lvl4pPr>
                  <a:lvl5pPr marL="2057400" indent="-228600" eaLnBrk="0" hangingPunct="0">
                    <a:defRPr sz="2000">
                      <a:solidFill>
                        <a:schemeClr val="tx1"/>
                      </a:solidFill>
                      <a:latin typeface="Verdana" panose="020B0604030504040204" pitchFamily="34" charset="0"/>
                      <a:ea typeface="楷体_GB2312" panose="02010609030101010101" pitchFamily="49" charset="-122"/>
                    </a:defRPr>
                  </a:lvl5pPr>
                  <a:lvl6pPr marL="25146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6pPr>
                  <a:lvl7pPr marL="29718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7pPr>
                  <a:lvl8pPr marL="34290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8pPr>
                  <a:lvl9pPr marL="38862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9pPr>
                </a:lstStyle>
                <a:p>
                  <a:pPr algn="ctr" eaLnBrk="1" hangingPunct="1">
                    <a:lnSpc>
                      <a:spcPct val="100000"/>
                    </a:lnSpc>
                    <a:spcBef>
                      <a:spcPct val="0"/>
                    </a:spcBef>
                    <a:buClrTx/>
                    <a:buSzTx/>
                    <a:buFontTx/>
                    <a:buNone/>
                  </a:pPr>
                  <a:r>
                    <a:rPr kumimoji="1" lang="zh-CN" altLang="en-US" sz="2400">
                      <a:latin typeface="Times New Roman" panose="02020603050405020304" pitchFamily="18" charset="0"/>
                      <a:ea typeface="宋体" panose="02010600030101010101" pitchFamily="2" charset="-122"/>
                    </a:rPr>
                    <a:t>人的特性</a:t>
                  </a:r>
                </a:p>
                <a:p>
                  <a:pPr algn="ctr">
                    <a:lnSpc>
                      <a:spcPct val="100000"/>
                    </a:lnSpc>
                    <a:spcBef>
                      <a:spcPct val="0"/>
                    </a:spcBef>
                    <a:buClrTx/>
                    <a:buSzTx/>
                    <a:buFontTx/>
                    <a:buNone/>
                  </a:pPr>
                  <a:endParaRPr kumimoji="1" lang="en-US" altLang="zh-CN" sz="1600">
                    <a:latin typeface="Times New Roman" panose="02020603050405020304" pitchFamily="18" charset="0"/>
                    <a:ea typeface="宋体" panose="02010600030101010101" pitchFamily="2" charset="-122"/>
                  </a:endParaRPr>
                </a:p>
              </p:txBody>
            </p:sp>
            <p:sp>
              <p:nvSpPr>
                <p:cNvPr id="98361" name="Rectangle 12"/>
                <p:cNvSpPr>
                  <a:spLocks noChangeArrowheads="1"/>
                </p:cNvSpPr>
                <p:nvPr/>
              </p:nvSpPr>
              <p:spPr bwMode="auto">
                <a:xfrm>
                  <a:off x="2639" y="0"/>
                  <a:ext cx="1543" cy="368"/>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defRPr sz="2000">
                      <a:solidFill>
                        <a:schemeClr val="tx1"/>
                      </a:solidFill>
                      <a:latin typeface="Verdana" panose="020B0604030504040204" pitchFamily="34" charset="0"/>
                      <a:ea typeface="楷体_GB2312" panose="02010609030101010101" pitchFamily="49" charset="-122"/>
                    </a:defRPr>
                  </a:lvl1pPr>
                  <a:lvl2pPr marL="742950" indent="-285750" eaLnBrk="0" hangingPunct="0">
                    <a:defRPr sz="2000">
                      <a:solidFill>
                        <a:schemeClr val="tx1"/>
                      </a:solidFill>
                      <a:latin typeface="Verdana" panose="020B0604030504040204" pitchFamily="34" charset="0"/>
                      <a:ea typeface="楷体_GB2312" panose="02010609030101010101" pitchFamily="49" charset="-122"/>
                    </a:defRPr>
                  </a:lvl2pPr>
                  <a:lvl3pPr marL="1143000" indent="-228600" eaLnBrk="0" hangingPunct="0">
                    <a:defRPr sz="2000">
                      <a:solidFill>
                        <a:schemeClr val="tx1"/>
                      </a:solidFill>
                      <a:latin typeface="Verdana" panose="020B0604030504040204" pitchFamily="34" charset="0"/>
                      <a:ea typeface="楷体_GB2312" panose="02010609030101010101" pitchFamily="49" charset="-122"/>
                    </a:defRPr>
                  </a:lvl3pPr>
                  <a:lvl4pPr marL="1600200" indent="-228600" eaLnBrk="0" hangingPunct="0">
                    <a:defRPr sz="2000">
                      <a:solidFill>
                        <a:schemeClr val="tx1"/>
                      </a:solidFill>
                      <a:latin typeface="Verdana" panose="020B0604030504040204" pitchFamily="34" charset="0"/>
                      <a:ea typeface="楷体_GB2312" panose="02010609030101010101" pitchFamily="49" charset="-122"/>
                    </a:defRPr>
                  </a:lvl4pPr>
                  <a:lvl5pPr marL="2057400" indent="-228600" eaLnBrk="0" hangingPunct="0">
                    <a:defRPr sz="2000">
                      <a:solidFill>
                        <a:schemeClr val="tx1"/>
                      </a:solidFill>
                      <a:latin typeface="Verdana" panose="020B0604030504040204" pitchFamily="34" charset="0"/>
                      <a:ea typeface="楷体_GB2312" panose="02010609030101010101" pitchFamily="49" charset="-122"/>
                    </a:defRPr>
                  </a:lvl5pPr>
                  <a:lvl6pPr marL="25146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6pPr>
                  <a:lvl7pPr marL="29718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7pPr>
                  <a:lvl8pPr marL="34290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8pPr>
                  <a:lvl9pPr marL="38862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9pPr>
                </a:lstStyle>
                <a:p>
                  <a:pPr eaLnBrk="1" hangingPunct="1"/>
                  <a:endParaRPr lang="zh-CN" altLang="en-US"/>
                </a:p>
              </p:txBody>
            </p:sp>
          </p:grpSp>
        </p:grpSp>
        <p:grpSp>
          <p:nvGrpSpPr>
            <p:cNvPr id="98314" name="Group 13"/>
            <p:cNvGrpSpPr>
              <a:grpSpLocks/>
            </p:cNvGrpSpPr>
            <p:nvPr/>
          </p:nvGrpSpPr>
          <p:grpSpPr bwMode="auto">
            <a:xfrm>
              <a:off x="624" y="620"/>
              <a:ext cx="4182" cy="2840"/>
              <a:chOff x="0" y="0"/>
              <a:chExt cx="4182" cy="2840"/>
            </a:xfrm>
          </p:grpSpPr>
          <p:sp>
            <p:nvSpPr>
              <p:cNvPr id="98315" name="Rectangle 14"/>
              <p:cNvSpPr>
                <a:spLocks noChangeArrowheads="1"/>
              </p:cNvSpPr>
              <p:nvPr/>
            </p:nvSpPr>
            <p:spPr bwMode="auto">
              <a:xfrm>
                <a:off x="2645" y="6"/>
                <a:ext cx="1531" cy="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Verdana" panose="020B0604030504040204" pitchFamily="34" charset="0"/>
                    <a:ea typeface="楷体_GB2312" panose="02010609030101010101" pitchFamily="49" charset="-122"/>
                  </a:defRPr>
                </a:lvl1pPr>
                <a:lvl2pPr marL="742950" indent="-285750" eaLnBrk="0" hangingPunct="0">
                  <a:defRPr sz="2000">
                    <a:solidFill>
                      <a:schemeClr val="tx1"/>
                    </a:solidFill>
                    <a:latin typeface="Verdana" panose="020B0604030504040204" pitchFamily="34" charset="0"/>
                    <a:ea typeface="楷体_GB2312" panose="02010609030101010101" pitchFamily="49" charset="-122"/>
                  </a:defRPr>
                </a:lvl2pPr>
                <a:lvl3pPr marL="1143000" indent="-228600" eaLnBrk="0" hangingPunct="0">
                  <a:defRPr sz="2000">
                    <a:solidFill>
                      <a:schemeClr val="tx1"/>
                    </a:solidFill>
                    <a:latin typeface="Verdana" panose="020B0604030504040204" pitchFamily="34" charset="0"/>
                    <a:ea typeface="楷体_GB2312" panose="02010609030101010101" pitchFamily="49" charset="-122"/>
                  </a:defRPr>
                </a:lvl3pPr>
                <a:lvl4pPr marL="1600200" indent="-228600" eaLnBrk="0" hangingPunct="0">
                  <a:defRPr sz="2000">
                    <a:solidFill>
                      <a:schemeClr val="tx1"/>
                    </a:solidFill>
                    <a:latin typeface="Verdana" panose="020B0604030504040204" pitchFamily="34" charset="0"/>
                    <a:ea typeface="楷体_GB2312" panose="02010609030101010101" pitchFamily="49" charset="-122"/>
                  </a:defRPr>
                </a:lvl4pPr>
                <a:lvl5pPr marL="2057400" indent="-228600" eaLnBrk="0" hangingPunct="0">
                  <a:defRPr sz="2000">
                    <a:solidFill>
                      <a:schemeClr val="tx1"/>
                    </a:solidFill>
                    <a:latin typeface="Verdana" panose="020B0604030504040204" pitchFamily="34" charset="0"/>
                    <a:ea typeface="楷体_GB2312" panose="02010609030101010101" pitchFamily="49" charset="-122"/>
                  </a:defRPr>
                </a:lvl5pPr>
                <a:lvl6pPr marL="25146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6pPr>
                <a:lvl7pPr marL="29718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7pPr>
                <a:lvl8pPr marL="34290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8pPr>
                <a:lvl9pPr marL="38862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9pPr>
              </a:lstStyle>
              <a:p>
                <a:pPr algn="just" eaLnBrk="1" hangingPunct="1">
                  <a:lnSpc>
                    <a:spcPct val="100000"/>
                  </a:lnSpc>
                  <a:spcBef>
                    <a:spcPct val="0"/>
                  </a:spcBef>
                  <a:buClrTx/>
                  <a:buSzTx/>
                  <a:buFontTx/>
                  <a:buNone/>
                </a:pPr>
                <a:r>
                  <a:rPr kumimoji="1" lang="zh-CN" altLang="en-US" sz="1600">
                    <a:latin typeface="Times New Roman" panose="02020603050405020304" pitchFamily="18" charset="0"/>
                    <a:ea typeface="宋体" panose="02010600030101010101" pitchFamily="2" charset="-122"/>
                  </a:rPr>
                  <a:t>易疲劳，需要适当休息、保健、娱乐，很难长时间保持紧张状态，不适应从事刺激小、单调乏味的作业</a:t>
                </a:r>
              </a:p>
              <a:p>
                <a:pPr algn="just">
                  <a:lnSpc>
                    <a:spcPct val="100000"/>
                  </a:lnSpc>
                  <a:spcBef>
                    <a:spcPct val="0"/>
                  </a:spcBef>
                  <a:buClrTx/>
                  <a:buSzTx/>
                  <a:buFontTx/>
                  <a:buNone/>
                </a:pPr>
                <a:endParaRPr kumimoji="1" lang="en-US" altLang="zh-CN" sz="1600">
                  <a:latin typeface="Times New Roman" panose="02020603050405020304" pitchFamily="18" charset="0"/>
                  <a:ea typeface="宋体" panose="02010600030101010101" pitchFamily="2" charset="-122"/>
                </a:endParaRPr>
              </a:p>
            </p:txBody>
          </p:sp>
          <p:sp>
            <p:nvSpPr>
              <p:cNvPr id="98316" name="Rectangle 15"/>
              <p:cNvSpPr>
                <a:spLocks noChangeArrowheads="1"/>
              </p:cNvSpPr>
              <p:nvPr/>
            </p:nvSpPr>
            <p:spPr bwMode="auto">
              <a:xfrm>
                <a:off x="2645" y="552"/>
                <a:ext cx="1531" cy="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Verdana" panose="020B0604030504040204" pitchFamily="34" charset="0"/>
                    <a:ea typeface="楷体_GB2312" panose="02010609030101010101" pitchFamily="49" charset="-122"/>
                  </a:defRPr>
                </a:lvl1pPr>
                <a:lvl2pPr marL="742950" indent="-285750" eaLnBrk="0" hangingPunct="0">
                  <a:defRPr sz="2000">
                    <a:solidFill>
                      <a:schemeClr val="tx1"/>
                    </a:solidFill>
                    <a:latin typeface="Verdana" panose="020B0604030504040204" pitchFamily="34" charset="0"/>
                    <a:ea typeface="楷体_GB2312" panose="02010609030101010101" pitchFamily="49" charset="-122"/>
                  </a:defRPr>
                </a:lvl2pPr>
                <a:lvl3pPr marL="1143000" indent="-228600" eaLnBrk="0" hangingPunct="0">
                  <a:defRPr sz="2000">
                    <a:solidFill>
                      <a:schemeClr val="tx1"/>
                    </a:solidFill>
                    <a:latin typeface="Verdana" panose="020B0604030504040204" pitchFamily="34" charset="0"/>
                    <a:ea typeface="楷体_GB2312" panose="02010609030101010101" pitchFamily="49" charset="-122"/>
                  </a:defRPr>
                </a:lvl3pPr>
                <a:lvl4pPr marL="1600200" indent="-228600" eaLnBrk="0" hangingPunct="0">
                  <a:defRPr sz="2000">
                    <a:solidFill>
                      <a:schemeClr val="tx1"/>
                    </a:solidFill>
                    <a:latin typeface="Verdana" panose="020B0604030504040204" pitchFamily="34" charset="0"/>
                    <a:ea typeface="楷体_GB2312" panose="02010609030101010101" pitchFamily="49" charset="-122"/>
                  </a:defRPr>
                </a:lvl4pPr>
                <a:lvl5pPr marL="2057400" indent="-228600" eaLnBrk="0" hangingPunct="0">
                  <a:defRPr sz="2000">
                    <a:solidFill>
                      <a:schemeClr val="tx1"/>
                    </a:solidFill>
                    <a:latin typeface="Verdana" panose="020B0604030504040204" pitchFamily="34" charset="0"/>
                    <a:ea typeface="楷体_GB2312" panose="02010609030101010101" pitchFamily="49" charset="-122"/>
                  </a:defRPr>
                </a:lvl5pPr>
                <a:lvl6pPr marL="25146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6pPr>
                <a:lvl7pPr marL="29718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7pPr>
                <a:lvl8pPr marL="34290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8pPr>
                <a:lvl9pPr marL="38862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9pPr>
              </a:lstStyle>
              <a:p>
                <a:pPr algn="just" eaLnBrk="1" hangingPunct="1">
                  <a:lnSpc>
                    <a:spcPct val="100000"/>
                  </a:lnSpc>
                  <a:spcBef>
                    <a:spcPct val="0"/>
                  </a:spcBef>
                  <a:buClrTx/>
                  <a:buSzTx/>
                  <a:buFontTx/>
                  <a:buNone/>
                </a:pPr>
                <a:r>
                  <a:rPr kumimoji="1" lang="zh-CN" altLang="en-US" sz="1600">
                    <a:latin typeface="Times New Roman" panose="02020603050405020304" pitchFamily="18" charset="0"/>
                    <a:ea typeface="宋体" panose="02010600030101010101" pitchFamily="2" charset="-122"/>
                  </a:rPr>
                  <a:t>容易出差错；如果有时间和精力，可以处理意外事件，自我维护力强</a:t>
                </a:r>
              </a:p>
              <a:p>
                <a:pPr algn="just">
                  <a:lnSpc>
                    <a:spcPct val="100000"/>
                  </a:lnSpc>
                  <a:spcBef>
                    <a:spcPct val="0"/>
                  </a:spcBef>
                  <a:buClrTx/>
                  <a:buSzTx/>
                  <a:buFontTx/>
                  <a:buNone/>
                </a:pPr>
                <a:endParaRPr kumimoji="1" lang="en-US" altLang="zh-CN" sz="1600">
                  <a:latin typeface="Times New Roman" panose="02020603050405020304" pitchFamily="18" charset="0"/>
                  <a:ea typeface="宋体" panose="02010600030101010101" pitchFamily="2" charset="-122"/>
                </a:endParaRPr>
              </a:p>
            </p:txBody>
          </p:sp>
          <p:sp>
            <p:nvSpPr>
              <p:cNvPr id="98317" name="Rectangle 16"/>
              <p:cNvSpPr>
                <a:spLocks noChangeArrowheads="1"/>
              </p:cNvSpPr>
              <p:nvPr/>
            </p:nvSpPr>
            <p:spPr bwMode="auto">
              <a:xfrm>
                <a:off x="2645" y="1098"/>
                <a:ext cx="1531" cy="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Verdana" panose="020B0604030504040204" pitchFamily="34" charset="0"/>
                    <a:ea typeface="楷体_GB2312" panose="02010609030101010101" pitchFamily="49" charset="-122"/>
                  </a:defRPr>
                </a:lvl1pPr>
                <a:lvl2pPr marL="742950" indent="-285750" eaLnBrk="0" hangingPunct="0">
                  <a:defRPr sz="2000">
                    <a:solidFill>
                      <a:schemeClr val="tx1"/>
                    </a:solidFill>
                    <a:latin typeface="Verdana" panose="020B0604030504040204" pitchFamily="34" charset="0"/>
                    <a:ea typeface="楷体_GB2312" panose="02010609030101010101" pitchFamily="49" charset="-122"/>
                  </a:defRPr>
                </a:lvl2pPr>
                <a:lvl3pPr marL="1143000" indent="-228600" eaLnBrk="0" hangingPunct="0">
                  <a:defRPr sz="2000">
                    <a:solidFill>
                      <a:schemeClr val="tx1"/>
                    </a:solidFill>
                    <a:latin typeface="Verdana" panose="020B0604030504040204" pitchFamily="34" charset="0"/>
                    <a:ea typeface="楷体_GB2312" panose="02010609030101010101" pitchFamily="49" charset="-122"/>
                  </a:defRPr>
                </a:lvl3pPr>
                <a:lvl4pPr marL="1600200" indent="-228600" eaLnBrk="0" hangingPunct="0">
                  <a:defRPr sz="2000">
                    <a:solidFill>
                      <a:schemeClr val="tx1"/>
                    </a:solidFill>
                    <a:latin typeface="Verdana" panose="020B0604030504040204" pitchFamily="34" charset="0"/>
                    <a:ea typeface="楷体_GB2312" panose="02010609030101010101" pitchFamily="49" charset="-122"/>
                  </a:defRPr>
                </a:lvl4pPr>
                <a:lvl5pPr marL="2057400" indent="-228600" eaLnBrk="0" hangingPunct="0">
                  <a:defRPr sz="2000">
                    <a:solidFill>
                      <a:schemeClr val="tx1"/>
                    </a:solidFill>
                    <a:latin typeface="Verdana" panose="020B0604030504040204" pitchFamily="34" charset="0"/>
                    <a:ea typeface="楷体_GB2312" panose="02010609030101010101" pitchFamily="49" charset="-122"/>
                  </a:defRPr>
                </a:lvl5pPr>
                <a:lvl6pPr marL="25146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6pPr>
                <a:lvl7pPr marL="29718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7pPr>
                <a:lvl8pPr marL="34290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8pPr>
                <a:lvl9pPr marL="38862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9pPr>
              </a:lstStyle>
              <a:p>
                <a:pPr algn="just" eaLnBrk="1" hangingPunct="1">
                  <a:lnSpc>
                    <a:spcPct val="100000"/>
                  </a:lnSpc>
                  <a:spcBef>
                    <a:spcPct val="0"/>
                  </a:spcBef>
                  <a:buClrTx/>
                  <a:buSzTx/>
                  <a:buFontTx/>
                  <a:buNone/>
                </a:pPr>
                <a:r>
                  <a:rPr kumimoji="1" lang="zh-CN" altLang="en-US" sz="1600">
                    <a:latin typeface="Times New Roman" panose="02020603050405020304" pitchFamily="18" charset="0"/>
                    <a:ea typeface="宋体" panose="02010600030101010101" pitchFamily="2" charset="-122"/>
                  </a:rPr>
                  <a:t>单通道</a:t>
                </a:r>
              </a:p>
              <a:p>
                <a:pPr algn="just">
                  <a:lnSpc>
                    <a:spcPct val="100000"/>
                  </a:lnSpc>
                  <a:spcBef>
                    <a:spcPct val="0"/>
                  </a:spcBef>
                  <a:buClrTx/>
                  <a:buSzTx/>
                  <a:buFontTx/>
                  <a:buNone/>
                </a:pPr>
                <a:endParaRPr kumimoji="1" lang="en-US" altLang="zh-CN" sz="1600">
                  <a:latin typeface="Times New Roman" panose="02020603050405020304" pitchFamily="18" charset="0"/>
                  <a:ea typeface="宋体" panose="02010600030101010101" pitchFamily="2" charset="-122"/>
                </a:endParaRPr>
              </a:p>
            </p:txBody>
          </p:sp>
          <p:sp>
            <p:nvSpPr>
              <p:cNvPr id="98318" name="Rectangle 17"/>
              <p:cNvSpPr>
                <a:spLocks noChangeArrowheads="1"/>
              </p:cNvSpPr>
              <p:nvPr/>
            </p:nvSpPr>
            <p:spPr bwMode="auto">
              <a:xfrm>
                <a:off x="2645" y="1472"/>
                <a:ext cx="1531" cy="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Verdana" panose="020B0604030504040204" pitchFamily="34" charset="0"/>
                    <a:ea typeface="楷体_GB2312" panose="02010609030101010101" pitchFamily="49" charset="-122"/>
                  </a:defRPr>
                </a:lvl1pPr>
                <a:lvl2pPr marL="742950" indent="-285750" eaLnBrk="0" hangingPunct="0">
                  <a:defRPr sz="2000">
                    <a:solidFill>
                      <a:schemeClr val="tx1"/>
                    </a:solidFill>
                    <a:latin typeface="Verdana" panose="020B0604030504040204" pitchFamily="34" charset="0"/>
                    <a:ea typeface="楷体_GB2312" panose="02010609030101010101" pitchFamily="49" charset="-122"/>
                  </a:defRPr>
                </a:lvl2pPr>
                <a:lvl3pPr marL="1143000" indent="-228600" eaLnBrk="0" hangingPunct="0">
                  <a:defRPr sz="2000">
                    <a:solidFill>
                      <a:schemeClr val="tx1"/>
                    </a:solidFill>
                    <a:latin typeface="Verdana" panose="020B0604030504040204" pitchFamily="34" charset="0"/>
                    <a:ea typeface="楷体_GB2312" panose="02010609030101010101" pitchFamily="49" charset="-122"/>
                  </a:defRPr>
                </a:lvl3pPr>
                <a:lvl4pPr marL="1600200" indent="-228600" eaLnBrk="0" hangingPunct="0">
                  <a:defRPr sz="2000">
                    <a:solidFill>
                      <a:schemeClr val="tx1"/>
                    </a:solidFill>
                    <a:latin typeface="Verdana" panose="020B0604030504040204" pitchFamily="34" charset="0"/>
                    <a:ea typeface="楷体_GB2312" panose="02010609030101010101" pitchFamily="49" charset="-122"/>
                  </a:defRPr>
                </a:lvl4pPr>
                <a:lvl5pPr marL="2057400" indent="-228600" eaLnBrk="0" hangingPunct="0">
                  <a:defRPr sz="2000">
                    <a:solidFill>
                      <a:schemeClr val="tx1"/>
                    </a:solidFill>
                    <a:latin typeface="Verdana" panose="020B0604030504040204" pitchFamily="34" charset="0"/>
                    <a:ea typeface="楷体_GB2312" panose="02010609030101010101" pitchFamily="49" charset="-122"/>
                  </a:defRPr>
                </a:lvl5pPr>
                <a:lvl6pPr marL="25146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6pPr>
                <a:lvl7pPr marL="29718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7pPr>
                <a:lvl8pPr marL="34290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8pPr>
                <a:lvl9pPr marL="38862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9pPr>
              </a:lstStyle>
              <a:p>
                <a:pPr algn="just" eaLnBrk="1" hangingPunct="1">
                  <a:lnSpc>
                    <a:spcPct val="100000"/>
                  </a:lnSpc>
                  <a:spcBef>
                    <a:spcPct val="0"/>
                  </a:spcBef>
                  <a:buClrTx/>
                  <a:buSzTx/>
                  <a:buFontTx/>
                  <a:buNone/>
                </a:pPr>
                <a:r>
                  <a:rPr kumimoji="1" lang="zh-CN" altLang="en-US" sz="1600">
                    <a:latin typeface="Times New Roman" panose="02020603050405020304" pitchFamily="18" charset="0"/>
                    <a:ea typeface="宋体" panose="02010600030101010101" pitchFamily="2" charset="-122"/>
                  </a:rPr>
                  <a:t>耗费能源小，但要吃饭，需要教育和训练，必须采取绝对的安全措施</a:t>
                </a:r>
              </a:p>
              <a:p>
                <a:pPr algn="just">
                  <a:lnSpc>
                    <a:spcPct val="100000"/>
                  </a:lnSpc>
                  <a:spcBef>
                    <a:spcPct val="0"/>
                  </a:spcBef>
                  <a:buClrTx/>
                  <a:buSzTx/>
                  <a:buFontTx/>
                  <a:buNone/>
                </a:pPr>
                <a:endParaRPr kumimoji="1" lang="en-US" altLang="zh-CN" sz="1600">
                  <a:latin typeface="Times New Roman" panose="02020603050405020304" pitchFamily="18" charset="0"/>
                  <a:ea typeface="宋体" panose="02010600030101010101" pitchFamily="2" charset="-122"/>
                </a:endParaRPr>
              </a:p>
            </p:txBody>
          </p:sp>
          <p:sp>
            <p:nvSpPr>
              <p:cNvPr id="98319" name="Rectangle 18"/>
              <p:cNvSpPr>
                <a:spLocks noChangeArrowheads="1"/>
              </p:cNvSpPr>
              <p:nvPr/>
            </p:nvSpPr>
            <p:spPr bwMode="auto">
              <a:xfrm>
                <a:off x="6" y="2018"/>
                <a:ext cx="1065" cy="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000">
                    <a:solidFill>
                      <a:schemeClr val="tx1"/>
                    </a:solidFill>
                    <a:latin typeface="Verdana" panose="020B0604030504040204" pitchFamily="34" charset="0"/>
                    <a:ea typeface="楷体_GB2312" panose="02010609030101010101" pitchFamily="49" charset="-122"/>
                  </a:defRPr>
                </a:lvl1pPr>
                <a:lvl2pPr marL="742950" indent="-285750" eaLnBrk="0" hangingPunct="0">
                  <a:defRPr sz="2000">
                    <a:solidFill>
                      <a:schemeClr val="tx1"/>
                    </a:solidFill>
                    <a:latin typeface="Verdana" panose="020B0604030504040204" pitchFamily="34" charset="0"/>
                    <a:ea typeface="楷体_GB2312" panose="02010609030101010101" pitchFamily="49" charset="-122"/>
                  </a:defRPr>
                </a:lvl2pPr>
                <a:lvl3pPr marL="1143000" indent="-228600" eaLnBrk="0" hangingPunct="0">
                  <a:defRPr sz="2000">
                    <a:solidFill>
                      <a:schemeClr val="tx1"/>
                    </a:solidFill>
                    <a:latin typeface="Verdana" panose="020B0604030504040204" pitchFamily="34" charset="0"/>
                    <a:ea typeface="楷体_GB2312" panose="02010609030101010101" pitchFamily="49" charset="-122"/>
                  </a:defRPr>
                </a:lvl3pPr>
                <a:lvl4pPr marL="1600200" indent="-228600" eaLnBrk="0" hangingPunct="0">
                  <a:defRPr sz="2000">
                    <a:solidFill>
                      <a:schemeClr val="tx1"/>
                    </a:solidFill>
                    <a:latin typeface="Verdana" panose="020B0604030504040204" pitchFamily="34" charset="0"/>
                    <a:ea typeface="楷体_GB2312" panose="02010609030101010101" pitchFamily="49" charset="-122"/>
                  </a:defRPr>
                </a:lvl4pPr>
                <a:lvl5pPr marL="2057400" indent="-228600" eaLnBrk="0" hangingPunct="0">
                  <a:defRPr sz="2000">
                    <a:solidFill>
                      <a:schemeClr val="tx1"/>
                    </a:solidFill>
                    <a:latin typeface="Verdana" panose="020B0604030504040204" pitchFamily="34" charset="0"/>
                    <a:ea typeface="楷体_GB2312" panose="02010609030101010101" pitchFamily="49" charset="-122"/>
                  </a:defRPr>
                </a:lvl5pPr>
                <a:lvl6pPr marL="25146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6pPr>
                <a:lvl7pPr marL="29718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7pPr>
                <a:lvl8pPr marL="34290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8pPr>
                <a:lvl9pPr marL="38862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9pPr>
              </a:lstStyle>
              <a:p>
                <a:pPr algn="ctr" eaLnBrk="1" hangingPunct="1">
                  <a:lnSpc>
                    <a:spcPct val="100000"/>
                  </a:lnSpc>
                  <a:spcBef>
                    <a:spcPct val="0"/>
                  </a:spcBef>
                  <a:buClrTx/>
                  <a:buSzTx/>
                  <a:buFontTx/>
                  <a:buNone/>
                </a:pPr>
                <a:r>
                  <a:rPr kumimoji="1" lang="zh-CN" altLang="en-US" sz="1600">
                    <a:latin typeface="Times New Roman" panose="02020603050405020304" pitchFamily="18" charset="0"/>
                    <a:ea typeface="宋体" panose="02010600030101010101" pitchFamily="2" charset="-122"/>
                  </a:rPr>
                  <a:t>图形识别</a:t>
                </a:r>
              </a:p>
              <a:p>
                <a:pPr algn="ctr">
                  <a:lnSpc>
                    <a:spcPct val="100000"/>
                  </a:lnSpc>
                  <a:spcBef>
                    <a:spcPct val="0"/>
                  </a:spcBef>
                  <a:buClrTx/>
                  <a:buSzTx/>
                  <a:buFontTx/>
                  <a:buNone/>
                </a:pPr>
                <a:endParaRPr kumimoji="1" lang="en-US" altLang="zh-CN" sz="1600">
                  <a:latin typeface="Times New Roman" panose="02020603050405020304" pitchFamily="18" charset="0"/>
                  <a:ea typeface="宋体" panose="02010600030101010101" pitchFamily="2" charset="-122"/>
                </a:endParaRPr>
              </a:p>
            </p:txBody>
          </p:sp>
          <p:sp>
            <p:nvSpPr>
              <p:cNvPr id="98320" name="Rectangle 19"/>
              <p:cNvSpPr>
                <a:spLocks noChangeArrowheads="1"/>
              </p:cNvSpPr>
              <p:nvPr/>
            </p:nvSpPr>
            <p:spPr bwMode="auto">
              <a:xfrm>
                <a:off x="2633" y="2018"/>
                <a:ext cx="1531" cy="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Verdana" panose="020B0604030504040204" pitchFamily="34" charset="0"/>
                    <a:ea typeface="楷体_GB2312" panose="02010609030101010101" pitchFamily="49" charset="-122"/>
                  </a:defRPr>
                </a:lvl1pPr>
                <a:lvl2pPr marL="742950" indent="-285750" eaLnBrk="0" hangingPunct="0">
                  <a:defRPr sz="2000">
                    <a:solidFill>
                      <a:schemeClr val="tx1"/>
                    </a:solidFill>
                    <a:latin typeface="Verdana" panose="020B0604030504040204" pitchFamily="34" charset="0"/>
                    <a:ea typeface="楷体_GB2312" panose="02010609030101010101" pitchFamily="49" charset="-122"/>
                  </a:defRPr>
                </a:lvl2pPr>
                <a:lvl3pPr marL="1143000" indent="-228600" eaLnBrk="0" hangingPunct="0">
                  <a:defRPr sz="2000">
                    <a:solidFill>
                      <a:schemeClr val="tx1"/>
                    </a:solidFill>
                    <a:latin typeface="Verdana" panose="020B0604030504040204" pitchFamily="34" charset="0"/>
                    <a:ea typeface="楷体_GB2312" panose="02010609030101010101" pitchFamily="49" charset="-122"/>
                  </a:defRPr>
                </a:lvl3pPr>
                <a:lvl4pPr marL="1600200" indent="-228600" eaLnBrk="0" hangingPunct="0">
                  <a:defRPr sz="2000">
                    <a:solidFill>
                      <a:schemeClr val="tx1"/>
                    </a:solidFill>
                    <a:latin typeface="Verdana" panose="020B0604030504040204" pitchFamily="34" charset="0"/>
                    <a:ea typeface="楷体_GB2312" panose="02010609030101010101" pitchFamily="49" charset="-122"/>
                  </a:defRPr>
                </a:lvl4pPr>
                <a:lvl5pPr marL="2057400" indent="-228600" eaLnBrk="0" hangingPunct="0">
                  <a:defRPr sz="2000">
                    <a:solidFill>
                      <a:schemeClr val="tx1"/>
                    </a:solidFill>
                    <a:latin typeface="Verdana" panose="020B0604030504040204" pitchFamily="34" charset="0"/>
                    <a:ea typeface="楷体_GB2312" panose="02010609030101010101" pitchFamily="49" charset="-122"/>
                  </a:defRPr>
                </a:lvl5pPr>
                <a:lvl6pPr marL="25146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6pPr>
                <a:lvl7pPr marL="29718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7pPr>
                <a:lvl8pPr marL="34290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8pPr>
                <a:lvl9pPr marL="38862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9pPr>
              </a:lstStyle>
              <a:p>
                <a:pPr algn="just" eaLnBrk="1" hangingPunct="1">
                  <a:lnSpc>
                    <a:spcPct val="100000"/>
                  </a:lnSpc>
                  <a:spcBef>
                    <a:spcPct val="0"/>
                  </a:spcBef>
                  <a:buClrTx/>
                  <a:buSzTx/>
                  <a:buFontTx/>
                  <a:buNone/>
                </a:pPr>
                <a:r>
                  <a:rPr kumimoji="1" lang="zh-CN" altLang="en-US" sz="1600">
                    <a:latin typeface="Times New Roman" panose="02020603050405020304" pitchFamily="18" charset="0"/>
                    <a:ea typeface="宋体" panose="02010600030101010101" pitchFamily="2" charset="-122"/>
                  </a:rPr>
                  <a:t>图形识别能力强</a:t>
                </a:r>
              </a:p>
              <a:p>
                <a:pPr algn="just">
                  <a:lnSpc>
                    <a:spcPct val="100000"/>
                  </a:lnSpc>
                  <a:spcBef>
                    <a:spcPct val="0"/>
                  </a:spcBef>
                  <a:buClrTx/>
                  <a:buSzTx/>
                  <a:buFontTx/>
                  <a:buNone/>
                </a:pPr>
                <a:endParaRPr kumimoji="1" lang="en-US" altLang="zh-CN" sz="1600">
                  <a:latin typeface="Times New Roman" panose="02020603050405020304" pitchFamily="18" charset="0"/>
                  <a:ea typeface="宋体" panose="02010600030101010101" pitchFamily="2" charset="-122"/>
                </a:endParaRPr>
              </a:p>
            </p:txBody>
          </p:sp>
          <p:grpSp>
            <p:nvGrpSpPr>
              <p:cNvPr id="98321" name="Group 20"/>
              <p:cNvGrpSpPr>
                <a:grpSpLocks/>
              </p:cNvGrpSpPr>
              <p:nvPr/>
            </p:nvGrpSpPr>
            <p:grpSpPr bwMode="auto">
              <a:xfrm>
                <a:off x="0" y="0"/>
                <a:ext cx="1077" cy="540"/>
                <a:chOff x="0" y="0"/>
                <a:chExt cx="1077" cy="540"/>
              </a:xfrm>
            </p:grpSpPr>
            <p:sp>
              <p:nvSpPr>
                <p:cNvPr id="98355" name="Rectangle 21"/>
                <p:cNvSpPr>
                  <a:spLocks noChangeArrowheads="1"/>
                </p:cNvSpPr>
                <p:nvPr/>
              </p:nvSpPr>
              <p:spPr bwMode="auto">
                <a:xfrm>
                  <a:off x="6" y="6"/>
                  <a:ext cx="1065" cy="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000">
                      <a:solidFill>
                        <a:schemeClr val="tx1"/>
                      </a:solidFill>
                      <a:latin typeface="Verdana" panose="020B0604030504040204" pitchFamily="34" charset="0"/>
                      <a:ea typeface="楷体_GB2312" panose="02010609030101010101" pitchFamily="49" charset="-122"/>
                    </a:defRPr>
                  </a:lvl1pPr>
                  <a:lvl2pPr marL="742950" indent="-285750" eaLnBrk="0" hangingPunct="0">
                    <a:defRPr sz="2000">
                      <a:solidFill>
                        <a:schemeClr val="tx1"/>
                      </a:solidFill>
                      <a:latin typeface="Verdana" panose="020B0604030504040204" pitchFamily="34" charset="0"/>
                      <a:ea typeface="楷体_GB2312" panose="02010609030101010101" pitchFamily="49" charset="-122"/>
                    </a:defRPr>
                  </a:lvl2pPr>
                  <a:lvl3pPr marL="1143000" indent="-228600" eaLnBrk="0" hangingPunct="0">
                    <a:defRPr sz="2000">
                      <a:solidFill>
                        <a:schemeClr val="tx1"/>
                      </a:solidFill>
                      <a:latin typeface="Verdana" panose="020B0604030504040204" pitchFamily="34" charset="0"/>
                      <a:ea typeface="楷体_GB2312" panose="02010609030101010101" pitchFamily="49" charset="-122"/>
                    </a:defRPr>
                  </a:lvl3pPr>
                  <a:lvl4pPr marL="1600200" indent="-228600" eaLnBrk="0" hangingPunct="0">
                    <a:defRPr sz="2000">
                      <a:solidFill>
                        <a:schemeClr val="tx1"/>
                      </a:solidFill>
                      <a:latin typeface="Verdana" panose="020B0604030504040204" pitchFamily="34" charset="0"/>
                      <a:ea typeface="楷体_GB2312" panose="02010609030101010101" pitchFamily="49" charset="-122"/>
                    </a:defRPr>
                  </a:lvl4pPr>
                  <a:lvl5pPr marL="2057400" indent="-228600" eaLnBrk="0" hangingPunct="0">
                    <a:defRPr sz="2000">
                      <a:solidFill>
                        <a:schemeClr val="tx1"/>
                      </a:solidFill>
                      <a:latin typeface="Verdana" panose="020B0604030504040204" pitchFamily="34" charset="0"/>
                      <a:ea typeface="楷体_GB2312" panose="02010609030101010101" pitchFamily="49" charset="-122"/>
                    </a:defRPr>
                  </a:lvl5pPr>
                  <a:lvl6pPr marL="25146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6pPr>
                  <a:lvl7pPr marL="29718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7pPr>
                  <a:lvl8pPr marL="34290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8pPr>
                  <a:lvl9pPr marL="38862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9pPr>
                </a:lstStyle>
                <a:p>
                  <a:pPr algn="ctr" eaLnBrk="1" hangingPunct="1">
                    <a:lnSpc>
                      <a:spcPct val="100000"/>
                    </a:lnSpc>
                    <a:spcBef>
                      <a:spcPct val="0"/>
                    </a:spcBef>
                    <a:buClrTx/>
                    <a:buSzTx/>
                    <a:buFontTx/>
                    <a:buNone/>
                  </a:pPr>
                  <a:r>
                    <a:rPr kumimoji="1" lang="zh-CN" altLang="en-US" sz="1600">
                      <a:latin typeface="Times New Roman" panose="02020603050405020304" pitchFamily="18" charset="0"/>
                      <a:ea typeface="宋体" panose="02010600030101010101" pitchFamily="2" charset="-122"/>
                    </a:rPr>
                    <a:t>耐久性、持续性、可维护性</a:t>
                  </a:r>
                </a:p>
                <a:p>
                  <a:pPr algn="ctr">
                    <a:lnSpc>
                      <a:spcPct val="100000"/>
                    </a:lnSpc>
                    <a:spcBef>
                      <a:spcPct val="0"/>
                    </a:spcBef>
                    <a:buClrTx/>
                    <a:buSzTx/>
                    <a:buFontTx/>
                    <a:buNone/>
                  </a:pPr>
                  <a:endParaRPr kumimoji="1" lang="en-US" altLang="zh-CN" sz="1600">
                    <a:latin typeface="Times New Roman" panose="02020603050405020304" pitchFamily="18" charset="0"/>
                    <a:ea typeface="宋体" panose="02010600030101010101" pitchFamily="2" charset="-122"/>
                  </a:endParaRPr>
                </a:p>
              </p:txBody>
            </p:sp>
            <p:sp>
              <p:nvSpPr>
                <p:cNvPr id="98356" name="Rectangle 22"/>
                <p:cNvSpPr>
                  <a:spLocks noChangeArrowheads="1"/>
                </p:cNvSpPr>
                <p:nvPr/>
              </p:nvSpPr>
              <p:spPr bwMode="auto">
                <a:xfrm>
                  <a:off x="0" y="0"/>
                  <a:ext cx="1077" cy="540"/>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defRPr sz="2000">
                      <a:solidFill>
                        <a:schemeClr val="tx1"/>
                      </a:solidFill>
                      <a:latin typeface="Verdana" panose="020B0604030504040204" pitchFamily="34" charset="0"/>
                      <a:ea typeface="楷体_GB2312" panose="02010609030101010101" pitchFamily="49" charset="-122"/>
                    </a:defRPr>
                  </a:lvl1pPr>
                  <a:lvl2pPr marL="742950" indent="-285750" eaLnBrk="0" hangingPunct="0">
                    <a:defRPr sz="2000">
                      <a:solidFill>
                        <a:schemeClr val="tx1"/>
                      </a:solidFill>
                      <a:latin typeface="Verdana" panose="020B0604030504040204" pitchFamily="34" charset="0"/>
                      <a:ea typeface="楷体_GB2312" panose="02010609030101010101" pitchFamily="49" charset="-122"/>
                    </a:defRPr>
                  </a:lvl2pPr>
                  <a:lvl3pPr marL="1143000" indent="-228600" eaLnBrk="0" hangingPunct="0">
                    <a:defRPr sz="2000">
                      <a:solidFill>
                        <a:schemeClr val="tx1"/>
                      </a:solidFill>
                      <a:latin typeface="Verdana" panose="020B0604030504040204" pitchFamily="34" charset="0"/>
                      <a:ea typeface="楷体_GB2312" panose="02010609030101010101" pitchFamily="49" charset="-122"/>
                    </a:defRPr>
                  </a:lvl3pPr>
                  <a:lvl4pPr marL="1600200" indent="-228600" eaLnBrk="0" hangingPunct="0">
                    <a:defRPr sz="2000">
                      <a:solidFill>
                        <a:schemeClr val="tx1"/>
                      </a:solidFill>
                      <a:latin typeface="Verdana" panose="020B0604030504040204" pitchFamily="34" charset="0"/>
                      <a:ea typeface="楷体_GB2312" panose="02010609030101010101" pitchFamily="49" charset="-122"/>
                    </a:defRPr>
                  </a:lvl4pPr>
                  <a:lvl5pPr marL="2057400" indent="-228600" eaLnBrk="0" hangingPunct="0">
                    <a:defRPr sz="2000">
                      <a:solidFill>
                        <a:schemeClr val="tx1"/>
                      </a:solidFill>
                      <a:latin typeface="Verdana" panose="020B0604030504040204" pitchFamily="34" charset="0"/>
                      <a:ea typeface="楷体_GB2312" panose="02010609030101010101" pitchFamily="49" charset="-122"/>
                    </a:defRPr>
                  </a:lvl5pPr>
                  <a:lvl6pPr marL="25146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6pPr>
                  <a:lvl7pPr marL="29718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7pPr>
                  <a:lvl8pPr marL="34290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8pPr>
                  <a:lvl9pPr marL="38862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9pPr>
                </a:lstStyle>
                <a:p>
                  <a:pPr eaLnBrk="1" hangingPunct="1"/>
                  <a:endParaRPr lang="zh-CN" altLang="en-US"/>
                </a:p>
              </p:txBody>
            </p:sp>
          </p:grpSp>
          <p:grpSp>
            <p:nvGrpSpPr>
              <p:cNvPr id="98322" name="Group 23"/>
              <p:cNvGrpSpPr>
                <a:grpSpLocks/>
              </p:cNvGrpSpPr>
              <p:nvPr/>
            </p:nvGrpSpPr>
            <p:grpSpPr bwMode="auto">
              <a:xfrm>
                <a:off x="1077" y="0"/>
                <a:ext cx="1562" cy="540"/>
                <a:chOff x="1077" y="0"/>
                <a:chExt cx="1562" cy="540"/>
              </a:xfrm>
            </p:grpSpPr>
            <p:sp>
              <p:nvSpPr>
                <p:cNvPr id="98353" name="Rectangle 24"/>
                <p:cNvSpPr>
                  <a:spLocks noChangeArrowheads="1"/>
                </p:cNvSpPr>
                <p:nvPr/>
              </p:nvSpPr>
              <p:spPr bwMode="auto">
                <a:xfrm>
                  <a:off x="1083" y="6"/>
                  <a:ext cx="1550" cy="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Verdana" panose="020B0604030504040204" pitchFamily="34" charset="0"/>
                      <a:ea typeface="楷体_GB2312" panose="02010609030101010101" pitchFamily="49" charset="-122"/>
                    </a:defRPr>
                  </a:lvl1pPr>
                  <a:lvl2pPr marL="742950" indent="-285750" eaLnBrk="0" hangingPunct="0">
                    <a:defRPr sz="2000">
                      <a:solidFill>
                        <a:schemeClr val="tx1"/>
                      </a:solidFill>
                      <a:latin typeface="Verdana" panose="020B0604030504040204" pitchFamily="34" charset="0"/>
                      <a:ea typeface="楷体_GB2312" panose="02010609030101010101" pitchFamily="49" charset="-122"/>
                    </a:defRPr>
                  </a:lvl2pPr>
                  <a:lvl3pPr marL="1143000" indent="-228600" eaLnBrk="0" hangingPunct="0">
                    <a:defRPr sz="2000">
                      <a:solidFill>
                        <a:schemeClr val="tx1"/>
                      </a:solidFill>
                      <a:latin typeface="Verdana" panose="020B0604030504040204" pitchFamily="34" charset="0"/>
                      <a:ea typeface="楷体_GB2312" panose="02010609030101010101" pitchFamily="49" charset="-122"/>
                    </a:defRPr>
                  </a:lvl3pPr>
                  <a:lvl4pPr marL="1600200" indent="-228600" eaLnBrk="0" hangingPunct="0">
                    <a:defRPr sz="2000">
                      <a:solidFill>
                        <a:schemeClr val="tx1"/>
                      </a:solidFill>
                      <a:latin typeface="Verdana" panose="020B0604030504040204" pitchFamily="34" charset="0"/>
                      <a:ea typeface="楷体_GB2312" panose="02010609030101010101" pitchFamily="49" charset="-122"/>
                    </a:defRPr>
                  </a:lvl4pPr>
                  <a:lvl5pPr marL="2057400" indent="-228600" eaLnBrk="0" hangingPunct="0">
                    <a:defRPr sz="2000">
                      <a:solidFill>
                        <a:schemeClr val="tx1"/>
                      </a:solidFill>
                      <a:latin typeface="Verdana" panose="020B0604030504040204" pitchFamily="34" charset="0"/>
                      <a:ea typeface="楷体_GB2312" panose="02010609030101010101" pitchFamily="49" charset="-122"/>
                    </a:defRPr>
                  </a:lvl5pPr>
                  <a:lvl6pPr marL="25146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6pPr>
                  <a:lvl7pPr marL="29718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7pPr>
                  <a:lvl8pPr marL="34290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8pPr>
                  <a:lvl9pPr marL="38862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9pPr>
                </a:lstStyle>
                <a:p>
                  <a:pPr algn="just" eaLnBrk="1" hangingPunct="1">
                    <a:lnSpc>
                      <a:spcPct val="100000"/>
                    </a:lnSpc>
                    <a:spcBef>
                      <a:spcPct val="0"/>
                    </a:spcBef>
                    <a:buClrTx/>
                    <a:buSzTx/>
                    <a:buFontTx/>
                    <a:buNone/>
                  </a:pPr>
                  <a:r>
                    <a:rPr kumimoji="1" lang="zh-CN" altLang="en-US" sz="1600">
                      <a:latin typeface="Times New Roman" panose="02020603050405020304" pitchFamily="18" charset="0"/>
                      <a:ea typeface="宋体" panose="02010600030101010101" pitchFamily="2" charset="-122"/>
                    </a:rPr>
                    <a:t>由成本决定；需维护保养，可进行单调的反复作业，不会疲劳</a:t>
                  </a:r>
                </a:p>
                <a:p>
                  <a:pPr algn="just">
                    <a:lnSpc>
                      <a:spcPct val="100000"/>
                    </a:lnSpc>
                    <a:spcBef>
                      <a:spcPct val="0"/>
                    </a:spcBef>
                    <a:buClrTx/>
                    <a:buSzTx/>
                    <a:buFontTx/>
                    <a:buNone/>
                  </a:pPr>
                  <a:endParaRPr kumimoji="1" lang="en-US" altLang="zh-CN" sz="1600">
                    <a:latin typeface="Times New Roman" panose="02020603050405020304" pitchFamily="18" charset="0"/>
                    <a:ea typeface="宋体" panose="02010600030101010101" pitchFamily="2" charset="-122"/>
                  </a:endParaRPr>
                </a:p>
              </p:txBody>
            </p:sp>
            <p:sp>
              <p:nvSpPr>
                <p:cNvPr id="98354" name="Rectangle 25"/>
                <p:cNvSpPr>
                  <a:spLocks noChangeArrowheads="1"/>
                </p:cNvSpPr>
                <p:nvPr/>
              </p:nvSpPr>
              <p:spPr bwMode="auto">
                <a:xfrm>
                  <a:off x="1077" y="0"/>
                  <a:ext cx="1562" cy="540"/>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defRPr sz="2000">
                      <a:solidFill>
                        <a:schemeClr val="tx1"/>
                      </a:solidFill>
                      <a:latin typeface="Verdana" panose="020B0604030504040204" pitchFamily="34" charset="0"/>
                      <a:ea typeface="楷体_GB2312" panose="02010609030101010101" pitchFamily="49" charset="-122"/>
                    </a:defRPr>
                  </a:lvl1pPr>
                  <a:lvl2pPr marL="742950" indent="-285750" eaLnBrk="0" hangingPunct="0">
                    <a:defRPr sz="2000">
                      <a:solidFill>
                        <a:schemeClr val="tx1"/>
                      </a:solidFill>
                      <a:latin typeface="Verdana" panose="020B0604030504040204" pitchFamily="34" charset="0"/>
                      <a:ea typeface="楷体_GB2312" panose="02010609030101010101" pitchFamily="49" charset="-122"/>
                    </a:defRPr>
                  </a:lvl2pPr>
                  <a:lvl3pPr marL="1143000" indent="-228600" eaLnBrk="0" hangingPunct="0">
                    <a:defRPr sz="2000">
                      <a:solidFill>
                        <a:schemeClr val="tx1"/>
                      </a:solidFill>
                      <a:latin typeface="Verdana" panose="020B0604030504040204" pitchFamily="34" charset="0"/>
                      <a:ea typeface="楷体_GB2312" panose="02010609030101010101" pitchFamily="49" charset="-122"/>
                    </a:defRPr>
                  </a:lvl3pPr>
                  <a:lvl4pPr marL="1600200" indent="-228600" eaLnBrk="0" hangingPunct="0">
                    <a:defRPr sz="2000">
                      <a:solidFill>
                        <a:schemeClr val="tx1"/>
                      </a:solidFill>
                      <a:latin typeface="Verdana" panose="020B0604030504040204" pitchFamily="34" charset="0"/>
                      <a:ea typeface="楷体_GB2312" panose="02010609030101010101" pitchFamily="49" charset="-122"/>
                    </a:defRPr>
                  </a:lvl4pPr>
                  <a:lvl5pPr marL="2057400" indent="-228600" eaLnBrk="0" hangingPunct="0">
                    <a:defRPr sz="2000">
                      <a:solidFill>
                        <a:schemeClr val="tx1"/>
                      </a:solidFill>
                      <a:latin typeface="Verdana" panose="020B0604030504040204" pitchFamily="34" charset="0"/>
                      <a:ea typeface="楷体_GB2312" panose="02010609030101010101" pitchFamily="49" charset="-122"/>
                    </a:defRPr>
                  </a:lvl5pPr>
                  <a:lvl6pPr marL="25146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6pPr>
                  <a:lvl7pPr marL="29718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7pPr>
                  <a:lvl8pPr marL="34290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8pPr>
                  <a:lvl9pPr marL="38862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9pPr>
                </a:lstStyle>
                <a:p>
                  <a:pPr eaLnBrk="1" hangingPunct="1"/>
                  <a:endParaRPr lang="zh-CN" altLang="en-US"/>
                </a:p>
              </p:txBody>
            </p:sp>
          </p:grpSp>
          <p:grpSp>
            <p:nvGrpSpPr>
              <p:cNvPr id="98323" name="Group 26"/>
              <p:cNvGrpSpPr>
                <a:grpSpLocks/>
              </p:cNvGrpSpPr>
              <p:nvPr/>
            </p:nvGrpSpPr>
            <p:grpSpPr bwMode="auto">
              <a:xfrm>
                <a:off x="0" y="546"/>
                <a:ext cx="1077" cy="540"/>
                <a:chOff x="0" y="546"/>
                <a:chExt cx="1077" cy="540"/>
              </a:xfrm>
            </p:grpSpPr>
            <p:sp>
              <p:nvSpPr>
                <p:cNvPr id="98351" name="Rectangle 27"/>
                <p:cNvSpPr>
                  <a:spLocks noChangeArrowheads="1"/>
                </p:cNvSpPr>
                <p:nvPr/>
              </p:nvSpPr>
              <p:spPr bwMode="auto">
                <a:xfrm>
                  <a:off x="6" y="552"/>
                  <a:ext cx="1065" cy="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000">
                      <a:solidFill>
                        <a:schemeClr val="tx1"/>
                      </a:solidFill>
                      <a:latin typeface="Verdana" panose="020B0604030504040204" pitchFamily="34" charset="0"/>
                      <a:ea typeface="楷体_GB2312" panose="02010609030101010101" pitchFamily="49" charset="-122"/>
                    </a:defRPr>
                  </a:lvl1pPr>
                  <a:lvl2pPr marL="742950" indent="-285750" eaLnBrk="0" hangingPunct="0">
                    <a:defRPr sz="2000">
                      <a:solidFill>
                        <a:schemeClr val="tx1"/>
                      </a:solidFill>
                      <a:latin typeface="Verdana" panose="020B0604030504040204" pitchFamily="34" charset="0"/>
                      <a:ea typeface="楷体_GB2312" panose="02010609030101010101" pitchFamily="49" charset="-122"/>
                    </a:defRPr>
                  </a:lvl2pPr>
                  <a:lvl3pPr marL="1143000" indent="-228600" eaLnBrk="0" hangingPunct="0">
                    <a:defRPr sz="2000">
                      <a:solidFill>
                        <a:schemeClr val="tx1"/>
                      </a:solidFill>
                      <a:latin typeface="Verdana" panose="020B0604030504040204" pitchFamily="34" charset="0"/>
                      <a:ea typeface="楷体_GB2312" panose="02010609030101010101" pitchFamily="49" charset="-122"/>
                    </a:defRPr>
                  </a:lvl3pPr>
                  <a:lvl4pPr marL="1600200" indent="-228600" eaLnBrk="0" hangingPunct="0">
                    <a:defRPr sz="2000">
                      <a:solidFill>
                        <a:schemeClr val="tx1"/>
                      </a:solidFill>
                      <a:latin typeface="Verdana" panose="020B0604030504040204" pitchFamily="34" charset="0"/>
                      <a:ea typeface="楷体_GB2312" panose="02010609030101010101" pitchFamily="49" charset="-122"/>
                    </a:defRPr>
                  </a:lvl4pPr>
                  <a:lvl5pPr marL="2057400" indent="-228600" eaLnBrk="0" hangingPunct="0">
                    <a:defRPr sz="2000">
                      <a:solidFill>
                        <a:schemeClr val="tx1"/>
                      </a:solidFill>
                      <a:latin typeface="Verdana" panose="020B0604030504040204" pitchFamily="34" charset="0"/>
                      <a:ea typeface="楷体_GB2312" panose="02010609030101010101" pitchFamily="49" charset="-122"/>
                    </a:defRPr>
                  </a:lvl5pPr>
                  <a:lvl6pPr marL="25146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6pPr>
                  <a:lvl7pPr marL="29718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7pPr>
                  <a:lvl8pPr marL="34290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8pPr>
                  <a:lvl9pPr marL="38862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9pPr>
                </a:lstStyle>
                <a:p>
                  <a:pPr algn="ctr" eaLnBrk="1" hangingPunct="1">
                    <a:lnSpc>
                      <a:spcPct val="100000"/>
                    </a:lnSpc>
                    <a:spcBef>
                      <a:spcPct val="0"/>
                    </a:spcBef>
                    <a:buClrTx/>
                    <a:buSzTx/>
                    <a:buFontTx/>
                    <a:buNone/>
                  </a:pPr>
                  <a:r>
                    <a:rPr kumimoji="1" lang="zh-CN" altLang="en-US" sz="1600">
                      <a:latin typeface="Times New Roman" panose="02020603050405020304" pitchFamily="18" charset="0"/>
                      <a:ea typeface="宋体" panose="02010600030101010101" pitchFamily="2" charset="-122"/>
                    </a:rPr>
                    <a:t>可靠性</a:t>
                  </a:r>
                </a:p>
                <a:p>
                  <a:pPr algn="ctr">
                    <a:lnSpc>
                      <a:spcPct val="100000"/>
                    </a:lnSpc>
                    <a:spcBef>
                      <a:spcPct val="0"/>
                    </a:spcBef>
                    <a:buClrTx/>
                    <a:buSzTx/>
                    <a:buFontTx/>
                    <a:buNone/>
                  </a:pPr>
                  <a:endParaRPr kumimoji="1" lang="en-US" altLang="zh-CN" sz="1600">
                    <a:latin typeface="Times New Roman" panose="02020603050405020304" pitchFamily="18" charset="0"/>
                    <a:ea typeface="宋体" panose="02010600030101010101" pitchFamily="2" charset="-122"/>
                  </a:endParaRPr>
                </a:p>
              </p:txBody>
            </p:sp>
            <p:sp>
              <p:nvSpPr>
                <p:cNvPr id="98352" name="Rectangle 28"/>
                <p:cNvSpPr>
                  <a:spLocks noChangeArrowheads="1"/>
                </p:cNvSpPr>
                <p:nvPr/>
              </p:nvSpPr>
              <p:spPr bwMode="auto">
                <a:xfrm>
                  <a:off x="0" y="546"/>
                  <a:ext cx="1077" cy="540"/>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defRPr sz="2000">
                      <a:solidFill>
                        <a:schemeClr val="tx1"/>
                      </a:solidFill>
                      <a:latin typeface="Verdana" panose="020B0604030504040204" pitchFamily="34" charset="0"/>
                      <a:ea typeface="楷体_GB2312" panose="02010609030101010101" pitchFamily="49" charset="-122"/>
                    </a:defRPr>
                  </a:lvl1pPr>
                  <a:lvl2pPr marL="742950" indent="-285750" eaLnBrk="0" hangingPunct="0">
                    <a:defRPr sz="2000">
                      <a:solidFill>
                        <a:schemeClr val="tx1"/>
                      </a:solidFill>
                      <a:latin typeface="Verdana" panose="020B0604030504040204" pitchFamily="34" charset="0"/>
                      <a:ea typeface="楷体_GB2312" panose="02010609030101010101" pitchFamily="49" charset="-122"/>
                    </a:defRPr>
                  </a:lvl2pPr>
                  <a:lvl3pPr marL="1143000" indent="-228600" eaLnBrk="0" hangingPunct="0">
                    <a:defRPr sz="2000">
                      <a:solidFill>
                        <a:schemeClr val="tx1"/>
                      </a:solidFill>
                      <a:latin typeface="Verdana" panose="020B0604030504040204" pitchFamily="34" charset="0"/>
                      <a:ea typeface="楷体_GB2312" panose="02010609030101010101" pitchFamily="49" charset="-122"/>
                    </a:defRPr>
                  </a:lvl3pPr>
                  <a:lvl4pPr marL="1600200" indent="-228600" eaLnBrk="0" hangingPunct="0">
                    <a:defRPr sz="2000">
                      <a:solidFill>
                        <a:schemeClr val="tx1"/>
                      </a:solidFill>
                      <a:latin typeface="Verdana" panose="020B0604030504040204" pitchFamily="34" charset="0"/>
                      <a:ea typeface="楷体_GB2312" panose="02010609030101010101" pitchFamily="49" charset="-122"/>
                    </a:defRPr>
                  </a:lvl4pPr>
                  <a:lvl5pPr marL="2057400" indent="-228600" eaLnBrk="0" hangingPunct="0">
                    <a:defRPr sz="2000">
                      <a:solidFill>
                        <a:schemeClr val="tx1"/>
                      </a:solidFill>
                      <a:latin typeface="Verdana" panose="020B0604030504040204" pitchFamily="34" charset="0"/>
                      <a:ea typeface="楷体_GB2312" panose="02010609030101010101" pitchFamily="49" charset="-122"/>
                    </a:defRPr>
                  </a:lvl5pPr>
                  <a:lvl6pPr marL="25146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6pPr>
                  <a:lvl7pPr marL="29718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7pPr>
                  <a:lvl8pPr marL="34290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8pPr>
                  <a:lvl9pPr marL="38862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9pPr>
                </a:lstStyle>
                <a:p>
                  <a:pPr eaLnBrk="1" hangingPunct="1"/>
                  <a:endParaRPr lang="zh-CN" altLang="en-US"/>
                </a:p>
              </p:txBody>
            </p:sp>
          </p:grpSp>
          <p:grpSp>
            <p:nvGrpSpPr>
              <p:cNvPr id="98324" name="Group 29"/>
              <p:cNvGrpSpPr>
                <a:grpSpLocks/>
              </p:cNvGrpSpPr>
              <p:nvPr/>
            </p:nvGrpSpPr>
            <p:grpSpPr bwMode="auto">
              <a:xfrm>
                <a:off x="1077" y="546"/>
                <a:ext cx="1562" cy="540"/>
                <a:chOff x="1077" y="546"/>
                <a:chExt cx="1562" cy="540"/>
              </a:xfrm>
            </p:grpSpPr>
            <p:sp>
              <p:nvSpPr>
                <p:cNvPr id="98349" name="Rectangle 30"/>
                <p:cNvSpPr>
                  <a:spLocks noChangeArrowheads="1"/>
                </p:cNvSpPr>
                <p:nvPr/>
              </p:nvSpPr>
              <p:spPr bwMode="auto">
                <a:xfrm>
                  <a:off x="1083" y="552"/>
                  <a:ext cx="1550" cy="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Verdana" panose="020B0604030504040204" pitchFamily="34" charset="0"/>
                      <a:ea typeface="楷体_GB2312" panose="02010609030101010101" pitchFamily="49" charset="-122"/>
                    </a:defRPr>
                  </a:lvl1pPr>
                  <a:lvl2pPr marL="742950" indent="-285750" eaLnBrk="0" hangingPunct="0">
                    <a:defRPr sz="2000">
                      <a:solidFill>
                        <a:schemeClr val="tx1"/>
                      </a:solidFill>
                      <a:latin typeface="Verdana" panose="020B0604030504040204" pitchFamily="34" charset="0"/>
                      <a:ea typeface="楷体_GB2312" panose="02010609030101010101" pitchFamily="49" charset="-122"/>
                    </a:defRPr>
                  </a:lvl2pPr>
                  <a:lvl3pPr marL="1143000" indent="-228600" eaLnBrk="0" hangingPunct="0">
                    <a:defRPr sz="2000">
                      <a:solidFill>
                        <a:schemeClr val="tx1"/>
                      </a:solidFill>
                      <a:latin typeface="Verdana" panose="020B0604030504040204" pitchFamily="34" charset="0"/>
                      <a:ea typeface="楷体_GB2312" panose="02010609030101010101" pitchFamily="49" charset="-122"/>
                    </a:defRPr>
                  </a:lvl3pPr>
                  <a:lvl4pPr marL="1600200" indent="-228600" eaLnBrk="0" hangingPunct="0">
                    <a:defRPr sz="2000">
                      <a:solidFill>
                        <a:schemeClr val="tx1"/>
                      </a:solidFill>
                      <a:latin typeface="Verdana" panose="020B0604030504040204" pitchFamily="34" charset="0"/>
                      <a:ea typeface="楷体_GB2312" panose="02010609030101010101" pitchFamily="49" charset="-122"/>
                    </a:defRPr>
                  </a:lvl4pPr>
                  <a:lvl5pPr marL="2057400" indent="-228600" eaLnBrk="0" hangingPunct="0">
                    <a:defRPr sz="2000">
                      <a:solidFill>
                        <a:schemeClr val="tx1"/>
                      </a:solidFill>
                      <a:latin typeface="Verdana" panose="020B0604030504040204" pitchFamily="34" charset="0"/>
                      <a:ea typeface="楷体_GB2312" panose="02010609030101010101" pitchFamily="49" charset="-122"/>
                    </a:defRPr>
                  </a:lvl5pPr>
                  <a:lvl6pPr marL="25146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6pPr>
                  <a:lvl7pPr marL="29718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7pPr>
                  <a:lvl8pPr marL="34290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8pPr>
                  <a:lvl9pPr marL="38862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9pPr>
                </a:lstStyle>
                <a:p>
                  <a:pPr algn="just" eaLnBrk="1" hangingPunct="1">
                    <a:lnSpc>
                      <a:spcPct val="100000"/>
                    </a:lnSpc>
                    <a:spcBef>
                      <a:spcPct val="0"/>
                    </a:spcBef>
                    <a:buClrTx/>
                    <a:buSzTx/>
                    <a:buFontTx/>
                    <a:buNone/>
                  </a:pPr>
                  <a:r>
                    <a:rPr kumimoji="1" lang="zh-CN" altLang="en-US" sz="1600">
                      <a:latin typeface="Times New Roman" panose="02020603050405020304" pitchFamily="18" charset="0"/>
                      <a:ea typeface="宋体" panose="02010600030101010101" pitchFamily="2" charset="-122"/>
                    </a:rPr>
                    <a:t>由成本决定；对事先设计的作业有高可靠性，对预料之外的事件无能为力。一个零件的损坏，可导致整机失灵；特性能保持不变</a:t>
                  </a:r>
                </a:p>
                <a:p>
                  <a:pPr algn="just">
                    <a:lnSpc>
                      <a:spcPct val="100000"/>
                    </a:lnSpc>
                    <a:spcBef>
                      <a:spcPct val="0"/>
                    </a:spcBef>
                    <a:buClrTx/>
                    <a:buSzTx/>
                    <a:buFontTx/>
                    <a:buNone/>
                  </a:pPr>
                  <a:endParaRPr kumimoji="1" lang="en-US" altLang="zh-CN" sz="1600">
                    <a:latin typeface="Times New Roman" panose="02020603050405020304" pitchFamily="18" charset="0"/>
                    <a:ea typeface="宋体" panose="02010600030101010101" pitchFamily="2" charset="-122"/>
                  </a:endParaRPr>
                </a:p>
              </p:txBody>
            </p:sp>
            <p:sp>
              <p:nvSpPr>
                <p:cNvPr id="98350" name="Rectangle 31"/>
                <p:cNvSpPr>
                  <a:spLocks noChangeArrowheads="1"/>
                </p:cNvSpPr>
                <p:nvPr/>
              </p:nvSpPr>
              <p:spPr bwMode="auto">
                <a:xfrm>
                  <a:off x="1077" y="546"/>
                  <a:ext cx="1562" cy="540"/>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defRPr sz="2000">
                      <a:solidFill>
                        <a:schemeClr val="tx1"/>
                      </a:solidFill>
                      <a:latin typeface="Verdana" panose="020B0604030504040204" pitchFamily="34" charset="0"/>
                      <a:ea typeface="楷体_GB2312" panose="02010609030101010101" pitchFamily="49" charset="-122"/>
                    </a:defRPr>
                  </a:lvl1pPr>
                  <a:lvl2pPr marL="742950" indent="-285750" eaLnBrk="0" hangingPunct="0">
                    <a:defRPr sz="2000">
                      <a:solidFill>
                        <a:schemeClr val="tx1"/>
                      </a:solidFill>
                      <a:latin typeface="Verdana" panose="020B0604030504040204" pitchFamily="34" charset="0"/>
                      <a:ea typeface="楷体_GB2312" panose="02010609030101010101" pitchFamily="49" charset="-122"/>
                    </a:defRPr>
                  </a:lvl2pPr>
                  <a:lvl3pPr marL="1143000" indent="-228600" eaLnBrk="0" hangingPunct="0">
                    <a:defRPr sz="2000">
                      <a:solidFill>
                        <a:schemeClr val="tx1"/>
                      </a:solidFill>
                      <a:latin typeface="Verdana" panose="020B0604030504040204" pitchFamily="34" charset="0"/>
                      <a:ea typeface="楷体_GB2312" panose="02010609030101010101" pitchFamily="49" charset="-122"/>
                    </a:defRPr>
                  </a:lvl3pPr>
                  <a:lvl4pPr marL="1600200" indent="-228600" eaLnBrk="0" hangingPunct="0">
                    <a:defRPr sz="2000">
                      <a:solidFill>
                        <a:schemeClr val="tx1"/>
                      </a:solidFill>
                      <a:latin typeface="Verdana" panose="020B0604030504040204" pitchFamily="34" charset="0"/>
                      <a:ea typeface="楷体_GB2312" panose="02010609030101010101" pitchFamily="49" charset="-122"/>
                    </a:defRPr>
                  </a:lvl4pPr>
                  <a:lvl5pPr marL="2057400" indent="-228600" eaLnBrk="0" hangingPunct="0">
                    <a:defRPr sz="2000">
                      <a:solidFill>
                        <a:schemeClr val="tx1"/>
                      </a:solidFill>
                      <a:latin typeface="Verdana" panose="020B0604030504040204" pitchFamily="34" charset="0"/>
                      <a:ea typeface="楷体_GB2312" panose="02010609030101010101" pitchFamily="49" charset="-122"/>
                    </a:defRPr>
                  </a:lvl5pPr>
                  <a:lvl6pPr marL="25146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6pPr>
                  <a:lvl7pPr marL="29718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7pPr>
                  <a:lvl8pPr marL="34290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8pPr>
                  <a:lvl9pPr marL="38862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9pPr>
                </a:lstStyle>
                <a:p>
                  <a:pPr eaLnBrk="1" hangingPunct="1"/>
                  <a:endParaRPr lang="zh-CN" altLang="en-US"/>
                </a:p>
              </p:txBody>
            </p:sp>
          </p:grpSp>
          <p:grpSp>
            <p:nvGrpSpPr>
              <p:cNvPr id="98325" name="Group 32"/>
              <p:cNvGrpSpPr>
                <a:grpSpLocks/>
              </p:cNvGrpSpPr>
              <p:nvPr/>
            </p:nvGrpSpPr>
            <p:grpSpPr bwMode="auto">
              <a:xfrm>
                <a:off x="0" y="1092"/>
                <a:ext cx="1077" cy="368"/>
                <a:chOff x="0" y="1092"/>
                <a:chExt cx="1077" cy="368"/>
              </a:xfrm>
            </p:grpSpPr>
            <p:sp>
              <p:nvSpPr>
                <p:cNvPr id="98347" name="Rectangle 33"/>
                <p:cNvSpPr>
                  <a:spLocks noChangeArrowheads="1"/>
                </p:cNvSpPr>
                <p:nvPr/>
              </p:nvSpPr>
              <p:spPr bwMode="auto">
                <a:xfrm>
                  <a:off x="6" y="1098"/>
                  <a:ext cx="1065" cy="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000">
                      <a:solidFill>
                        <a:schemeClr val="tx1"/>
                      </a:solidFill>
                      <a:latin typeface="Verdana" panose="020B0604030504040204" pitchFamily="34" charset="0"/>
                      <a:ea typeface="楷体_GB2312" panose="02010609030101010101" pitchFamily="49" charset="-122"/>
                    </a:defRPr>
                  </a:lvl1pPr>
                  <a:lvl2pPr marL="742950" indent="-285750" eaLnBrk="0" hangingPunct="0">
                    <a:defRPr sz="2000">
                      <a:solidFill>
                        <a:schemeClr val="tx1"/>
                      </a:solidFill>
                      <a:latin typeface="Verdana" panose="020B0604030504040204" pitchFamily="34" charset="0"/>
                      <a:ea typeface="楷体_GB2312" panose="02010609030101010101" pitchFamily="49" charset="-122"/>
                    </a:defRPr>
                  </a:lvl2pPr>
                  <a:lvl3pPr marL="1143000" indent="-228600" eaLnBrk="0" hangingPunct="0">
                    <a:defRPr sz="2000">
                      <a:solidFill>
                        <a:schemeClr val="tx1"/>
                      </a:solidFill>
                      <a:latin typeface="Verdana" panose="020B0604030504040204" pitchFamily="34" charset="0"/>
                      <a:ea typeface="楷体_GB2312" panose="02010609030101010101" pitchFamily="49" charset="-122"/>
                    </a:defRPr>
                  </a:lvl3pPr>
                  <a:lvl4pPr marL="1600200" indent="-228600" eaLnBrk="0" hangingPunct="0">
                    <a:defRPr sz="2000">
                      <a:solidFill>
                        <a:schemeClr val="tx1"/>
                      </a:solidFill>
                      <a:latin typeface="Verdana" panose="020B0604030504040204" pitchFamily="34" charset="0"/>
                      <a:ea typeface="楷体_GB2312" panose="02010609030101010101" pitchFamily="49" charset="-122"/>
                    </a:defRPr>
                  </a:lvl4pPr>
                  <a:lvl5pPr marL="2057400" indent="-228600" eaLnBrk="0" hangingPunct="0">
                    <a:defRPr sz="2000">
                      <a:solidFill>
                        <a:schemeClr val="tx1"/>
                      </a:solidFill>
                      <a:latin typeface="Verdana" panose="020B0604030504040204" pitchFamily="34" charset="0"/>
                      <a:ea typeface="楷体_GB2312" panose="02010609030101010101" pitchFamily="49" charset="-122"/>
                    </a:defRPr>
                  </a:lvl5pPr>
                  <a:lvl6pPr marL="25146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6pPr>
                  <a:lvl7pPr marL="29718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7pPr>
                  <a:lvl8pPr marL="34290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8pPr>
                  <a:lvl9pPr marL="38862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9pPr>
                </a:lstStyle>
                <a:p>
                  <a:pPr algn="ctr" eaLnBrk="1" hangingPunct="1">
                    <a:lnSpc>
                      <a:spcPct val="100000"/>
                    </a:lnSpc>
                    <a:spcBef>
                      <a:spcPct val="0"/>
                    </a:spcBef>
                    <a:buClrTx/>
                    <a:buSzTx/>
                    <a:buFontTx/>
                    <a:buNone/>
                  </a:pPr>
                  <a:r>
                    <a:rPr kumimoji="1" lang="zh-CN" altLang="en-US" sz="1600">
                      <a:latin typeface="Times New Roman" panose="02020603050405020304" pitchFamily="18" charset="0"/>
                      <a:ea typeface="宋体" panose="02010600030101010101" pitchFamily="2" charset="-122"/>
                    </a:rPr>
                    <a:t>通道</a:t>
                  </a:r>
                </a:p>
                <a:p>
                  <a:pPr algn="ctr">
                    <a:lnSpc>
                      <a:spcPct val="100000"/>
                    </a:lnSpc>
                    <a:spcBef>
                      <a:spcPct val="0"/>
                    </a:spcBef>
                    <a:buClrTx/>
                    <a:buSzTx/>
                    <a:buFontTx/>
                    <a:buNone/>
                  </a:pPr>
                  <a:endParaRPr kumimoji="1" lang="en-US" altLang="zh-CN" sz="1600">
                    <a:latin typeface="Times New Roman" panose="02020603050405020304" pitchFamily="18" charset="0"/>
                    <a:ea typeface="宋体" panose="02010600030101010101" pitchFamily="2" charset="-122"/>
                  </a:endParaRPr>
                </a:p>
              </p:txBody>
            </p:sp>
            <p:sp>
              <p:nvSpPr>
                <p:cNvPr id="98348" name="Rectangle 34"/>
                <p:cNvSpPr>
                  <a:spLocks noChangeArrowheads="1"/>
                </p:cNvSpPr>
                <p:nvPr/>
              </p:nvSpPr>
              <p:spPr bwMode="auto">
                <a:xfrm>
                  <a:off x="0" y="1092"/>
                  <a:ext cx="1077" cy="368"/>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defRPr sz="2000">
                      <a:solidFill>
                        <a:schemeClr val="tx1"/>
                      </a:solidFill>
                      <a:latin typeface="Verdana" panose="020B0604030504040204" pitchFamily="34" charset="0"/>
                      <a:ea typeface="楷体_GB2312" panose="02010609030101010101" pitchFamily="49" charset="-122"/>
                    </a:defRPr>
                  </a:lvl1pPr>
                  <a:lvl2pPr marL="742950" indent="-285750" eaLnBrk="0" hangingPunct="0">
                    <a:defRPr sz="2000">
                      <a:solidFill>
                        <a:schemeClr val="tx1"/>
                      </a:solidFill>
                      <a:latin typeface="Verdana" panose="020B0604030504040204" pitchFamily="34" charset="0"/>
                      <a:ea typeface="楷体_GB2312" panose="02010609030101010101" pitchFamily="49" charset="-122"/>
                    </a:defRPr>
                  </a:lvl2pPr>
                  <a:lvl3pPr marL="1143000" indent="-228600" eaLnBrk="0" hangingPunct="0">
                    <a:defRPr sz="2000">
                      <a:solidFill>
                        <a:schemeClr val="tx1"/>
                      </a:solidFill>
                      <a:latin typeface="Verdana" panose="020B0604030504040204" pitchFamily="34" charset="0"/>
                      <a:ea typeface="楷体_GB2312" panose="02010609030101010101" pitchFamily="49" charset="-122"/>
                    </a:defRPr>
                  </a:lvl3pPr>
                  <a:lvl4pPr marL="1600200" indent="-228600" eaLnBrk="0" hangingPunct="0">
                    <a:defRPr sz="2000">
                      <a:solidFill>
                        <a:schemeClr val="tx1"/>
                      </a:solidFill>
                      <a:latin typeface="Verdana" panose="020B0604030504040204" pitchFamily="34" charset="0"/>
                      <a:ea typeface="楷体_GB2312" panose="02010609030101010101" pitchFamily="49" charset="-122"/>
                    </a:defRPr>
                  </a:lvl4pPr>
                  <a:lvl5pPr marL="2057400" indent="-228600" eaLnBrk="0" hangingPunct="0">
                    <a:defRPr sz="2000">
                      <a:solidFill>
                        <a:schemeClr val="tx1"/>
                      </a:solidFill>
                      <a:latin typeface="Verdana" panose="020B0604030504040204" pitchFamily="34" charset="0"/>
                      <a:ea typeface="楷体_GB2312" panose="02010609030101010101" pitchFamily="49" charset="-122"/>
                    </a:defRPr>
                  </a:lvl5pPr>
                  <a:lvl6pPr marL="25146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6pPr>
                  <a:lvl7pPr marL="29718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7pPr>
                  <a:lvl8pPr marL="34290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8pPr>
                  <a:lvl9pPr marL="38862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9pPr>
                </a:lstStyle>
                <a:p>
                  <a:pPr eaLnBrk="1" hangingPunct="1"/>
                  <a:endParaRPr lang="zh-CN" altLang="en-US"/>
                </a:p>
              </p:txBody>
            </p:sp>
          </p:grpSp>
          <p:grpSp>
            <p:nvGrpSpPr>
              <p:cNvPr id="98326" name="Group 35"/>
              <p:cNvGrpSpPr>
                <a:grpSpLocks/>
              </p:cNvGrpSpPr>
              <p:nvPr/>
            </p:nvGrpSpPr>
            <p:grpSpPr bwMode="auto">
              <a:xfrm>
                <a:off x="1077" y="1092"/>
                <a:ext cx="1562" cy="368"/>
                <a:chOff x="1077" y="1092"/>
                <a:chExt cx="1562" cy="368"/>
              </a:xfrm>
            </p:grpSpPr>
            <p:sp>
              <p:nvSpPr>
                <p:cNvPr id="98345" name="Rectangle 36"/>
                <p:cNvSpPr>
                  <a:spLocks noChangeArrowheads="1"/>
                </p:cNvSpPr>
                <p:nvPr/>
              </p:nvSpPr>
              <p:spPr bwMode="auto">
                <a:xfrm>
                  <a:off x="1083" y="1098"/>
                  <a:ext cx="1550" cy="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Verdana" panose="020B0604030504040204" pitchFamily="34" charset="0"/>
                      <a:ea typeface="楷体_GB2312" panose="02010609030101010101" pitchFamily="49" charset="-122"/>
                    </a:defRPr>
                  </a:lvl1pPr>
                  <a:lvl2pPr marL="742950" indent="-285750" eaLnBrk="0" hangingPunct="0">
                    <a:defRPr sz="2000">
                      <a:solidFill>
                        <a:schemeClr val="tx1"/>
                      </a:solidFill>
                      <a:latin typeface="Verdana" panose="020B0604030504040204" pitchFamily="34" charset="0"/>
                      <a:ea typeface="楷体_GB2312" panose="02010609030101010101" pitchFamily="49" charset="-122"/>
                    </a:defRPr>
                  </a:lvl2pPr>
                  <a:lvl3pPr marL="1143000" indent="-228600" eaLnBrk="0" hangingPunct="0">
                    <a:defRPr sz="2000">
                      <a:solidFill>
                        <a:schemeClr val="tx1"/>
                      </a:solidFill>
                      <a:latin typeface="Verdana" panose="020B0604030504040204" pitchFamily="34" charset="0"/>
                      <a:ea typeface="楷体_GB2312" panose="02010609030101010101" pitchFamily="49" charset="-122"/>
                    </a:defRPr>
                  </a:lvl3pPr>
                  <a:lvl4pPr marL="1600200" indent="-228600" eaLnBrk="0" hangingPunct="0">
                    <a:defRPr sz="2000">
                      <a:solidFill>
                        <a:schemeClr val="tx1"/>
                      </a:solidFill>
                      <a:latin typeface="Verdana" panose="020B0604030504040204" pitchFamily="34" charset="0"/>
                      <a:ea typeface="楷体_GB2312" panose="02010609030101010101" pitchFamily="49" charset="-122"/>
                    </a:defRPr>
                  </a:lvl4pPr>
                  <a:lvl5pPr marL="2057400" indent="-228600" eaLnBrk="0" hangingPunct="0">
                    <a:defRPr sz="2000">
                      <a:solidFill>
                        <a:schemeClr val="tx1"/>
                      </a:solidFill>
                      <a:latin typeface="Verdana" panose="020B0604030504040204" pitchFamily="34" charset="0"/>
                      <a:ea typeface="楷体_GB2312" panose="02010609030101010101" pitchFamily="49" charset="-122"/>
                    </a:defRPr>
                  </a:lvl5pPr>
                  <a:lvl6pPr marL="25146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6pPr>
                  <a:lvl7pPr marL="29718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7pPr>
                  <a:lvl8pPr marL="34290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8pPr>
                  <a:lvl9pPr marL="38862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9pPr>
                </a:lstStyle>
                <a:p>
                  <a:pPr algn="just" eaLnBrk="1" hangingPunct="1">
                    <a:lnSpc>
                      <a:spcPct val="100000"/>
                    </a:lnSpc>
                    <a:spcBef>
                      <a:spcPct val="0"/>
                    </a:spcBef>
                    <a:buClrTx/>
                    <a:buSzTx/>
                    <a:buFontTx/>
                    <a:buNone/>
                  </a:pPr>
                  <a:r>
                    <a:rPr kumimoji="1" lang="zh-CN" altLang="en-US" sz="1600" dirty="0">
                      <a:latin typeface="Times New Roman" panose="02020603050405020304" pitchFamily="18" charset="0"/>
                      <a:ea typeface="宋体" panose="02010600030101010101" pitchFamily="2" charset="-122"/>
                    </a:rPr>
                    <a:t>能够进行多通道的复杂动作</a:t>
                  </a:r>
                </a:p>
                <a:p>
                  <a:pPr algn="just">
                    <a:lnSpc>
                      <a:spcPct val="100000"/>
                    </a:lnSpc>
                    <a:spcBef>
                      <a:spcPct val="0"/>
                    </a:spcBef>
                    <a:buClrTx/>
                    <a:buSzTx/>
                    <a:buFontTx/>
                    <a:buNone/>
                  </a:pPr>
                  <a:endParaRPr kumimoji="1" lang="en-US" altLang="zh-CN" sz="1600" dirty="0">
                    <a:latin typeface="Times New Roman" panose="02020603050405020304" pitchFamily="18" charset="0"/>
                    <a:ea typeface="宋体" panose="02010600030101010101" pitchFamily="2" charset="-122"/>
                  </a:endParaRPr>
                </a:p>
              </p:txBody>
            </p:sp>
            <p:sp>
              <p:nvSpPr>
                <p:cNvPr id="98346" name="Rectangle 37"/>
                <p:cNvSpPr>
                  <a:spLocks noChangeArrowheads="1"/>
                </p:cNvSpPr>
                <p:nvPr/>
              </p:nvSpPr>
              <p:spPr bwMode="auto">
                <a:xfrm>
                  <a:off x="1077" y="1092"/>
                  <a:ext cx="1562" cy="368"/>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defRPr sz="2000">
                      <a:solidFill>
                        <a:schemeClr val="tx1"/>
                      </a:solidFill>
                      <a:latin typeface="Verdana" panose="020B0604030504040204" pitchFamily="34" charset="0"/>
                      <a:ea typeface="楷体_GB2312" panose="02010609030101010101" pitchFamily="49" charset="-122"/>
                    </a:defRPr>
                  </a:lvl1pPr>
                  <a:lvl2pPr marL="742950" indent="-285750" eaLnBrk="0" hangingPunct="0">
                    <a:defRPr sz="2000">
                      <a:solidFill>
                        <a:schemeClr val="tx1"/>
                      </a:solidFill>
                      <a:latin typeface="Verdana" panose="020B0604030504040204" pitchFamily="34" charset="0"/>
                      <a:ea typeface="楷体_GB2312" panose="02010609030101010101" pitchFamily="49" charset="-122"/>
                    </a:defRPr>
                  </a:lvl2pPr>
                  <a:lvl3pPr marL="1143000" indent="-228600" eaLnBrk="0" hangingPunct="0">
                    <a:defRPr sz="2000">
                      <a:solidFill>
                        <a:schemeClr val="tx1"/>
                      </a:solidFill>
                      <a:latin typeface="Verdana" panose="020B0604030504040204" pitchFamily="34" charset="0"/>
                      <a:ea typeface="楷体_GB2312" panose="02010609030101010101" pitchFamily="49" charset="-122"/>
                    </a:defRPr>
                  </a:lvl3pPr>
                  <a:lvl4pPr marL="1600200" indent="-228600" eaLnBrk="0" hangingPunct="0">
                    <a:defRPr sz="2000">
                      <a:solidFill>
                        <a:schemeClr val="tx1"/>
                      </a:solidFill>
                      <a:latin typeface="Verdana" panose="020B0604030504040204" pitchFamily="34" charset="0"/>
                      <a:ea typeface="楷体_GB2312" panose="02010609030101010101" pitchFamily="49" charset="-122"/>
                    </a:defRPr>
                  </a:lvl4pPr>
                  <a:lvl5pPr marL="2057400" indent="-228600" eaLnBrk="0" hangingPunct="0">
                    <a:defRPr sz="2000">
                      <a:solidFill>
                        <a:schemeClr val="tx1"/>
                      </a:solidFill>
                      <a:latin typeface="Verdana" panose="020B0604030504040204" pitchFamily="34" charset="0"/>
                      <a:ea typeface="楷体_GB2312" panose="02010609030101010101" pitchFamily="49" charset="-122"/>
                    </a:defRPr>
                  </a:lvl5pPr>
                  <a:lvl6pPr marL="25146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6pPr>
                  <a:lvl7pPr marL="29718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7pPr>
                  <a:lvl8pPr marL="34290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8pPr>
                  <a:lvl9pPr marL="38862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9pPr>
                </a:lstStyle>
                <a:p>
                  <a:pPr eaLnBrk="1" hangingPunct="1"/>
                  <a:endParaRPr lang="zh-CN" altLang="en-US"/>
                </a:p>
              </p:txBody>
            </p:sp>
          </p:grpSp>
          <p:grpSp>
            <p:nvGrpSpPr>
              <p:cNvPr id="98327" name="Group 38"/>
              <p:cNvGrpSpPr>
                <a:grpSpLocks/>
              </p:cNvGrpSpPr>
              <p:nvPr/>
            </p:nvGrpSpPr>
            <p:grpSpPr bwMode="auto">
              <a:xfrm>
                <a:off x="0" y="1466"/>
                <a:ext cx="1077" cy="540"/>
                <a:chOff x="0" y="1466"/>
                <a:chExt cx="1077" cy="540"/>
              </a:xfrm>
            </p:grpSpPr>
            <p:sp>
              <p:nvSpPr>
                <p:cNvPr id="98343" name="Rectangle 39"/>
                <p:cNvSpPr>
                  <a:spLocks noChangeArrowheads="1"/>
                </p:cNvSpPr>
                <p:nvPr/>
              </p:nvSpPr>
              <p:spPr bwMode="auto">
                <a:xfrm>
                  <a:off x="6" y="1472"/>
                  <a:ext cx="1065" cy="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000">
                      <a:solidFill>
                        <a:schemeClr val="tx1"/>
                      </a:solidFill>
                      <a:latin typeface="Verdana" panose="020B0604030504040204" pitchFamily="34" charset="0"/>
                      <a:ea typeface="楷体_GB2312" panose="02010609030101010101" pitchFamily="49" charset="-122"/>
                    </a:defRPr>
                  </a:lvl1pPr>
                  <a:lvl2pPr marL="742950" indent="-285750" eaLnBrk="0" hangingPunct="0">
                    <a:defRPr sz="2000">
                      <a:solidFill>
                        <a:schemeClr val="tx1"/>
                      </a:solidFill>
                      <a:latin typeface="Verdana" panose="020B0604030504040204" pitchFamily="34" charset="0"/>
                      <a:ea typeface="楷体_GB2312" panose="02010609030101010101" pitchFamily="49" charset="-122"/>
                    </a:defRPr>
                  </a:lvl2pPr>
                  <a:lvl3pPr marL="1143000" indent="-228600" eaLnBrk="0" hangingPunct="0">
                    <a:defRPr sz="2000">
                      <a:solidFill>
                        <a:schemeClr val="tx1"/>
                      </a:solidFill>
                      <a:latin typeface="Verdana" panose="020B0604030504040204" pitchFamily="34" charset="0"/>
                      <a:ea typeface="楷体_GB2312" panose="02010609030101010101" pitchFamily="49" charset="-122"/>
                    </a:defRPr>
                  </a:lvl3pPr>
                  <a:lvl4pPr marL="1600200" indent="-228600" eaLnBrk="0" hangingPunct="0">
                    <a:defRPr sz="2000">
                      <a:solidFill>
                        <a:schemeClr val="tx1"/>
                      </a:solidFill>
                      <a:latin typeface="Verdana" panose="020B0604030504040204" pitchFamily="34" charset="0"/>
                      <a:ea typeface="楷体_GB2312" panose="02010609030101010101" pitchFamily="49" charset="-122"/>
                    </a:defRPr>
                  </a:lvl4pPr>
                  <a:lvl5pPr marL="2057400" indent="-228600" eaLnBrk="0" hangingPunct="0">
                    <a:defRPr sz="2000">
                      <a:solidFill>
                        <a:schemeClr val="tx1"/>
                      </a:solidFill>
                      <a:latin typeface="Verdana" panose="020B0604030504040204" pitchFamily="34" charset="0"/>
                      <a:ea typeface="楷体_GB2312" panose="02010609030101010101" pitchFamily="49" charset="-122"/>
                    </a:defRPr>
                  </a:lvl5pPr>
                  <a:lvl6pPr marL="25146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6pPr>
                  <a:lvl7pPr marL="29718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7pPr>
                  <a:lvl8pPr marL="34290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8pPr>
                  <a:lvl9pPr marL="38862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9pPr>
                </a:lstStyle>
                <a:p>
                  <a:pPr algn="ctr" eaLnBrk="1" hangingPunct="1">
                    <a:lnSpc>
                      <a:spcPct val="100000"/>
                    </a:lnSpc>
                    <a:spcBef>
                      <a:spcPct val="0"/>
                    </a:spcBef>
                    <a:buClrTx/>
                    <a:buSzTx/>
                    <a:buFontTx/>
                    <a:buNone/>
                  </a:pPr>
                  <a:r>
                    <a:rPr kumimoji="1" lang="zh-CN" altLang="en-US" sz="1600">
                      <a:latin typeface="Times New Roman" panose="02020603050405020304" pitchFamily="18" charset="0"/>
                      <a:ea typeface="宋体" panose="02010600030101010101" pitchFamily="2" charset="-122"/>
                    </a:rPr>
                    <a:t>效率</a:t>
                  </a:r>
                </a:p>
                <a:p>
                  <a:pPr algn="ctr">
                    <a:lnSpc>
                      <a:spcPct val="100000"/>
                    </a:lnSpc>
                    <a:spcBef>
                      <a:spcPct val="0"/>
                    </a:spcBef>
                    <a:buClrTx/>
                    <a:buSzTx/>
                    <a:buFontTx/>
                    <a:buNone/>
                  </a:pPr>
                  <a:endParaRPr kumimoji="1" lang="en-US" altLang="zh-CN" sz="1600">
                    <a:latin typeface="Times New Roman" panose="02020603050405020304" pitchFamily="18" charset="0"/>
                    <a:ea typeface="宋体" panose="02010600030101010101" pitchFamily="2" charset="-122"/>
                  </a:endParaRPr>
                </a:p>
              </p:txBody>
            </p:sp>
            <p:sp>
              <p:nvSpPr>
                <p:cNvPr id="98344" name="Rectangle 40"/>
                <p:cNvSpPr>
                  <a:spLocks noChangeArrowheads="1"/>
                </p:cNvSpPr>
                <p:nvPr/>
              </p:nvSpPr>
              <p:spPr bwMode="auto">
                <a:xfrm>
                  <a:off x="0" y="1466"/>
                  <a:ext cx="1077" cy="540"/>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defRPr sz="2000">
                      <a:solidFill>
                        <a:schemeClr val="tx1"/>
                      </a:solidFill>
                      <a:latin typeface="Verdana" panose="020B0604030504040204" pitchFamily="34" charset="0"/>
                      <a:ea typeface="楷体_GB2312" panose="02010609030101010101" pitchFamily="49" charset="-122"/>
                    </a:defRPr>
                  </a:lvl1pPr>
                  <a:lvl2pPr marL="742950" indent="-285750" eaLnBrk="0" hangingPunct="0">
                    <a:defRPr sz="2000">
                      <a:solidFill>
                        <a:schemeClr val="tx1"/>
                      </a:solidFill>
                      <a:latin typeface="Verdana" panose="020B0604030504040204" pitchFamily="34" charset="0"/>
                      <a:ea typeface="楷体_GB2312" panose="02010609030101010101" pitchFamily="49" charset="-122"/>
                    </a:defRPr>
                  </a:lvl2pPr>
                  <a:lvl3pPr marL="1143000" indent="-228600" eaLnBrk="0" hangingPunct="0">
                    <a:defRPr sz="2000">
                      <a:solidFill>
                        <a:schemeClr val="tx1"/>
                      </a:solidFill>
                      <a:latin typeface="Verdana" panose="020B0604030504040204" pitchFamily="34" charset="0"/>
                      <a:ea typeface="楷体_GB2312" panose="02010609030101010101" pitchFamily="49" charset="-122"/>
                    </a:defRPr>
                  </a:lvl3pPr>
                  <a:lvl4pPr marL="1600200" indent="-228600" eaLnBrk="0" hangingPunct="0">
                    <a:defRPr sz="2000">
                      <a:solidFill>
                        <a:schemeClr val="tx1"/>
                      </a:solidFill>
                      <a:latin typeface="Verdana" panose="020B0604030504040204" pitchFamily="34" charset="0"/>
                      <a:ea typeface="楷体_GB2312" panose="02010609030101010101" pitchFamily="49" charset="-122"/>
                    </a:defRPr>
                  </a:lvl4pPr>
                  <a:lvl5pPr marL="2057400" indent="-228600" eaLnBrk="0" hangingPunct="0">
                    <a:defRPr sz="2000">
                      <a:solidFill>
                        <a:schemeClr val="tx1"/>
                      </a:solidFill>
                      <a:latin typeface="Verdana" panose="020B0604030504040204" pitchFamily="34" charset="0"/>
                      <a:ea typeface="楷体_GB2312" panose="02010609030101010101" pitchFamily="49" charset="-122"/>
                    </a:defRPr>
                  </a:lvl5pPr>
                  <a:lvl6pPr marL="25146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6pPr>
                  <a:lvl7pPr marL="29718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7pPr>
                  <a:lvl8pPr marL="34290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8pPr>
                  <a:lvl9pPr marL="38862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9pPr>
                </a:lstStyle>
                <a:p>
                  <a:pPr eaLnBrk="1" hangingPunct="1"/>
                  <a:endParaRPr lang="zh-CN" altLang="en-US"/>
                </a:p>
              </p:txBody>
            </p:sp>
          </p:grpSp>
          <p:grpSp>
            <p:nvGrpSpPr>
              <p:cNvPr id="98328" name="Group 41"/>
              <p:cNvGrpSpPr>
                <a:grpSpLocks/>
              </p:cNvGrpSpPr>
              <p:nvPr/>
            </p:nvGrpSpPr>
            <p:grpSpPr bwMode="auto">
              <a:xfrm>
                <a:off x="1077" y="1466"/>
                <a:ext cx="1562" cy="540"/>
                <a:chOff x="1077" y="1466"/>
                <a:chExt cx="1562" cy="540"/>
              </a:xfrm>
            </p:grpSpPr>
            <p:sp>
              <p:nvSpPr>
                <p:cNvPr id="98341" name="Rectangle 42"/>
                <p:cNvSpPr>
                  <a:spLocks noChangeArrowheads="1"/>
                </p:cNvSpPr>
                <p:nvPr/>
              </p:nvSpPr>
              <p:spPr bwMode="auto">
                <a:xfrm>
                  <a:off x="1083" y="1472"/>
                  <a:ext cx="1550" cy="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Verdana" panose="020B0604030504040204" pitchFamily="34" charset="0"/>
                      <a:ea typeface="楷体_GB2312" panose="02010609030101010101" pitchFamily="49" charset="-122"/>
                    </a:defRPr>
                  </a:lvl1pPr>
                  <a:lvl2pPr marL="742950" indent="-285750" eaLnBrk="0" hangingPunct="0">
                    <a:defRPr sz="2000">
                      <a:solidFill>
                        <a:schemeClr val="tx1"/>
                      </a:solidFill>
                      <a:latin typeface="Verdana" panose="020B0604030504040204" pitchFamily="34" charset="0"/>
                      <a:ea typeface="楷体_GB2312" panose="02010609030101010101" pitchFamily="49" charset="-122"/>
                    </a:defRPr>
                  </a:lvl2pPr>
                  <a:lvl3pPr marL="1143000" indent="-228600" eaLnBrk="0" hangingPunct="0">
                    <a:defRPr sz="2000">
                      <a:solidFill>
                        <a:schemeClr val="tx1"/>
                      </a:solidFill>
                      <a:latin typeface="Verdana" panose="020B0604030504040204" pitchFamily="34" charset="0"/>
                      <a:ea typeface="楷体_GB2312" panose="02010609030101010101" pitchFamily="49" charset="-122"/>
                    </a:defRPr>
                  </a:lvl3pPr>
                  <a:lvl4pPr marL="1600200" indent="-228600" eaLnBrk="0" hangingPunct="0">
                    <a:defRPr sz="2000">
                      <a:solidFill>
                        <a:schemeClr val="tx1"/>
                      </a:solidFill>
                      <a:latin typeface="Verdana" panose="020B0604030504040204" pitchFamily="34" charset="0"/>
                      <a:ea typeface="楷体_GB2312" panose="02010609030101010101" pitchFamily="49" charset="-122"/>
                    </a:defRPr>
                  </a:lvl4pPr>
                  <a:lvl5pPr marL="2057400" indent="-228600" eaLnBrk="0" hangingPunct="0">
                    <a:defRPr sz="2000">
                      <a:solidFill>
                        <a:schemeClr val="tx1"/>
                      </a:solidFill>
                      <a:latin typeface="Verdana" panose="020B0604030504040204" pitchFamily="34" charset="0"/>
                      <a:ea typeface="楷体_GB2312" panose="02010609030101010101" pitchFamily="49" charset="-122"/>
                    </a:defRPr>
                  </a:lvl5pPr>
                  <a:lvl6pPr marL="25146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6pPr>
                  <a:lvl7pPr marL="29718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7pPr>
                  <a:lvl8pPr marL="34290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8pPr>
                  <a:lvl9pPr marL="38862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9pPr>
                </a:lstStyle>
                <a:p>
                  <a:pPr algn="just" eaLnBrk="1" hangingPunct="1">
                    <a:lnSpc>
                      <a:spcPct val="100000"/>
                    </a:lnSpc>
                    <a:spcBef>
                      <a:spcPct val="0"/>
                    </a:spcBef>
                    <a:buClrTx/>
                    <a:buSzTx/>
                    <a:buFontTx/>
                    <a:buNone/>
                  </a:pPr>
                  <a:r>
                    <a:rPr kumimoji="1" lang="zh-CN" altLang="en-US" sz="1600">
                      <a:latin typeface="Times New Roman" panose="02020603050405020304" pitchFamily="18" charset="0"/>
                      <a:ea typeface="宋体" panose="02010600030101010101" pitchFamily="2" charset="-122"/>
                    </a:rPr>
                    <a:t>需外加功率；简单作业速度快、准确，新机械从设计、制造到运转需要时间；即使坏了也不要紧</a:t>
                  </a:r>
                </a:p>
                <a:p>
                  <a:pPr algn="just">
                    <a:lnSpc>
                      <a:spcPct val="100000"/>
                    </a:lnSpc>
                    <a:spcBef>
                      <a:spcPct val="0"/>
                    </a:spcBef>
                    <a:buClrTx/>
                    <a:buSzTx/>
                    <a:buFontTx/>
                    <a:buNone/>
                  </a:pPr>
                  <a:endParaRPr kumimoji="1" lang="en-US" altLang="zh-CN" sz="1600">
                    <a:latin typeface="Times New Roman" panose="02020603050405020304" pitchFamily="18" charset="0"/>
                    <a:ea typeface="宋体" panose="02010600030101010101" pitchFamily="2" charset="-122"/>
                  </a:endParaRPr>
                </a:p>
              </p:txBody>
            </p:sp>
            <p:sp>
              <p:nvSpPr>
                <p:cNvPr id="98342" name="Rectangle 43"/>
                <p:cNvSpPr>
                  <a:spLocks noChangeArrowheads="1"/>
                </p:cNvSpPr>
                <p:nvPr/>
              </p:nvSpPr>
              <p:spPr bwMode="auto">
                <a:xfrm>
                  <a:off x="1077" y="1466"/>
                  <a:ext cx="1562" cy="540"/>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defRPr sz="2000">
                      <a:solidFill>
                        <a:schemeClr val="tx1"/>
                      </a:solidFill>
                      <a:latin typeface="Verdana" panose="020B0604030504040204" pitchFamily="34" charset="0"/>
                      <a:ea typeface="楷体_GB2312" panose="02010609030101010101" pitchFamily="49" charset="-122"/>
                    </a:defRPr>
                  </a:lvl1pPr>
                  <a:lvl2pPr marL="742950" indent="-285750" eaLnBrk="0" hangingPunct="0">
                    <a:defRPr sz="2000">
                      <a:solidFill>
                        <a:schemeClr val="tx1"/>
                      </a:solidFill>
                      <a:latin typeface="Verdana" panose="020B0604030504040204" pitchFamily="34" charset="0"/>
                      <a:ea typeface="楷体_GB2312" panose="02010609030101010101" pitchFamily="49" charset="-122"/>
                    </a:defRPr>
                  </a:lvl2pPr>
                  <a:lvl3pPr marL="1143000" indent="-228600" eaLnBrk="0" hangingPunct="0">
                    <a:defRPr sz="2000">
                      <a:solidFill>
                        <a:schemeClr val="tx1"/>
                      </a:solidFill>
                      <a:latin typeface="Verdana" panose="020B0604030504040204" pitchFamily="34" charset="0"/>
                      <a:ea typeface="楷体_GB2312" panose="02010609030101010101" pitchFamily="49" charset="-122"/>
                    </a:defRPr>
                  </a:lvl3pPr>
                  <a:lvl4pPr marL="1600200" indent="-228600" eaLnBrk="0" hangingPunct="0">
                    <a:defRPr sz="2000">
                      <a:solidFill>
                        <a:schemeClr val="tx1"/>
                      </a:solidFill>
                      <a:latin typeface="Verdana" panose="020B0604030504040204" pitchFamily="34" charset="0"/>
                      <a:ea typeface="楷体_GB2312" panose="02010609030101010101" pitchFamily="49" charset="-122"/>
                    </a:defRPr>
                  </a:lvl4pPr>
                  <a:lvl5pPr marL="2057400" indent="-228600" eaLnBrk="0" hangingPunct="0">
                    <a:defRPr sz="2000">
                      <a:solidFill>
                        <a:schemeClr val="tx1"/>
                      </a:solidFill>
                      <a:latin typeface="Verdana" panose="020B0604030504040204" pitchFamily="34" charset="0"/>
                      <a:ea typeface="楷体_GB2312" panose="02010609030101010101" pitchFamily="49" charset="-122"/>
                    </a:defRPr>
                  </a:lvl5pPr>
                  <a:lvl6pPr marL="25146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6pPr>
                  <a:lvl7pPr marL="29718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7pPr>
                  <a:lvl8pPr marL="34290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8pPr>
                  <a:lvl9pPr marL="38862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9pPr>
                </a:lstStyle>
                <a:p>
                  <a:pPr eaLnBrk="1" hangingPunct="1"/>
                  <a:endParaRPr lang="zh-CN" altLang="en-US"/>
                </a:p>
              </p:txBody>
            </p:sp>
          </p:grpSp>
          <p:grpSp>
            <p:nvGrpSpPr>
              <p:cNvPr id="98329" name="Group 44"/>
              <p:cNvGrpSpPr>
                <a:grpSpLocks/>
              </p:cNvGrpSpPr>
              <p:nvPr/>
            </p:nvGrpSpPr>
            <p:grpSpPr bwMode="auto">
              <a:xfrm>
                <a:off x="1065" y="2012"/>
                <a:ext cx="1562" cy="368"/>
                <a:chOff x="1065" y="2012"/>
                <a:chExt cx="1562" cy="368"/>
              </a:xfrm>
            </p:grpSpPr>
            <p:sp>
              <p:nvSpPr>
                <p:cNvPr id="98339" name="Rectangle 45"/>
                <p:cNvSpPr>
                  <a:spLocks noChangeArrowheads="1"/>
                </p:cNvSpPr>
                <p:nvPr/>
              </p:nvSpPr>
              <p:spPr bwMode="auto">
                <a:xfrm>
                  <a:off x="1071" y="2018"/>
                  <a:ext cx="1550" cy="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Verdana" panose="020B0604030504040204" pitchFamily="34" charset="0"/>
                      <a:ea typeface="楷体_GB2312" panose="02010609030101010101" pitchFamily="49" charset="-122"/>
                    </a:defRPr>
                  </a:lvl1pPr>
                  <a:lvl2pPr marL="742950" indent="-285750" eaLnBrk="0" hangingPunct="0">
                    <a:defRPr sz="2000">
                      <a:solidFill>
                        <a:schemeClr val="tx1"/>
                      </a:solidFill>
                      <a:latin typeface="Verdana" panose="020B0604030504040204" pitchFamily="34" charset="0"/>
                      <a:ea typeface="楷体_GB2312" panose="02010609030101010101" pitchFamily="49" charset="-122"/>
                    </a:defRPr>
                  </a:lvl2pPr>
                  <a:lvl3pPr marL="1143000" indent="-228600" eaLnBrk="0" hangingPunct="0">
                    <a:defRPr sz="2000">
                      <a:solidFill>
                        <a:schemeClr val="tx1"/>
                      </a:solidFill>
                      <a:latin typeface="Verdana" panose="020B0604030504040204" pitchFamily="34" charset="0"/>
                      <a:ea typeface="楷体_GB2312" panose="02010609030101010101" pitchFamily="49" charset="-122"/>
                    </a:defRPr>
                  </a:lvl3pPr>
                  <a:lvl4pPr marL="1600200" indent="-228600" eaLnBrk="0" hangingPunct="0">
                    <a:defRPr sz="2000">
                      <a:solidFill>
                        <a:schemeClr val="tx1"/>
                      </a:solidFill>
                      <a:latin typeface="Verdana" panose="020B0604030504040204" pitchFamily="34" charset="0"/>
                      <a:ea typeface="楷体_GB2312" panose="02010609030101010101" pitchFamily="49" charset="-122"/>
                    </a:defRPr>
                  </a:lvl4pPr>
                  <a:lvl5pPr marL="2057400" indent="-228600" eaLnBrk="0" hangingPunct="0">
                    <a:defRPr sz="2000">
                      <a:solidFill>
                        <a:schemeClr val="tx1"/>
                      </a:solidFill>
                      <a:latin typeface="Verdana" panose="020B0604030504040204" pitchFamily="34" charset="0"/>
                      <a:ea typeface="楷体_GB2312" panose="02010609030101010101" pitchFamily="49" charset="-122"/>
                    </a:defRPr>
                  </a:lvl5pPr>
                  <a:lvl6pPr marL="25146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6pPr>
                  <a:lvl7pPr marL="29718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7pPr>
                  <a:lvl8pPr marL="34290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8pPr>
                  <a:lvl9pPr marL="38862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9pPr>
                </a:lstStyle>
                <a:p>
                  <a:pPr algn="just" eaLnBrk="1" hangingPunct="1">
                    <a:lnSpc>
                      <a:spcPct val="100000"/>
                    </a:lnSpc>
                    <a:spcBef>
                      <a:spcPct val="0"/>
                    </a:spcBef>
                    <a:buClrTx/>
                    <a:buSzTx/>
                    <a:buFontTx/>
                    <a:buNone/>
                  </a:pPr>
                  <a:r>
                    <a:rPr kumimoji="1" lang="zh-CN" altLang="en-US" sz="1600">
                      <a:latin typeface="Times New Roman" panose="02020603050405020304" pitchFamily="18" charset="0"/>
                      <a:ea typeface="宋体" panose="02010600030101010101" pitchFamily="2" charset="-122"/>
                    </a:rPr>
                    <a:t>图形识别能力差</a:t>
                  </a:r>
                </a:p>
                <a:p>
                  <a:pPr algn="just">
                    <a:lnSpc>
                      <a:spcPct val="100000"/>
                    </a:lnSpc>
                    <a:spcBef>
                      <a:spcPct val="0"/>
                    </a:spcBef>
                    <a:buClrTx/>
                    <a:buSzTx/>
                    <a:buFontTx/>
                    <a:buNone/>
                  </a:pPr>
                  <a:endParaRPr kumimoji="1" lang="en-US" altLang="zh-CN" sz="1600">
                    <a:latin typeface="Times New Roman" panose="02020603050405020304" pitchFamily="18" charset="0"/>
                    <a:ea typeface="宋体" panose="02010600030101010101" pitchFamily="2" charset="-122"/>
                  </a:endParaRPr>
                </a:p>
              </p:txBody>
            </p:sp>
            <p:sp>
              <p:nvSpPr>
                <p:cNvPr id="98340" name="Rectangle 46"/>
                <p:cNvSpPr>
                  <a:spLocks noChangeArrowheads="1"/>
                </p:cNvSpPr>
                <p:nvPr/>
              </p:nvSpPr>
              <p:spPr bwMode="auto">
                <a:xfrm>
                  <a:off x="1065" y="2012"/>
                  <a:ext cx="1562" cy="368"/>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defRPr sz="2000">
                      <a:solidFill>
                        <a:schemeClr val="tx1"/>
                      </a:solidFill>
                      <a:latin typeface="Verdana" panose="020B0604030504040204" pitchFamily="34" charset="0"/>
                      <a:ea typeface="楷体_GB2312" panose="02010609030101010101" pitchFamily="49" charset="-122"/>
                    </a:defRPr>
                  </a:lvl1pPr>
                  <a:lvl2pPr marL="742950" indent="-285750" eaLnBrk="0" hangingPunct="0">
                    <a:defRPr sz="2000">
                      <a:solidFill>
                        <a:schemeClr val="tx1"/>
                      </a:solidFill>
                      <a:latin typeface="Verdana" panose="020B0604030504040204" pitchFamily="34" charset="0"/>
                      <a:ea typeface="楷体_GB2312" panose="02010609030101010101" pitchFamily="49" charset="-122"/>
                    </a:defRPr>
                  </a:lvl2pPr>
                  <a:lvl3pPr marL="1143000" indent="-228600" eaLnBrk="0" hangingPunct="0">
                    <a:defRPr sz="2000">
                      <a:solidFill>
                        <a:schemeClr val="tx1"/>
                      </a:solidFill>
                      <a:latin typeface="Verdana" panose="020B0604030504040204" pitchFamily="34" charset="0"/>
                      <a:ea typeface="楷体_GB2312" panose="02010609030101010101" pitchFamily="49" charset="-122"/>
                    </a:defRPr>
                  </a:lvl3pPr>
                  <a:lvl4pPr marL="1600200" indent="-228600" eaLnBrk="0" hangingPunct="0">
                    <a:defRPr sz="2000">
                      <a:solidFill>
                        <a:schemeClr val="tx1"/>
                      </a:solidFill>
                      <a:latin typeface="Verdana" panose="020B0604030504040204" pitchFamily="34" charset="0"/>
                      <a:ea typeface="楷体_GB2312" panose="02010609030101010101" pitchFamily="49" charset="-122"/>
                    </a:defRPr>
                  </a:lvl4pPr>
                  <a:lvl5pPr marL="2057400" indent="-228600" eaLnBrk="0" hangingPunct="0">
                    <a:defRPr sz="2000">
                      <a:solidFill>
                        <a:schemeClr val="tx1"/>
                      </a:solidFill>
                      <a:latin typeface="Verdana" panose="020B0604030504040204" pitchFamily="34" charset="0"/>
                      <a:ea typeface="楷体_GB2312" panose="02010609030101010101" pitchFamily="49" charset="-122"/>
                    </a:defRPr>
                  </a:lvl5pPr>
                  <a:lvl6pPr marL="25146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6pPr>
                  <a:lvl7pPr marL="29718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7pPr>
                  <a:lvl8pPr marL="34290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8pPr>
                  <a:lvl9pPr marL="38862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9pPr>
                </a:lstStyle>
                <a:p>
                  <a:pPr eaLnBrk="1" hangingPunct="1"/>
                  <a:endParaRPr lang="zh-CN" altLang="en-US"/>
                </a:p>
              </p:txBody>
            </p:sp>
          </p:grpSp>
          <p:grpSp>
            <p:nvGrpSpPr>
              <p:cNvPr id="98330" name="Group 47"/>
              <p:cNvGrpSpPr>
                <a:grpSpLocks/>
              </p:cNvGrpSpPr>
              <p:nvPr/>
            </p:nvGrpSpPr>
            <p:grpSpPr bwMode="auto">
              <a:xfrm>
                <a:off x="0" y="2386"/>
                <a:ext cx="1077" cy="454"/>
                <a:chOff x="0" y="2386"/>
                <a:chExt cx="1077" cy="454"/>
              </a:xfrm>
            </p:grpSpPr>
            <p:sp>
              <p:nvSpPr>
                <p:cNvPr id="98337" name="Rectangle 48"/>
                <p:cNvSpPr>
                  <a:spLocks noChangeArrowheads="1"/>
                </p:cNvSpPr>
                <p:nvPr/>
              </p:nvSpPr>
              <p:spPr bwMode="auto">
                <a:xfrm>
                  <a:off x="6" y="2392"/>
                  <a:ext cx="1065" cy="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000">
                      <a:solidFill>
                        <a:schemeClr val="tx1"/>
                      </a:solidFill>
                      <a:latin typeface="Verdana" panose="020B0604030504040204" pitchFamily="34" charset="0"/>
                      <a:ea typeface="楷体_GB2312" panose="02010609030101010101" pitchFamily="49" charset="-122"/>
                    </a:defRPr>
                  </a:lvl1pPr>
                  <a:lvl2pPr marL="742950" indent="-285750" eaLnBrk="0" hangingPunct="0">
                    <a:defRPr sz="2000">
                      <a:solidFill>
                        <a:schemeClr val="tx1"/>
                      </a:solidFill>
                      <a:latin typeface="Verdana" panose="020B0604030504040204" pitchFamily="34" charset="0"/>
                      <a:ea typeface="楷体_GB2312" panose="02010609030101010101" pitchFamily="49" charset="-122"/>
                    </a:defRPr>
                  </a:lvl2pPr>
                  <a:lvl3pPr marL="1143000" indent="-228600" eaLnBrk="0" hangingPunct="0">
                    <a:defRPr sz="2000">
                      <a:solidFill>
                        <a:schemeClr val="tx1"/>
                      </a:solidFill>
                      <a:latin typeface="Verdana" panose="020B0604030504040204" pitchFamily="34" charset="0"/>
                      <a:ea typeface="楷体_GB2312" panose="02010609030101010101" pitchFamily="49" charset="-122"/>
                    </a:defRPr>
                  </a:lvl3pPr>
                  <a:lvl4pPr marL="1600200" indent="-228600" eaLnBrk="0" hangingPunct="0">
                    <a:defRPr sz="2000">
                      <a:solidFill>
                        <a:schemeClr val="tx1"/>
                      </a:solidFill>
                      <a:latin typeface="Verdana" panose="020B0604030504040204" pitchFamily="34" charset="0"/>
                      <a:ea typeface="楷体_GB2312" panose="02010609030101010101" pitchFamily="49" charset="-122"/>
                    </a:defRPr>
                  </a:lvl4pPr>
                  <a:lvl5pPr marL="2057400" indent="-228600" eaLnBrk="0" hangingPunct="0">
                    <a:defRPr sz="2000">
                      <a:solidFill>
                        <a:schemeClr val="tx1"/>
                      </a:solidFill>
                      <a:latin typeface="Verdana" panose="020B0604030504040204" pitchFamily="34" charset="0"/>
                      <a:ea typeface="楷体_GB2312" panose="02010609030101010101" pitchFamily="49" charset="-122"/>
                    </a:defRPr>
                  </a:lvl5pPr>
                  <a:lvl6pPr marL="25146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6pPr>
                  <a:lvl7pPr marL="29718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7pPr>
                  <a:lvl8pPr marL="34290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8pPr>
                  <a:lvl9pPr marL="38862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9pPr>
                </a:lstStyle>
                <a:p>
                  <a:pPr algn="ctr" eaLnBrk="1" hangingPunct="1">
                    <a:lnSpc>
                      <a:spcPct val="100000"/>
                    </a:lnSpc>
                    <a:spcBef>
                      <a:spcPct val="0"/>
                    </a:spcBef>
                    <a:buClrTx/>
                    <a:buSzTx/>
                    <a:buFontTx/>
                    <a:buNone/>
                  </a:pPr>
                  <a:r>
                    <a:rPr kumimoji="1" lang="zh-CN" altLang="en-US" sz="1600">
                      <a:latin typeface="Times New Roman" panose="02020603050405020304" pitchFamily="18" charset="0"/>
                      <a:ea typeface="宋体" panose="02010600030101010101" pitchFamily="2" charset="-122"/>
                    </a:rPr>
                    <a:t>成本</a:t>
                  </a:r>
                </a:p>
                <a:p>
                  <a:pPr algn="ctr">
                    <a:lnSpc>
                      <a:spcPct val="100000"/>
                    </a:lnSpc>
                    <a:spcBef>
                      <a:spcPct val="0"/>
                    </a:spcBef>
                    <a:buClrTx/>
                    <a:buSzTx/>
                    <a:buFontTx/>
                    <a:buNone/>
                  </a:pPr>
                  <a:endParaRPr kumimoji="1" lang="en-US" altLang="zh-CN" sz="1600">
                    <a:latin typeface="Times New Roman" panose="02020603050405020304" pitchFamily="18" charset="0"/>
                    <a:ea typeface="宋体" panose="02010600030101010101" pitchFamily="2" charset="-122"/>
                  </a:endParaRPr>
                </a:p>
              </p:txBody>
            </p:sp>
            <p:sp>
              <p:nvSpPr>
                <p:cNvPr id="98338" name="Rectangle 49"/>
                <p:cNvSpPr>
                  <a:spLocks noChangeArrowheads="1"/>
                </p:cNvSpPr>
                <p:nvPr/>
              </p:nvSpPr>
              <p:spPr bwMode="auto">
                <a:xfrm>
                  <a:off x="0" y="2386"/>
                  <a:ext cx="1077" cy="45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defRPr sz="2000">
                      <a:solidFill>
                        <a:schemeClr val="tx1"/>
                      </a:solidFill>
                      <a:latin typeface="Verdana" panose="020B0604030504040204" pitchFamily="34" charset="0"/>
                      <a:ea typeface="楷体_GB2312" panose="02010609030101010101" pitchFamily="49" charset="-122"/>
                    </a:defRPr>
                  </a:lvl1pPr>
                  <a:lvl2pPr marL="742950" indent="-285750" eaLnBrk="0" hangingPunct="0">
                    <a:defRPr sz="2000">
                      <a:solidFill>
                        <a:schemeClr val="tx1"/>
                      </a:solidFill>
                      <a:latin typeface="Verdana" panose="020B0604030504040204" pitchFamily="34" charset="0"/>
                      <a:ea typeface="楷体_GB2312" panose="02010609030101010101" pitchFamily="49" charset="-122"/>
                    </a:defRPr>
                  </a:lvl2pPr>
                  <a:lvl3pPr marL="1143000" indent="-228600" eaLnBrk="0" hangingPunct="0">
                    <a:defRPr sz="2000">
                      <a:solidFill>
                        <a:schemeClr val="tx1"/>
                      </a:solidFill>
                      <a:latin typeface="Verdana" panose="020B0604030504040204" pitchFamily="34" charset="0"/>
                      <a:ea typeface="楷体_GB2312" panose="02010609030101010101" pitchFamily="49" charset="-122"/>
                    </a:defRPr>
                  </a:lvl3pPr>
                  <a:lvl4pPr marL="1600200" indent="-228600" eaLnBrk="0" hangingPunct="0">
                    <a:defRPr sz="2000">
                      <a:solidFill>
                        <a:schemeClr val="tx1"/>
                      </a:solidFill>
                      <a:latin typeface="Verdana" panose="020B0604030504040204" pitchFamily="34" charset="0"/>
                      <a:ea typeface="楷体_GB2312" panose="02010609030101010101" pitchFamily="49" charset="-122"/>
                    </a:defRPr>
                  </a:lvl4pPr>
                  <a:lvl5pPr marL="2057400" indent="-228600" eaLnBrk="0" hangingPunct="0">
                    <a:defRPr sz="2000">
                      <a:solidFill>
                        <a:schemeClr val="tx1"/>
                      </a:solidFill>
                      <a:latin typeface="Verdana" panose="020B0604030504040204" pitchFamily="34" charset="0"/>
                      <a:ea typeface="楷体_GB2312" panose="02010609030101010101" pitchFamily="49" charset="-122"/>
                    </a:defRPr>
                  </a:lvl5pPr>
                  <a:lvl6pPr marL="25146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6pPr>
                  <a:lvl7pPr marL="29718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7pPr>
                  <a:lvl8pPr marL="34290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8pPr>
                  <a:lvl9pPr marL="38862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9pPr>
                </a:lstStyle>
                <a:p>
                  <a:pPr eaLnBrk="1" hangingPunct="1"/>
                  <a:endParaRPr lang="zh-CN" altLang="en-US"/>
                </a:p>
              </p:txBody>
            </p:sp>
          </p:grpSp>
          <p:grpSp>
            <p:nvGrpSpPr>
              <p:cNvPr id="98331" name="Group 50"/>
              <p:cNvGrpSpPr>
                <a:grpSpLocks/>
              </p:cNvGrpSpPr>
              <p:nvPr/>
            </p:nvGrpSpPr>
            <p:grpSpPr bwMode="auto">
              <a:xfrm>
                <a:off x="1077" y="2386"/>
                <a:ext cx="1562" cy="454"/>
                <a:chOff x="1077" y="2386"/>
                <a:chExt cx="1562" cy="454"/>
              </a:xfrm>
            </p:grpSpPr>
            <p:sp>
              <p:nvSpPr>
                <p:cNvPr id="98335" name="Rectangle 51"/>
                <p:cNvSpPr>
                  <a:spLocks noChangeArrowheads="1"/>
                </p:cNvSpPr>
                <p:nvPr/>
              </p:nvSpPr>
              <p:spPr bwMode="auto">
                <a:xfrm>
                  <a:off x="1083" y="2392"/>
                  <a:ext cx="1550" cy="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Verdana" panose="020B0604030504040204" pitchFamily="34" charset="0"/>
                      <a:ea typeface="楷体_GB2312" panose="02010609030101010101" pitchFamily="49" charset="-122"/>
                    </a:defRPr>
                  </a:lvl1pPr>
                  <a:lvl2pPr marL="742950" indent="-285750" eaLnBrk="0" hangingPunct="0">
                    <a:defRPr sz="2000">
                      <a:solidFill>
                        <a:schemeClr val="tx1"/>
                      </a:solidFill>
                      <a:latin typeface="Verdana" panose="020B0604030504040204" pitchFamily="34" charset="0"/>
                      <a:ea typeface="楷体_GB2312" panose="02010609030101010101" pitchFamily="49" charset="-122"/>
                    </a:defRPr>
                  </a:lvl2pPr>
                  <a:lvl3pPr marL="1143000" indent="-228600" eaLnBrk="0" hangingPunct="0">
                    <a:defRPr sz="2000">
                      <a:solidFill>
                        <a:schemeClr val="tx1"/>
                      </a:solidFill>
                      <a:latin typeface="Verdana" panose="020B0604030504040204" pitchFamily="34" charset="0"/>
                      <a:ea typeface="楷体_GB2312" panose="02010609030101010101" pitchFamily="49" charset="-122"/>
                    </a:defRPr>
                  </a:lvl3pPr>
                  <a:lvl4pPr marL="1600200" indent="-228600" eaLnBrk="0" hangingPunct="0">
                    <a:defRPr sz="2000">
                      <a:solidFill>
                        <a:schemeClr val="tx1"/>
                      </a:solidFill>
                      <a:latin typeface="Verdana" panose="020B0604030504040204" pitchFamily="34" charset="0"/>
                      <a:ea typeface="楷体_GB2312" panose="02010609030101010101" pitchFamily="49" charset="-122"/>
                    </a:defRPr>
                  </a:lvl4pPr>
                  <a:lvl5pPr marL="2057400" indent="-228600" eaLnBrk="0" hangingPunct="0">
                    <a:defRPr sz="2000">
                      <a:solidFill>
                        <a:schemeClr val="tx1"/>
                      </a:solidFill>
                      <a:latin typeface="Verdana" panose="020B0604030504040204" pitchFamily="34" charset="0"/>
                      <a:ea typeface="楷体_GB2312" panose="02010609030101010101" pitchFamily="49" charset="-122"/>
                    </a:defRPr>
                  </a:lvl5pPr>
                  <a:lvl6pPr marL="25146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6pPr>
                  <a:lvl7pPr marL="29718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7pPr>
                  <a:lvl8pPr marL="34290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8pPr>
                  <a:lvl9pPr marL="38862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9pPr>
                </a:lstStyle>
                <a:p>
                  <a:pPr algn="just" eaLnBrk="1" hangingPunct="1">
                    <a:lnSpc>
                      <a:spcPct val="100000"/>
                    </a:lnSpc>
                    <a:spcBef>
                      <a:spcPct val="0"/>
                    </a:spcBef>
                    <a:buClrTx/>
                    <a:buSzTx/>
                    <a:buFontTx/>
                    <a:buNone/>
                  </a:pPr>
                  <a:r>
                    <a:rPr kumimoji="1" lang="zh-CN" altLang="en-US" sz="1600">
                      <a:latin typeface="Times New Roman" panose="02020603050405020304" pitchFamily="18" charset="0"/>
                      <a:ea typeface="宋体" panose="02010600030101010101" pitchFamily="2" charset="-122"/>
                    </a:rPr>
                    <a:t>需要购置费，运转、保养费；机械不使用仅失去机械本身的价值</a:t>
                  </a:r>
                </a:p>
                <a:p>
                  <a:pPr algn="just">
                    <a:lnSpc>
                      <a:spcPct val="100000"/>
                    </a:lnSpc>
                    <a:spcBef>
                      <a:spcPct val="0"/>
                    </a:spcBef>
                    <a:buClrTx/>
                    <a:buSzTx/>
                    <a:buFontTx/>
                    <a:buNone/>
                  </a:pPr>
                  <a:endParaRPr kumimoji="1" lang="en-US" altLang="zh-CN" sz="1600">
                    <a:latin typeface="Times New Roman" panose="02020603050405020304" pitchFamily="18" charset="0"/>
                    <a:ea typeface="宋体" panose="02010600030101010101" pitchFamily="2" charset="-122"/>
                  </a:endParaRPr>
                </a:p>
              </p:txBody>
            </p:sp>
            <p:sp>
              <p:nvSpPr>
                <p:cNvPr id="98336" name="Rectangle 52"/>
                <p:cNvSpPr>
                  <a:spLocks noChangeArrowheads="1"/>
                </p:cNvSpPr>
                <p:nvPr/>
              </p:nvSpPr>
              <p:spPr bwMode="auto">
                <a:xfrm>
                  <a:off x="1077" y="2386"/>
                  <a:ext cx="1562" cy="45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defRPr sz="2000">
                      <a:solidFill>
                        <a:schemeClr val="tx1"/>
                      </a:solidFill>
                      <a:latin typeface="Verdana" panose="020B0604030504040204" pitchFamily="34" charset="0"/>
                      <a:ea typeface="楷体_GB2312" panose="02010609030101010101" pitchFamily="49" charset="-122"/>
                    </a:defRPr>
                  </a:lvl1pPr>
                  <a:lvl2pPr marL="742950" indent="-285750" eaLnBrk="0" hangingPunct="0">
                    <a:defRPr sz="2000">
                      <a:solidFill>
                        <a:schemeClr val="tx1"/>
                      </a:solidFill>
                      <a:latin typeface="Verdana" panose="020B0604030504040204" pitchFamily="34" charset="0"/>
                      <a:ea typeface="楷体_GB2312" panose="02010609030101010101" pitchFamily="49" charset="-122"/>
                    </a:defRPr>
                  </a:lvl2pPr>
                  <a:lvl3pPr marL="1143000" indent="-228600" eaLnBrk="0" hangingPunct="0">
                    <a:defRPr sz="2000">
                      <a:solidFill>
                        <a:schemeClr val="tx1"/>
                      </a:solidFill>
                      <a:latin typeface="Verdana" panose="020B0604030504040204" pitchFamily="34" charset="0"/>
                      <a:ea typeface="楷体_GB2312" panose="02010609030101010101" pitchFamily="49" charset="-122"/>
                    </a:defRPr>
                  </a:lvl3pPr>
                  <a:lvl4pPr marL="1600200" indent="-228600" eaLnBrk="0" hangingPunct="0">
                    <a:defRPr sz="2000">
                      <a:solidFill>
                        <a:schemeClr val="tx1"/>
                      </a:solidFill>
                      <a:latin typeface="Verdana" panose="020B0604030504040204" pitchFamily="34" charset="0"/>
                      <a:ea typeface="楷体_GB2312" panose="02010609030101010101" pitchFamily="49" charset="-122"/>
                    </a:defRPr>
                  </a:lvl4pPr>
                  <a:lvl5pPr marL="2057400" indent="-228600" eaLnBrk="0" hangingPunct="0">
                    <a:defRPr sz="2000">
                      <a:solidFill>
                        <a:schemeClr val="tx1"/>
                      </a:solidFill>
                      <a:latin typeface="Verdana" panose="020B0604030504040204" pitchFamily="34" charset="0"/>
                      <a:ea typeface="楷体_GB2312" panose="02010609030101010101" pitchFamily="49" charset="-122"/>
                    </a:defRPr>
                  </a:lvl5pPr>
                  <a:lvl6pPr marL="25146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6pPr>
                  <a:lvl7pPr marL="29718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7pPr>
                  <a:lvl8pPr marL="34290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8pPr>
                  <a:lvl9pPr marL="38862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9pPr>
                </a:lstStyle>
                <a:p>
                  <a:pPr eaLnBrk="1" hangingPunct="1"/>
                  <a:endParaRPr lang="zh-CN" altLang="en-US"/>
                </a:p>
              </p:txBody>
            </p:sp>
          </p:grpSp>
          <p:grpSp>
            <p:nvGrpSpPr>
              <p:cNvPr id="98332" name="Group 53"/>
              <p:cNvGrpSpPr>
                <a:grpSpLocks/>
              </p:cNvGrpSpPr>
              <p:nvPr/>
            </p:nvGrpSpPr>
            <p:grpSpPr bwMode="auto">
              <a:xfrm>
                <a:off x="2639" y="2386"/>
                <a:ext cx="1543" cy="454"/>
                <a:chOff x="2639" y="2386"/>
                <a:chExt cx="1543" cy="454"/>
              </a:xfrm>
            </p:grpSpPr>
            <p:sp>
              <p:nvSpPr>
                <p:cNvPr id="98333" name="Rectangle 54"/>
                <p:cNvSpPr>
                  <a:spLocks noChangeArrowheads="1"/>
                </p:cNvSpPr>
                <p:nvPr/>
              </p:nvSpPr>
              <p:spPr bwMode="auto">
                <a:xfrm>
                  <a:off x="2645" y="2392"/>
                  <a:ext cx="1531" cy="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Verdana" panose="020B0604030504040204" pitchFamily="34" charset="0"/>
                      <a:ea typeface="楷体_GB2312" panose="02010609030101010101" pitchFamily="49" charset="-122"/>
                    </a:defRPr>
                  </a:lvl1pPr>
                  <a:lvl2pPr marL="742950" indent="-285750" eaLnBrk="0" hangingPunct="0">
                    <a:defRPr sz="2000">
                      <a:solidFill>
                        <a:schemeClr val="tx1"/>
                      </a:solidFill>
                      <a:latin typeface="Verdana" panose="020B0604030504040204" pitchFamily="34" charset="0"/>
                      <a:ea typeface="楷体_GB2312" panose="02010609030101010101" pitchFamily="49" charset="-122"/>
                    </a:defRPr>
                  </a:lvl2pPr>
                  <a:lvl3pPr marL="1143000" indent="-228600" eaLnBrk="0" hangingPunct="0">
                    <a:defRPr sz="2000">
                      <a:solidFill>
                        <a:schemeClr val="tx1"/>
                      </a:solidFill>
                      <a:latin typeface="Verdana" panose="020B0604030504040204" pitchFamily="34" charset="0"/>
                      <a:ea typeface="楷体_GB2312" panose="02010609030101010101" pitchFamily="49" charset="-122"/>
                    </a:defRPr>
                  </a:lvl3pPr>
                  <a:lvl4pPr marL="1600200" indent="-228600" eaLnBrk="0" hangingPunct="0">
                    <a:defRPr sz="2000">
                      <a:solidFill>
                        <a:schemeClr val="tx1"/>
                      </a:solidFill>
                      <a:latin typeface="Verdana" panose="020B0604030504040204" pitchFamily="34" charset="0"/>
                      <a:ea typeface="楷体_GB2312" panose="02010609030101010101" pitchFamily="49" charset="-122"/>
                    </a:defRPr>
                  </a:lvl4pPr>
                  <a:lvl5pPr marL="2057400" indent="-228600" eaLnBrk="0" hangingPunct="0">
                    <a:defRPr sz="2000">
                      <a:solidFill>
                        <a:schemeClr val="tx1"/>
                      </a:solidFill>
                      <a:latin typeface="Verdana" panose="020B0604030504040204" pitchFamily="34" charset="0"/>
                      <a:ea typeface="楷体_GB2312" panose="02010609030101010101" pitchFamily="49" charset="-122"/>
                    </a:defRPr>
                  </a:lvl5pPr>
                  <a:lvl6pPr marL="25146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6pPr>
                  <a:lvl7pPr marL="29718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7pPr>
                  <a:lvl8pPr marL="34290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8pPr>
                  <a:lvl9pPr marL="38862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9pPr>
                </a:lstStyle>
                <a:p>
                  <a:pPr algn="just" eaLnBrk="1" hangingPunct="1">
                    <a:lnSpc>
                      <a:spcPct val="100000"/>
                    </a:lnSpc>
                    <a:spcBef>
                      <a:spcPct val="0"/>
                    </a:spcBef>
                    <a:buClrTx/>
                    <a:buSzTx/>
                    <a:buFontTx/>
                    <a:buNone/>
                  </a:pPr>
                  <a:r>
                    <a:rPr kumimoji="1" lang="zh-CN" altLang="en-US" sz="1600">
                      <a:latin typeface="Times New Roman" panose="02020603050405020304" pitchFamily="18" charset="0"/>
                      <a:ea typeface="宋体" panose="02010600030101010101" pitchFamily="2" charset="-122"/>
                    </a:rPr>
                    <a:t>需要人工费用、工资等；如果发生意外，会危及生命</a:t>
                  </a:r>
                </a:p>
                <a:p>
                  <a:pPr algn="just">
                    <a:lnSpc>
                      <a:spcPct val="100000"/>
                    </a:lnSpc>
                    <a:spcBef>
                      <a:spcPct val="0"/>
                    </a:spcBef>
                    <a:buClrTx/>
                    <a:buSzTx/>
                    <a:buFontTx/>
                    <a:buNone/>
                  </a:pPr>
                  <a:endParaRPr kumimoji="1" lang="en-US" altLang="zh-CN" sz="1600">
                    <a:latin typeface="Times New Roman" panose="02020603050405020304" pitchFamily="18" charset="0"/>
                    <a:ea typeface="宋体" panose="02010600030101010101" pitchFamily="2" charset="-122"/>
                  </a:endParaRPr>
                </a:p>
              </p:txBody>
            </p:sp>
            <p:sp>
              <p:nvSpPr>
                <p:cNvPr id="98334" name="Rectangle 55"/>
                <p:cNvSpPr>
                  <a:spLocks noChangeArrowheads="1"/>
                </p:cNvSpPr>
                <p:nvPr/>
              </p:nvSpPr>
              <p:spPr bwMode="auto">
                <a:xfrm>
                  <a:off x="2639" y="2386"/>
                  <a:ext cx="1543" cy="45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defRPr sz="2000">
                      <a:solidFill>
                        <a:schemeClr val="tx1"/>
                      </a:solidFill>
                      <a:latin typeface="Verdana" panose="020B0604030504040204" pitchFamily="34" charset="0"/>
                      <a:ea typeface="楷体_GB2312" panose="02010609030101010101" pitchFamily="49" charset="-122"/>
                    </a:defRPr>
                  </a:lvl1pPr>
                  <a:lvl2pPr marL="742950" indent="-285750" eaLnBrk="0" hangingPunct="0">
                    <a:defRPr sz="2000">
                      <a:solidFill>
                        <a:schemeClr val="tx1"/>
                      </a:solidFill>
                      <a:latin typeface="Verdana" panose="020B0604030504040204" pitchFamily="34" charset="0"/>
                      <a:ea typeface="楷体_GB2312" panose="02010609030101010101" pitchFamily="49" charset="-122"/>
                    </a:defRPr>
                  </a:lvl2pPr>
                  <a:lvl3pPr marL="1143000" indent="-228600" eaLnBrk="0" hangingPunct="0">
                    <a:defRPr sz="2000">
                      <a:solidFill>
                        <a:schemeClr val="tx1"/>
                      </a:solidFill>
                      <a:latin typeface="Verdana" panose="020B0604030504040204" pitchFamily="34" charset="0"/>
                      <a:ea typeface="楷体_GB2312" panose="02010609030101010101" pitchFamily="49" charset="-122"/>
                    </a:defRPr>
                  </a:lvl3pPr>
                  <a:lvl4pPr marL="1600200" indent="-228600" eaLnBrk="0" hangingPunct="0">
                    <a:defRPr sz="2000">
                      <a:solidFill>
                        <a:schemeClr val="tx1"/>
                      </a:solidFill>
                      <a:latin typeface="Verdana" panose="020B0604030504040204" pitchFamily="34" charset="0"/>
                      <a:ea typeface="楷体_GB2312" panose="02010609030101010101" pitchFamily="49" charset="-122"/>
                    </a:defRPr>
                  </a:lvl4pPr>
                  <a:lvl5pPr marL="2057400" indent="-228600" eaLnBrk="0" hangingPunct="0">
                    <a:defRPr sz="2000">
                      <a:solidFill>
                        <a:schemeClr val="tx1"/>
                      </a:solidFill>
                      <a:latin typeface="Verdana" panose="020B0604030504040204" pitchFamily="34" charset="0"/>
                      <a:ea typeface="楷体_GB2312" panose="02010609030101010101" pitchFamily="49" charset="-122"/>
                    </a:defRPr>
                  </a:lvl5pPr>
                  <a:lvl6pPr marL="25146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6pPr>
                  <a:lvl7pPr marL="29718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7pPr>
                  <a:lvl8pPr marL="34290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8pPr>
                  <a:lvl9pPr marL="38862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9pPr>
                </a:lstStyle>
                <a:p>
                  <a:pPr eaLnBrk="1" hangingPunct="1"/>
                  <a:endParaRPr lang="zh-CN" altLang="en-US"/>
                </a:p>
              </p:txBody>
            </p:sp>
          </p:grpSp>
        </p:grpSp>
      </p:grpSp>
      <p:sp>
        <p:nvSpPr>
          <p:cNvPr id="98308" name="Line 57"/>
          <p:cNvSpPr>
            <a:spLocks noChangeShapeType="1"/>
          </p:cNvSpPr>
          <p:nvPr/>
        </p:nvSpPr>
        <p:spPr bwMode="auto">
          <a:xfrm>
            <a:off x="10417175" y="1052513"/>
            <a:ext cx="0" cy="44640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8309" name="Line 58"/>
          <p:cNvSpPr>
            <a:spLocks noChangeShapeType="1"/>
          </p:cNvSpPr>
          <p:nvPr/>
        </p:nvSpPr>
        <p:spPr bwMode="auto">
          <a:xfrm>
            <a:off x="7175501" y="2119313"/>
            <a:ext cx="324167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8310" name="Line 59"/>
          <p:cNvSpPr>
            <a:spLocks noChangeShapeType="1"/>
          </p:cNvSpPr>
          <p:nvPr/>
        </p:nvSpPr>
        <p:spPr bwMode="auto">
          <a:xfrm>
            <a:off x="7248525" y="3113088"/>
            <a:ext cx="316865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8311" name="Line 60"/>
          <p:cNvSpPr>
            <a:spLocks noChangeShapeType="1"/>
          </p:cNvSpPr>
          <p:nvPr/>
        </p:nvSpPr>
        <p:spPr bwMode="auto">
          <a:xfrm>
            <a:off x="7175501" y="3789363"/>
            <a:ext cx="324167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8312" name="Line 61"/>
          <p:cNvSpPr>
            <a:spLocks noChangeShapeType="1"/>
          </p:cNvSpPr>
          <p:nvPr/>
        </p:nvSpPr>
        <p:spPr bwMode="auto">
          <a:xfrm>
            <a:off x="7248525" y="4797425"/>
            <a:ext cx="316865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Tree>
    <p:extLst>
      <p:ext uri="{BB962C8B-B14F-4D97-AF65-F5344CB8AC3E}">
        <p14:creationId xmlns:p14="http://schemas.microsoft.com/office/powerpoint/2010/main" val="232866533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1" name="Rectangle 2"/>
          <p:cNvSpPr>
            <a:spLocks noGrp="1" noChangeArrowheads="1"/>
          </p:cNvSpPr>
          <p:nvPr>
            <p:ph type="title"/>
          </p:nvPr>
        </p:nvSpPr>
        <p:spPr/>
        <p:txBody>
          <a:bodyPr>
            <a:normAutofit fontScale="90000"/>
          </a:bodyPr>
          <a:lstStyle/>
          <a:p>
            <a:pPr eaLnBrk="1" hangingPunct="1"/>
            <a:r>
              <a:rPr lang="en-US" altLang="zh-CN" sz="3600"/>
              <a:t>2.2.1.3 </a:t>
            </a:r>
            <a:r>
              <a:rPr lang="zh-CN" altLang="en-US" sz="3600"/>
              <a:t>人机系统设计要求考虑的问题</a:t>
            </a:r>
            <a:r>
              <a:rPr lang="zh-CN" altLang="en-US"/>
              <a:t> </a:t>
            </a:r>
          </a:p>
        </p:txBody>
      </p:sp>
      <p:sp>
        <p:nvSpPr>
          <p:cNvPr id="4" name="灯片编号占位符 4"/>
          <p:cNvSpPr>
            <a:spLocks noGrp="1"/>
          </p:cNvSpPr>
          <p:nvPr>
            <p:ph type="sldNum" sz="quarter" idx="4294967295"/>
          </p:nvPr>
        </p:nvSpPr>
        <p:spPr>
          <a:xfrm>
            <a:off x="0" y="6356350"/>
            <a:ext cx="4114800" cy="365125"/>
          </a:xfrm>
        </p:spPr>
        <p:txBody>
          <a:bodyPr/>
          <a:lstStyle>
            <a:lvl1pPr eaLnBrk="0" hangingPunct="0">
              <a:defRPr sz="2000">
                <a:solidFill>
                  <a:schemeClr val="tx1"/>
                </a:solidFill>
                <a:latin typeface="Verdana" panose="020B0604030504040204" pitchFamily="34" charset="0"/>
                <a:ea typeface="楷体_GB2312" panose="02010609030101010101" pitchFamily="49" charset="-122"/>
              </a:defRPr>
            </a:lvl1pPr>
            <a:lvl2pPr marL="742950" indent="-285750" eaLnBrk="0" hangingPunct="0">
              <a:defRPr sz="2000">
                <a:solidFill>
                  <a:schemeClr val="tx1"/>
                </a:solidFill>
                <a:latin typeface="Verdana" panose="020B0604030504040204" pitchFamily="34" charset="0"/>
                <a:ea typeface="楷体_GB2312" panose="02010609030101010101" pitchFamily="49" charset="-122"/>
              </a:defRPr>
            </a:lvl2pPr>
            <a:lvl3pPr marL="1143000" indent="-228600" eaLnBrk="0" hangingPunct="0">
              <a:defRPr sz="2000">
                <a:solidFill>
                  <a:schemeClr val="tx1"/>
                </a:solidFill>
                <a:latin typeface="Verdana" panose="020B0604030504040204" pitchFamily="34" charset="0"/>
                <a:ea typeface="楷体_GB2312" panose="02010609030101010101" pitchFamily="49" charset="-122"/>
              </a:defRPr>
            </a:lvl3pPr>
            <a:lvl4pPr marL="1600200" indent="-228600" eaLnBrk="0" hangingPunct="0">
              <a:defRPr sz="2000">
                <a:solidFill>
                  <a:schemeClr val="tx1"/>
                </a:solidFill>
                <a:latin typeface="Verdana" panose="020B0604030504040204" pitchFamily="34" charset="0"/>
                <a:ea typeface="楷体_GB2312" panose="02010609030101010101" pitchFamily="49" charset="-122"/>
              </a:defRPr>
            </a:lvl4pPr>
            <a:lvl5pPr marL="2057400" indent="-228600" eaLnBrk="0" hangingPunct="0">
              <a:defRPr sz="2000">
                <a:solidFill>
                  <a:schemeClr val="tx1"/>
                </a:solidFill>
                <a:latin typeface="Verdana" panose="020B0604030504040204" pitchFamily="34" charset="0"/>
                <a:ea typeface="楷体_GB2312" panose="02010609030101010101" pitchFamily="49" charset="-122"/>
              </a:defRPr>
            </a:lvl5pPr>
            <a:lvl6pPr marL="25146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6pPr>
            <a:lvl7pPr marL="29718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7pPr>
            <a:lvl8pPr marL="34290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8pPr>
            <a:lvl9pPr marL="38862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9pPr>
          </a:lstStyle>
          <a:p>
            <a:pPr eaLnBrk="1" hangingPunct="1"/>
            <a:fld id="{D01E8395-4414-4275-B39F-2C17FF04F141}" type="slidenum">
              <a:rPr lang="en-US" altLang="zh-CN" sz="1000">
                <a:ea typeface="宋体" panose="02010600030101010101" pitchFamily="2" charset="-122"/>
              </a:rPr>
              <a:pPr eaLnBrk="1" hangingPunct="1"/>
              <a:t>111</a:t>
            </a:fld>
            <a:endParaRPr lang="en-US" altLang="zh-CN" sz="1000">
              <a:ea typeface="宋体" panose="02010600030101010101" pitchFamily="2" charset="-122"/>
            </a:endParaRPr>
          </a:p>
        </p:txBody>
      </p:sp>
      <p:sp>
        <p:nvSpPr>
          <p:cNvPr id="99332" name="Rectangle 3"/>
          <p:cNvSpPr>
            <a:spLocks noGrp="1" noChangeArrowheads="1"/>
          </p:cNvSpPr>
          <p:nvPr>
            <p:ph type="body" idx="4294967295"/>
          </p:nvPr>
        </p:nvSpPr>
        <p:spPr>
          <a:xfrm>
            <a:off x="0" y="1825625"/>
            <a:ext cx="10515600" cy="4351338"/>
          </a:xfrm>
        </p:spPr>
        <p:txBody>
          <a:bodyPr/>
          <a:lstStyle/>
          <a:p>
            <a:pPr algn="just" eaLnBrk="1" hangingPunct="1"/>
            <a:r>
              <a:rPr lang="zh-CN" altLang="en-US" dirty="0"/>
              <a:t>人机系统应该能满足以下要求：</a:t>
            </a:r>
          </a:p>
          <a:p>
            <a:pPr algn="just" eaLnBrk="1" hangingPunct="1">
              <a:buFont typeface="Wingdings" panose="05000000000000000000" pitchFamily="2" charset="2"/>
              <a:buNone/>
            </a:pPr>
            <a:r>
              <a:rPr lang="zh-CN" altLang="en-US" sz="2000" dirty="0"/>
              <a:t>	</a:t>
            </a:r>
            <a:r>
              <a:rPr lang="en-US" altLang="zh-CN" sz="2000" dirty="0"/>
              <a:t>(1)</a:t>
            </a:r>
            <a:r>
              <a:rPr lang="en-US" altLang="zh-CN" sz="2000" dirty="0">
                <a:cs typeface="Times New Roman" panose="02020603050405020304" pitchFamily="18" charset="0"/>
              </a:rPr>
              <a:t>  </a:t>
            </a:r>
            <a:r>
              <a:rPr lang="zh-CN" altLang="en-US" sz="2000" dirty="0"/>
              <a:t>达到预定的目的，完成预定的任务。</a:t>
            </a:r>
          </a:p>
          <a:p>
            <a:pPr algn="just" eaLnBrk="1" hangingPunct="1">
              <a:buFont typeface="Wingdings" panose="05000000000000000000" pitchFamily="2" charset="2"/>
              <a:buNone/>
            </a:pPr>
            <a:r>
              <a:rPr lang="zh-CN" altLang="en-US" dirty="0"/>
              <a:t>	</a:t>
            </a:r>
            <a:r>
              <a:rPr lang="en-US" altLang="zh-CN" sz="2000" dirty="0"/>
              <a:t>(2)</a:t>
            </a:r>
            <a:r>
              <a:rPr lang="en-US" altLang="zh-CN" sz="2000" dirty="0">
                <a:cs typeface="Times New Roman" panose="02020603050405020304" pitchFamily="18" charset="0"/>
              </a:rPr>
              <a:t>  </a:t>
            </a:r>
            <a:r>
              <a:rPr lang="zh-CN" altLang="en-US" sz="2000" dirty="0"/>
              <a:t>人机都能发挥各自的作用并协调一致地工作；</a:t>
            </a:r>
          </a:p>
          <a:p>
            <a:pPr algn="just" eaLnBrk="1" hangingPunct="1">
              <a:buFont typeface="Wingdings" panose="05000000000000000000" pitchFamily="2" charset="2"/>
              <a:buNone/>
            </a:pPr>
            <a:r>
              <a:rPr lang="zh-CN" altLang="en-US" sz="2000" dirty="0"/>
              <a:t>	</a:t>
            </a:r>
            <a:r>
              <a:rPr lang="en-US" altLang="zh-CN" sz="2000" dirty="0"/>
              <a:t>(3)</a:t>
            </a:r>
            <a:r>
              <a:rPr lang="en-US" altLang="zh-CN" sz="2000" dirty="0">
                <a:cs typeface="Times New Roman" panose="02020603050405020304" pitchFamily="18" charset="0"/>
              </a:rPr>
              <a:t>  </a:t>
            </a:r>
            <a:r>
              <a:rPr lang="zh-CN" altLang="en-US" sz="2000" dirty="0"/>
              <a:t>系统提供接收输入和完成输出的功能，并具备协调功能。</a:t>
            </a:r>
          </a:p>
          <a:p>
            <a:pPr algn="just" eaLnBrk="1" hangingPunct="1">
              <a:buFont typeface="Wingdings" panose="05000000000000000000" pitchFamily="2" charset="2"/>
              <a:buNone/>
            </a:pPr>
            <a:r>
              <a:rPr lang="zh-CN" altLang="en-US" sz="2000" dirty="0"/>
              <a:t>	</a:t>
            </a:r>
            <a:r>
              <a:rPr lang="en-US" altLang="zh-CN" sz="2000" dirty="0"/>
              <a:t>(4)</a:t>
            </a:r>
            <a:r>
              <a:rPr lang="en-US" altLang="zh-CN" sz="2000" dirty="0">
                <a:cs typeface="Times New Roman" panose="02020603050405020304" pitchFamily="18" charset="0"/>
              </a:rPr>
              <a:t>  </a:t>
            </a:r>
            <a:r>
              <a:rPr lang="zh-CN" altLang="en-US" sz="2000" dirty="0"/>
              <a:t>系统设计应考率环境因素影响，例如厂房结构、工作场地布局、照明、温度、湿度、噪声等。</a:t>
            </a:r>
          </a:p>
          <a:p>
            <a:pPr algn="just" eaLnBrk="1" hangingPunct="1">
              <a:buFont typeface="Wingdings" panose="05000000000000000000" pitchFamily="2" charset="2"/>
              <a:buNone/>
            </a:pPr>
            <a:r>
              <a:rPr lang="zh-CN" altLang="en-US" sz="2000" dirty="0"/>
              <a:t>	</a:t>
            </a:r>
            <a:r>
              <a:rPr lang="en-US" altLang="zh-CN" sz="2000" dirty="0"/>
              <a:t>(5)</a:t>
            </a:r>
            <a:r>
              <a:rPr lang="en-US" altLang="zh-CN" sz="2000" dirty="0">
                <a:cs typeface="Times New Roman" panose="02020603050405020304" pitchFamily="18" charset="0"/>
              </a:rPr>
              <a:t>  </a:t>
            </a:r>
            <a:r>
              <a:rPr lang="zh-CN" altLang="en-US" sz="2000" dirty="0"/>
              <a:t>人机系统应充分适应人的特性，让人容易学习、操作、使用系统，充分发挥系统效能。</a:t>
            </a:r>
          </a:p>
          <a:p>
            <a:pPr eaLnBrk="1" hangingPunct="1">
              <a:buFont typeface="Wingdings" panose="05000000000000000000" pitchFamily="2" charset="2"/>
              <a:buNone/>
            </a:pPr>
            <a:endParaRPr lang="en-US" altLang="zh-CN" sz="2000" dirty="0"/>
          </a:p>
        </p:txBody>
      </p:sp>
    </p:spTree>
    <p:extLst>
      <p:ext uri="{BB962C8B-B14F-4D97-AF65-F5344CB8AC3E}">
        <p14:creationId xmlns:p14="http://schemas.microsoft.com/office/powerpoint/2010/main" val="149230320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5" name="Rectangle 2"/>
          <p:cNvSpPr>
            <a:spLocks noGrp="1" noChangeArrowheads="1"/>
          </p:cNvSpPr>
          <p:nvPr>
            <p:ph type="title"/>
          </p:nvPr>
        </p:nvSpPr>
        <p:spPr/>
        <p:txBody>
          <a:bodyPr/>
          <a:lstStyle/>
          <a:p>
            <a:pPr eaLnBrk="1" hangingPunct="1"/>
            <a:r>
              <a:rPr lang="zh-CN" altLang="en-US"/>
              <a:t>设计时应考虑的几个问题 </a:t>
            </a:r>
          </a:p>
        </p:txBody>
      </p:sp>
      <p:sp>
        <p:nvSpPr>
          <p:cNvPr id="4" name="灯片编号占位符 4"/>
          <p:cNvSpPr>
            <a:spLocks noGrp="1"/>
          </p:cNvSpPr>
          <p:nvPr>
            <p:ph type="sldNum" sz="quarter" idx="4294967295"/>
          </p:nvPr>
        </p:nvSpPr>
        <p:spPr>
          <a:xfrm>
            <a:off x="0" y="6356350"/>
            <a:ext cx="4114800" cy="365125"/>
          </a:xfrm>
        </p:spPr>
        <p:txBody>
          <a:bodyPr/>
          <a:lstStyle>
            <a:lvl1pPr eaLnBrk="0" hangingPunct="0">
              <a:defRPr sz="2000">
                <a:solidFill>
                  <a:schemeClr val="tx1"/>
                </a:solidFill>
                <a:latin typeface="Verdana" panose="020B0604030504040204" pitchFamily="34" charset="0"/>
                <a:ea typeface="楷体_GB2312" panose="02010609030101010101" pitchFamily="49" charset="-122"/>
              </a:defRPr>
            </a:lvl1pPr>
            <a:lvl2pPr marL="742950" indent="-285750" eaLnBrk="0" hangingPunct="0">
              <a:defRPr sz="2000">
                <a:solidFill>
                  <a:schemeClr val="tx1"/>
                </a:solidFill>
                <a:latin typeface="Verdana" panose="020B0604030504040204" pitchFamily="34" charset="0"/>
                <a:ea typeface="楷体_GB2312" panose="02010609030101010101" pitchFamily="49" charset="-122"/>
              </a:defRPr>
            </a:lvl2pPr>
            <a:lvl3pPr marL="1143000" indent="-228600" eaLnBrk="0" hangingPunct="0">
              <a:defRPr sz="2000">
                <a:solidFill>
                  <a:schemeClr val="tx1"/>
                </a:solidFill>
                <a:latin typeface="Verdana" panose="020B0604030504040204" pitchFamily="34" charset="0"/>
                <a:ea typeface="楷体_GB2312" panose="02010609030101010101" pitchFamily="49" charset="-122"/>
              </a:defRPr>
            </a:lvl3pPr>
            <a:lvl4pPr marL="1600200" indent="-228600" eaLnBrk="0" hangingPunct="0">
              <a:defRPr sz="2000">
                <a:solidFill>
                  <a:schemeClr val="tx1"/>
                </a:solidFill>
                <a:latin typeface="Verdana" panose="020B0604030504040204" pitchFamily="34" charset="0"/>
                <a:ea typeface="楷体_GB2312" panose="02010609030101010101" pitchFamily="49" charset="-122"/>
              </a:defRPr>
            </a:lvl4pPr>
            <a:lvl5pPr marL="2057400" indent="-228600" eaLnBrk="0" hangingPunct="0">
              <a:defRPr sz="2000">
                <a:solidFill>
                  <a:schemeClr val="tx1"/>
                </a:solidFill>
                <a:latin typeface="Verdana" panose="020B0604030504040204" pitchFamily="34" charset="0"/>
                <a:ea typeface="楷体_GB2312" panose="02010609030101010101" pitchFamily="49" charset="-122"/>
              </a:defRPr>
            </a:lvl5pPr>
            <a:lvl6pPr marL="25146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6pPr>
            <a:lvl7pPr marL="29718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7pPr>
            <a:lvl8pPr marL="34290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8pPr>
            <a:lvl9pPr marL="38862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9pPr>
          </a:lstStyle>
          <a:p>
            <a:pPr eaLnBrk="1" hangingPunct="1"/>
            <a:fld id="{A2C90449-02A5-49B4-8C81-B79FCC219579}" type="slidenum">
              <a:rPr lang="en-US" altLang="zh-CN" sz="1000">
                <a:ea typeface="宋体" panose="02010600030101010101" pitchFamily="2" charset="-122"/>
              </a:rPr>
              <a:pPr eaLnBrk="1" hangingPunct="1"/>
              <a:t>112</a:t>
            </a:fld>
            <a:endParaRPr lang="en-US" altLang="zh-CN" sz="1000">
              <a:ea typeface="宋体" panose="02010600030101010101" pitchFamily="2" charset="-122"/>
            </a:endParaRPr>
          </a:p>
        </p:txBody>
      </p:sp>
      <p:sp>
        <p:nvSpPr>
          <p:cNvPr id="100356" name="Rectangle 3"/>
          <p:cNvSpPr>
            <a:spLocks noGrp="1" noChangeArrowheads="1"/>
          </p:cNvSpPr>
          <p:nvPr>
            <p:ph type="body" idx="4294967295"/>
          </p:nvPr>
        </p:nvSpPr>
        <p:spPr>
          <a:xfrm>
            <a:off x="0" y="1825625"/>
            <a:ext cx="10515600" cy="4351338"/>
          </a:xfrm>
        </p:spPr>
        <p:txBody>
          <a:bodyPr/>
          <a:lstStyle/>
          <a:p>
            <a:pPr algn="just" eaLnBrk="1" hangingPunct="1">
              <a:buFont typeface="Wingdings" panose="05000000000000000000" pitchFamily="2" charset="2"/>
              <a:buNone/>
            </a:pPr>
            <a:r>
              <a:rPr lang="en-US" altLang="zh-CN" sz="2400"/>
              <a:t>(1)</a:t>
            </a:r>
            <a:r>
              <a:rPr lang="en-US" altLang="zh-CN" sz="2400">
                <a:cs typeface="Times New Roman" panose="02020603050405020304" pitchFamily="18" charset="0"/>
              </a:rPr>
              <a:t>  </a:t>
            </a:r>
            <a:r>
              <a:rPr lang="zh-CN" altLang="en-US" sz="2400"/>
              <a:t>为了满足系统设计目标必须提供什么输入和输出？</a:t>
            </a:r>
          </a:p>
          <a:p>
            <a:pPr algn="just" eaLnBrk="1" hangingPunct="1">
              <a:buFont typeface="Wingdings" panose="05000000000000000000" pitchFamily="2" charset="2"/>
              <a:buNone/>
            </a:pPr>
            <a:r>
              <a:rPr lang="en-US" altLang="zh-CN" sz="2400"/>
              <a:t>(2)</a:t>
            </a:r>
            <a:r>
              <a:rPr lang="en-US" altLang="zh-CN" sz="2400">
                <a:cs typeface="Times New Roman" panose="02020603050405020304" pitchFamily="18" charset="0"/>
              </a:rPr>
              <a:t>  </a:t>
            </a:r>
            <a:r>
              <a:rPr lang="zh-CN" altLang="en-US" sz="2400"/>
              <a:t>为产生系统输出需要什么操作？</a:t>
            </a:r>
          </a:p>
          <a:p>
            <a:pPr algn="just" eaLnBrk="1" hangingPunct="1">
              <a:buFont typeface="Wingdings" panose="05000000000000000000" pitchFamily="2" charset="2"/>
              <a:buNone/>
            </a:pPr>
            <a:r>
              <a:rPr lang="en-US" altLang="zh-CN" sz="2400"/>
              <a:t>(3)</a:t>
            </a:r>
            <a:r>
              <a:rPr lang="en-US" altLang="zh-CN" sz="2400">
                <a:cs typeface="Times New Roman" panose="02020603050405020304" pitchFamily="18" charset="0"/>
              </a:rPr>
              <a:t>  </a:t>
            </a:r>
            <a:r>
              <a:rPr lang="zh-CN" altLang="en-US" sz="2400"/>
              <a:t>人机之间的功能如何分工？</a:t>
            </a:r>
          </a:p>
          <a:p>
            <a:pPr algn="just" eaLnBrk="1" hangingPunct="1">
              <a:buFont typeface="Wingdings" panose="05000000000000000000" pitchFamily="2" charset="2"/>
              <a:buNone/>
            </a:pPr>
            <a:r>
              <a:rPr lang="en-US" altLang="zh-CN" sz="2400"/>
              <a:t>(4)</a:t>
            </a:r>
            <a:r>
              <a:rPr lang="en-US" altLang="zh-CN" sz="2400">
                <a:cs typeface="Times New Roman" panose="02020603050405020304" pitchFamily="18" charset="0"/>
              </a:rPr>
              <a:t>  </a:t>
            </a:r>
            <a:r>
              <a:rPr lang="zh-CN" altLang="en-US" sz="2400"/>
              <a:t>人要完成操作需要什么样的训练和技能？构成的人机系统需要提供哪些方法帮助人接受训练和获得技能？</a:t>
            </a:r>
          </a:p>
          <a:p>
            <a:pPr algn="just" eaLnBrk="1" hangingPunct="1">
              <a:buFont typeface="Wingdings" panose="05000000000000000000" pitchFamily="2" charset="2"/>
              <a:buNone/>
            </a:pPr>
            <a:r>
              <a:rPr lang="en-US" altLang="zh-CN" sz="2400"/>
              <a:t>(5)</a:t>
            </a:r>
            <a:r>
              <a:rPr lang="en-US" altLang="zh-CN" sz="2400">
                <a:cs typeface="Times New Roman" panose="02020603050405020304" pitchFamily="18" charset="0"/>
              </a:rPr>
              <a:t>  </a:t>
            </a:r>
            <a:r>
              <a:rPr lang="zh-CN" altLang="en-US" sz="2400"/>
              <a:t>需要系统完成的任务能否与人的能力相容？要避免人在过负荷状态下的操作；</a:t>
            </a:r>
          </a:p>
          <a:p>
            <a:pPr algn="just" eaLnBrk="1" hangingPunct="1">
              <a:buFont typeface="Wingdings" panose="05000000000000000000" pitchFamily="2" charset="2"/>
              <a:buNone/>
            </a:pPr>
            <a:r>
              <a:rPr lang="en-US" altLang="zh-CN" sz="2400"/>
              <a:t>(6)</a:t>
            </a:r>
            <a:r>
              <a:rPr lang="en-US" altLang="zh-CN" sz="2400">
                <a:cs typeface="Times New Roman" panose="02020603050405020304" pitchFamily="18" charset="0"/>
              </a:rPr>
              <a:t>  </a:t>
            </a:r>
            <a:r>
              <a:rPr lang="zh-CN" altLang="en-US" sz="2400"/>
              <a:t>人要完成作业需要什么样的设备接口？这是考虑人的因素的最重要的问题。</a:t>
            </a:r>
          </a:p>
          <a:p>
            <a:pPr eaLnBrk="1" hangingPunct="1">
              <a:buFont typeface="Wingdings" panose="05000000000000000000" pitchFamily="2" charset="2"/>
              <a:buNone/>
            </a:pPr>
            <a:r>
              <a:rPr lang="en-US" altLang="zh-CN" sz="2400"/>
              <a:t>(7)</a:t>
            </a:r>
            <a:r>
              <a:rPr lang="en-US" altLang="zh-CN" sz="2400">
                <a:cs typeface="Times New Roman" panose="02020603050405020304" pitchFamily="18" charset="0"/>
              </a:rPr>
              <a:t> </a:t>
            </a:r>
            <a:r>
              <a:rPr lang="zh-CN" altLang="en-US" sz="2400"/>
              <a:t>人机子系统工作能否协调？是相互帮助还是相互妨碍？</a:t>
            </a:r>
          </a:p>
        </p:txBody>
      </p:sp>
    </p:spTree>
    <p:extLst>
      <p:ext uri="{BB962C8B-B14F-4D97-AF65-F5344CB8AC3E}">
        <p14:creationId xmlns:p14="http://schemas.microsoft.com/office/powerpoint/2010/main" val="73560121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9" name="Rectangle 2"/>
          <p:cNvSpPr>
            <a:spLocks noGrp="1" noChangeArrowheads="1"/>
          </p:cNvSpPr>
          <p:nvPr>
            <p:ph type="title"/>
          </p:nvPr>
        </p:nvSpPr>
        <p:spPr/>
        <p:txBody>
          <a:bodyPr/>
          <a:lstStyle/>
          <a:p>
            <a:pPr eaLnBrk="1" hangingPunct="1"/>
            <a:r>
              <a:rPr lang="en-US" altLang="zh-CN"/>
              <a:t>2.2.1.4 </a:t>
            </a:r>
            <a:r>
              <a:rPr lang="zh-CN" altLang="en-US"/>
              <a:t>人机系统设计步骤 </a:t>
            </a:r>
          </a:p>
        </p:txBody>
      </p:sp>
      <p:sp>
        <p:nvSpPr>
          <p:cNvPr id="4" name="灯片编号占位符 4"/>
          <p:cNvSpPr>
            <a:spLocks noGrp="1"/>
          </p:cNvSpPr>
          <p:nvPr>
            <p:ph type="sldNum" sz="quarter" idx="4294967295"/>
          </p:nvPr>
        </p:nvSpPr>
        <p:spPr>
          <a:xfrm>
            <a:off x="0" y="6356350"/>
            <a:ext cx="4114800" cy="365125"/>
          </a:xfrm>
        </p:spPr>
        <p:txBody>
          <a:bodyPr/>
          <a:lstStyle>
            <a:lvl1pPr eaLnBrk="0" hangingPunct="0">
              <a:defRPr sz="2000">
                <a:solidFill>
                  <a:schemeClr val="tx1"/>
                </a:solidFill>
                <a:latin typeface="Verdana" panose="020B0604030504040204" pitchFamily="34" charset="0"/>
                <a:ea typeface="楷体_GB2312" panose="02010609030101010101" pitchFamily="49" charset="-122"/>
              </a:defRPr>
            </a:lvl1pPr>
            <a:lvl2pPr marL="742950" indent="-285750" eaLnBrk="0" hangingPunct="0">
              <a:defRPr sz="2000">
                <a:solidFill>
                  <a:schemeClr val="tx1"/>
                </a:solidFill>
                <a:latin typeface="Verdana" panose="020B0604030504040204" pitchFamily="34" charset="0"/>
                <a:ea typeface="楷体_GB2312" panose="02010609030101010101" pitchFamily="49" charset="-122"/>
              </a:defRPr>
            </a:lvl2pPr>
            <a:lvl3pPr marL="1143000" indent="-228600" eaLnBrk="0" hangingPunct="0">
              <a:defRPr sz="2000">
                <a:solidFill>
                  <a:schemeClr val="tx1"/>
                </a:solidFill>
                <a:latin typeface="Verdana" panose="020B0604030504040204" pitchFamily="34" charset="0"/>
                <a:ea typeface="楷体_GB2312" panose="02010609030101010101" pitchFamily="49" charset="-122"/>
              </a:defRPr>
            </a:lvl3pPr>
            <a:lvl4pPr marL="1600200" indent="-228600" eaLnBrk="0" hangingPunct="0">
              <a:defRPr sz="2000">
                <a:solidFill>
                  <a:schemeClr val="tx1"/>
                </a:solidFill>
                <a:latin typeface="Verdana" panose="020B0604030504040204" pitchFamily="34" charset="0"/>
                <a:ea typeface="楷体_GB2312" panose="02010609030101010101" pitchFamily="49" charset="-122"/>
              </a:defRPr>
            </a:lvl4pPr>
            <a:lvl5pPr marL="2057400" indent="-228600" eaLnBrk="0" hangingPunct="0">
              <a:defRPr sz="2000">
                <a:solidFill>
                  <a:schemeClr val="tx1"/>
                </a:solidFill>
                <a:latin typeface="Verdana" panose="020B0604030504040204" pitchFamily="34" charset="0"/>
                <a:ea typeface="楷体_GB2312" panose="02010609030101010101" pitchFamily="49" charset="-122"/>
              </a:defRPr>
            </a:lvl5pPr>
            <a:lvl6pPr marL="25146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6pPr>
            <a:lvl7pPr marL="29718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7pPr>
            <a:lvl8pPr marL="34290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8pPr>
            <a:lvl9pPr marL="38862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9pPr>
          </a:lstStyle>
          <a:p>
            <a:pPr eaLnBrk="1" hangingPunct="1"/>
            <a:fld id="{9192DA3A-2D7A-400A-AAA4-0F62FF0B612C}" type="slidenum">
              <a:rPr lang="en-US" altLang="zh-CN" sz="1000">
                <a:ea typeface="宋体" panose="02010600030101010101" pitchFamily="2" charset="-122"/>
              </a:rPr>
              <a:pPr eaLnBrk="1" hangingPunct="1"/>
              <a:t>113</a:t>
            </a:fld>
            <a:endParaRPr lang="en-US" altLang="zh-CN" sz="1000">
              <a:ea typeface="宋体" panose="02010600030101010101" pitchFamily="2" charset="-122"/>
            </a:endParaRPr>
          </a:p>
        </p:txBody>
      </p:sp>
      <p:sp>
        <p:nvSpPr>
          <p:cNvPr id="101380" name="Rectangle 3"/>
          <p:cNvSpPr>
            <a:spLocks noGrp="1" noChangeArrowheads="1"/>
          </p:cNvSpPr>
          <p:nvPr>
            <p:ph type="body" idx="4294967295"/>
          </p:nvPr>
        </p:nvSpPr>
        <p:spPr>
          <a:xfrm>
            <a:off x="0" y="1825625"/>
            <a:ext cx="10515600" cy="4351338"/>
          </a:xfrm>
        </p:spPr>
        <p:txBody>
          <a:bodyPr>
            <a:normAutofit fontScale="92500" lnSpcReduction="20000"/>
          </a:bodyPr>
          <a:lstStyle/>
          <a:p>
            <a:pPr algn="just" eaLnBrk="1" hangingPunct="1">
              <a:lnSpc>
                <a:spcPct val="120000"/>
              </a:lnSpc>
              <a:buFont typeface="Wingdings" panose="05000000000000000000" pitchFamily="2" charset="2"/>
              <a:buNone/>
            </a:pPr>
            <a:r>
              <a:rPr lang="en-US" altLang="zh-CN" sz="2400" dirty="0">
                <a:solidFill>
                  <a:srgbClr val="7030A0"/>
                </a:solidFill>
              </a:rPr>
              <a:t>(1)</a:t>
            </a:r>
            <a:r>
              <a:rPr lang="en-US" altLang="zh-CN" sz="2400" dirty="0">
                <a:solidFill>
                  <a:srgbClr val="7030A0"/>
                </a:solidFill>
                <a:cs typeface="Times New Roman" panose="02020603050405020304" pitchFamily="18" charset="0"/>
              </a:rPr>
              <a:t> </a:t>
            </a:r>
            <a:r>
              <a:rPr lang="zh-CN" altLang="en-US" sz="2400" dirty="0">
                <a:solidFill>
                  <a:srgbClr val="7030A0"/>
                </a:solidFill>
              </a:rPr>
              <a:t>需求分析阶段</a:t>
            </a:r>
            <a:r>
              <a:rPr lang="en-US" altLang="zh-CN" sz="2400" dirty="0"/>
              <a:t>:</a:t>
            </a:r>
            <a:r>
              <a:rPr lang="zh-CN" altLang="en-US" sz="2400" dirty="0"/>
              <a:t>明确目标，即用户是“谁”，人机系统所应具备的功能、条件，包括可用条件、制约条件及环境条件等。</a:t>
            </a:r>
          </a:p>
          <a:p>
            <a:pPr algn="just" eaLnBrk="1" hangingPunct="1">
              <a:lnSpc>
                <a:spcPct val="120000"/>
              </a:lnSpc>
              <a:buFont typeface="Wingdings" panose="05000000000000000000" pitchFamily="2" charset="2"/>
              <a:buNone/>
            </a:pPr>
            <a:r>
              <a:rPr lang="en-US" altLang="zh-CN" sz="2400" dirty="0">
                <a:solidFill>
                  <a:srgbClr val="7030A0"/>
                </a:solidFill>
              </a:rPr>
              <a:t>(2)</a:t>
            </a:r>
            <a:r>
              <a:rPr lang="en-US" altLang="zh-CN" sz="2400" dirty="0">
                <a:solidFill>
                  <a:srgbClr val="7030A0"/>
                </a:solidFill>
                <a:cs typeface="Times New Roman" panose="02020603050405020304" pitchFamily="18" charset="0"/>
              </a:rPr>
              <a:t> </a:t>
            </a:r>
            <a:r>
              <a:rPr lang="zh-CN" altLang="en-US" sz="2400" dirty="0">
                <a:solidFill>
                  <a:srgbClr val="7030A0"/>
                </a:solidFill>
              </a:rPr>
              <a:t>调查研究</a:t>
            </a:r>
            <a:r>
              <a:rPr lang="en-US" altLang="zh-CN" sz="2400" dirty="0">
                <a:solidFill>
                  <a:srgbClr val="7030A0"/>
                </a:solidFill>
              </a:rPr>
              <a:t>:</a:t>
            </a:r>
            <a:r>
              <a:rPr lang="zh-CN" altLang="en-US" sz="2400" dirty="0"/>
              <a:t>包括预测和确定目标，对同类系统的调查研究。</a:t>
            </a:r>
          </a:p>
          <a:p>
            <a:pPr algn="just" eaLnBrk="1" hangingPunct="1">
              <a:lnSpc>
                <a:spcPct val="120000"/>
              </a:lnSpc>
              <a:buFont typeface="Wingdings" panose="05000000000000000000" pitchFamily="2" charset="2"/>
              <a:buNone/>
            </a:pPr>
            <a:r>
              <a:rPr lang="en-US" altLang="zh-CN" sz="2400" dirty="0">
                <a:solidFill>
                  <a:srgbClr val="7030A0"/>
                </a:solidFill>
              </a:rPr>
              <a:t>(3)</a:t>
            </a:r>
            <a:r>
              <a:rPr lang="en-US" altLang="zh-CN" sz="2400" dirty="0">
                <a:solidFill>
                  <a:srgbClr val="7030A0"/>
                </a:solidFill>
                <a:cs typeface="Times New Roman" panose="02020603050405020304" pitchFamily="18" charset="0"/>
              </a:rPr>
              <a:t> </a:t>
            </a:r>
            <a:r>
              <a:rPr lang="zh-CN" altLang="en-US" sz="2400" dirty="0">
                <a:solidFill>
                  <a:srgbClr val="7030A0"/>
                </a:solidFill>
              </a:rPr>
              <a:t>系统分析规划阶段</a:t>
            </a:r>
            <a:r>
              <a:rPr lang="en-US" altLang="zh-CN" sz="2400" dirty="0">
                <a:solidFill>
                  <a:srgbClr val="7030A0"/>
                </a:solidFill>
              </a:rPr>
              <a:t>:</a:t>
            </a:r>
            <a:r>
              <a:rPr lang="zh-CN" altLang="en-US" sz="2400" dirty="0"/>
              <a:t>在明确系统目的和条件基础上，分析和规划系统的功能，并按人机两者进行分配。</a:t>
            </a:r>
          </a:p>
          <a:p>
            <a:pPr algn="just" eaLnBrk="1" hangingPunct="1">
              <a:lnSpc>
                <a:spcPct val="120000"/>
              </a:lnSpc>
              <a:buFont typeface="Wingdings" panose="05000000000000000000" pitchFamily="2" charset="2"/>
              <a:buNone/>
            </a:pPr>
            <a:r>
              <a:rPr lang="en-US" altLang="zh-CN" sz="2400" dirty="0">
                <a:solidFill>
                  <a:srgbClr val="7030A0"/>
                </a:solidFill>
              </a:rPr>
              <a:t>(4)</a:t>
            </a:r>
            <a:r>
              <a:rPr lang="en-US" altLang="zh-CN" sz="2400" dirty="0">
                <a:solidFill>
                  <a:srgbClr val="7030A0"/>
                </a:solidFill>
                <a:cs typeface="Times New Roman" panose="02020603050405020304" pitchFamily="18" charset="0"/>
              </a:rPr>
              <a:t> </a:t>
            </a:r>
            <a:r>
              <a:rPr lang="zh-CN" altLang="en-US" sz="2400" dirty="0">
                <a:solidFill>
                  <a:srgbClr val="7030A0"/>
                </a:solidFill>
              </a:rPr>
              <a:t>系统设计阶段</a:t>
            </a:r>
            <a:r>
              <a:rPr lang="en-US" altLang="zh-CN" sz="2400" dirty="0">
                <a:solidFill>
                  <a:srgbClr val="7030A0"/>
                </a:solidFill>
              </a:rPr>
              <a:t>:</a:t>
            </a:r>
            <a:r>
              <a:rPr lang="zh-CN" altLang="en-US" sz="2400" dirty="0"/>
              <a:t>这个阶段完成具体的设计，设计中要考虑人的因素，要保证人机具的适应性，并制定人机系统操作步骤、方法及制定人员培训计划。</a:t>
            </a:r>
          </a:p>
          <a:p>
            <a:pPr algn="just" eaLnBrk="1" hangingPunct="1">
              <a:lnSpc>
                <a:spcPct val="120000"/>
              </a:lnSpc>
              <a:buFont typeface="Wingdings" panose="05000000000000000000" pitchFamily="2" charset="2"/>
              <a:buNone/>
            </a:pPr>
            <a:r>
              <a:rPr lang="en-US" altLang="zh-CN" sz="2400" dirty="0">
                <a:solidFill>
                  <a:srgbClr val="7030A0"/>
                </a:solidFill>
              </a:rPr>
              <a:t>(5)</a:t>
            </a:r>
            <a:r>
              <a:rPr lang="en-US" altLang="zh-CN" sz="2400" dirty="0">
                <a:solidFill>
                  <a:srgbClr val="7030A0"/>
                </a:solidFill>
                <a:cs typeface="Times New Roman" panose="02020603050405020304" pitchFamily="18" charset="0"/>
              </a:rPr>
              <a:t> </a:t>
            </a:r>
            <a:r>
              <a:rPr lang="zh-CN" altLang="en-US" sz="2400" dirty="0">
                <a:solidFill>
                  <a:srgbClr val="7030A0"/>
                </a:solidFill>
              </a:rPr>
              <a:t>测试阶段</a:t>
            </a:r>
            <a:r>
              <a:rPr lang="en-US" altLang="zh-CN" sz="2400" dirty="0">
                <a:solidFill>
                  <a:srgbClr val="7030A0"/>
                </a:solidFill>
              </a:rPr>
              <a:t>:</a:t>
            </a:r>
            <a:r>
              <a:rPr lang="zh-CN" altLang="en-US" sz="2400" dirty="0"/>
              <a:t>对构成系统进行试运行，并评价系统的安全性、可靠性、舒适性等指标，如果获得用户认可则可提交生产。</a:t>
            </a:r>
          </a:p>
          <a:p>
            <a:pPr algn="just" eaLnBrk="1" hangingPunct="1">
              <a:lnSpc>
                <a:spcPct val="120000"/>
              </a:lnSpc>
              <a:buFont typeface="Wingdings" panose="05000000000000000000" pitchFamily="2" charset="2"/>
              <a:buNone/>
            </a:pPr>
            <a:r>
              <a:rPr lang="en-US" altLang="zh-CN" sz="2400" dirty="0"/>
              <a:t>(6)</a:t>
            </a:r>
            <a:r>
              <a:rPr lang="zh-CN" altLang="en-US" sz="2400" dirty="0"/>
              <a:t>人机系统生产制造及提交使用。</a:t>
            </a:r>
            <a:endParaRPr lang="zh-CN" altLang="en-US" b="0" dirty="0"/>
          </a:p>
        </p:txBody>
      </p:sp>
    </p:spTree>
    <p:extLst>
      <p:ext uri="{BB962C8B-B14F-4D97-AF65-F5344CB8AC3E}">
        <p14:creationId xmlns:p14="http://schemas.microsoft.com/office/powerpoint/2010/main" val="184440262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3" name="Rectangle 2"/>
          <p:cNvSpPr>
            <a:spLocks noGrp="1" noChangeArrowheads="1"/>
          </p:cNvSpPr>
          <p:nvPr>
            <p:ph type="title"/>
          </p:nvPr>
        </p:nvSpPr>
        <p:spPr/>
        <p:txBody>
          <a:bodyPr/>
          <a:lstStyle/>
          <a:p>
            <a:pPr eaLnBrk="1" hangingPunct="1"/>
            <a:r>
              <a:rPr lang="en-US" altLang="zh-CN"/>
              <a:t>2.2.2 </a:t>
            </a:r>
            <a:r>
              <a:rPr lang="zh-CN" altLang="en-US"/>
              <a:t>界面设计中的人机工程学 </a:t>
            </a:r>
          </a:p>
        </p:txBody>
      </p:sp>
      <p:sp>
        <p:nvSpPr>
          <p:cNvPr id="4" name="灯片编号占位符 4"/>
          <p:cNvSpPr>
            <a:spLocks noGrp="1"/>
          </p:cNvSpPr>
          <p:nvPr>
            <p:ph type="sldNum" sz="quarter" idx="4294967295"/>
          </p:nvPr>
        </p:nvSpPr>
        <p:spPr>
          <a:xfrm>
            <a:off x="0" y="6356350"/>
            <a:ext cx="4114800" cy="365125"/>
          </a:xfrm>
        </p:spPr>
        <p:txBody>
          <a:bodyPr/>
          <a:lstStyle>
            <a:lvl1pPr eaLnBrk="0" hangingPunct="0">
              <a:defRPr sz="2000">
                <a:solidFill>
                  <a:schemeClr val="tx1"/>
                </a:solidFill>
                <a:latin typeface="Verdana" panose="020B0604030504040204" pitchFamily="34" charset="0"/>
                <a:ea typeface="楷体_GB2312" panose="02010609030101010101" pitchFamily="49" charset="-122"/>
              </a:defRPr>
            </a:lvl1pPr>
            <a:lvl2pPr marL="742950" indent="-285750" eaLnBrk="0" hangingPunct="0">
              <a:defRPr sz="2000">
                <a:solidFill>
                  <a:schemeClr val="tx1"/>
                </a:solidFill>
                <a:latin typeface="Verdana" panose="020B0604030504040204" pitchFamily="34" charset="0"/>
                <a:ea typeface="楷体_GB2312" panose="02010609030101010101" pitchFamily="49" charset="-122"/>
              </a:defRPr>
            </a:lvl2pPr>
            <a:lvl3pPr marL="1143000" indent="-228600" eaLnBrk="0" hangingPunct="0">
              <a:defRPr sz="2000">
                <a:solidFill>
                  <a:schemeClr val="tx1"/>
                </a:solidFill>
                <a:latin typeface="Verdana" panose="020B0604030504040204" pitchFamily="34" charset="0"/>
                <a:ea typeface="楷体_GB2312" panose="02010609030101010101" pitchFamily="49" charset="-122"/>
              </a:defRPr>
            </a:lvl3pPr>
            <a:lvl4pPr marL="1600200" indent="-228600" eaLnBrk="0" hangingPunct="0">
              <a:defRPr sz="2000">
                <a:solidFill>
                  <a:schemeClr val="tx1"/>
                </a:solidFill>
                <a:latin typeface="Verdana" panose="020B0604030504040204" pitchFamily="34" charset="0"/>
                <a:ea typeface="楷体_GB2312" panose="02010609030101010101" pitchFamily="49" charset="-122"/>
              </a:defRPr>
            </a:lvl4pPr>
            <a:lvl5pPr marL="2057400" indent="-228600" eaLnBrk="0" hangingPunct="0">
              <a:defRPr sz="2000">
                <a:solidFill>
                  <a:schemeClr val="tx1"/>
                </a:solidFill>
                <a:latin typeface="Verdana" panose="020B0604030504040204" pitchFamily="34" charset="0"/>
                <a:ea typeface="楷体_GB2312" panose="02010609030101010101" pitchFamily="49" charset="-122"/>
              </a:defRPr>
            </a:lvl5pPr>
            <a:lvl6pPr marL="25146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6pPr>
            <a:lvl7pPr marL="29718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7pPr>
            <a:lvl8pPr marL="34290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8pPr>
            <a:lvl9pPr marL="38862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9pPr>
          </a:lstStyle>
          <a:p>
            <a:pPr eaLnBrk="1" hangingPunct="1"/>
            <a:fld id="{5D74AAD7-2C0D-4AAE-8433-53BA0FC2CA40}" type="slidenum">
              <a:rPr lang="en-US" altLang="zh-CN" sz="1000">
                <a:ea typeface="宋体" panose="02010600030101010101" pitchFamily="2" charset="-122"/>
              </a:rPr>
              <a:pPr eaLnBrk="1" hangingPunct="1"/>
              <a:t>114</a:t>
            </a:fld>
            <a:endParaRPr lang="en-US" altLang="zh-CN" sz="1000">
              <a:ea typeface="宋体" panose="02010600030101010101" pitchFamily="2" charset="-122"/>
            </a:endParaRPr>
          </a:p>
        </p:txBody>
      </p:sp>
      <p:sp>
        <p:nvSpPr>
          <p:cNvPr id="102404" name="Rectangle 3"/>
          <p:cNvSpPr>
            <a:spLocks noGrp="1" noChangeArrowheads="1"/>
          </p:cNvSpPr>
          <p:nvPr>
            <p:ph type="body" idx="4294967295"/>
          </p:nvPr>
        </p:nvSpPr>
        <p:spPr>
          <a:xfrm>
            <a:off x="0" y="1825625"/>
            <a:ext cx="10515600" cy="4351338"/>
          </a:xfrm>
        </p:spPr>
        <p:txBody>
          <a:bodyPr/>
          <a:lstStyle/>
          <a:p>
            <a:pPr eaLnBrk="1" hangingPunct="1"/>
            <a:r>
              <a:rPr lang="zh-CN" altLang="en-US"/>
              <a:t>显示界面设计</a:t>
            </a:r>
          </a:p>
          <a:p>
            <a:pPr eaLnBrk="1" hangingPunct="1"/>
            <a:r>
              <a:rPr lang="zh-CN" altLang="en-US"/>
              <a:t>控制界面设计</a:t>
            </a:r>
          </a:p>
          <a:p>
            <a:pPr eaLnBrk="1" hangingPunct="1"/>
            <a:r>
              <a:rPr lang="zh-CN" altLang="en-US"/>
              <a:t>显控协调性设计 </a:t>
            </a:r>
          </a:p>
        </p:txBody>
      </p:sp>
    </p:spTree>
    <p:extLst>
      <p:ext uri="{BB962C8B-B14F-4D97-AF65-F5344CB8AC3E}">
        <p14:creationId xmlns:p14="http://schemas.microsoft.com/office/powerpoint/2010/main" val="228817067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7" name="Rectangle 2"/>
          <p:cNvSpPr>
            <a:spLocks noGrp="1" noChangeArrowheads="1"/>
          </p:cNvSpPr>
          <p:nvPr>
            <p:ph type="title"/>
          </p:nvPr>
        </p:nvSpPr>
        <p:spPr/>
        <p:txBody>
          <a:bodyPr/>
          <a:lstStyle/>
          <a:p>
            <a:pPr eaLnBrk="1" hangingPunct="1"/>
            <a:r>
              <a:rPr lang="en-US" altLang="zh-CN"/>
              <a:t>2.2.2.1 </a:t>
            </a:r>
            <a:r>
              <a:rPr lang="zh-CN" altLang="en-US"/>
              <a:t>显示界面设计 </a:t>
            </a:r>
          </a:p>
        </p:txBody>
      </p:sp>
      <p:sp>
        <p:nvSpPr>
          <p:cNvPr id="4" name="灯片编号占位符 4"/>
          <p:cNvSpPr>
            <a:spLocks noGrp="1"/>
          </p:cNvSpPr>
          <p:nvPr>
            <p:ph type="sldNum" sz="quarter" idx="4294967295"/>
          </p:nvPr>
        </p:nvSpPr>
        <p:spPr>
          <a:xfrm>
            <a:off x="0" y="6356350"/>
            <a:ext cx="4114800" cy="365125"/>
          </a:xfrm>
        </p:spPr>
        <p:txBody>
          <a:bodyPr/>
          <a:lstStyle>
            <a:lvl1pPr eaLnBrk="0" hangingPunct="0">
              <a:defRPr sz="2000">
                <a:solidFill>
                  <a:schemeClr val="tx1"/>
                </a:solidFill>
                <a:latin typeface="Verdana" panose="020B0604030504040204" pitchFamily="34" charset="0"/>
                <a:ea typeface="楷体_GB2312" panose="02010609030101010101" pitchFamily="49" charset="-122"/>
              </a:defRPr>
            </a:lvl1pPr>
            <a:lvl2pPr marL="742950" indent="-285750" eaLnBrk="0" hangingPunct="0">
              <a:defRPr sz="2000">
                <a:solidFill>
                  <a:schemeClr val="tx1"/>
                </a:solidFill>
                <a:latin typeface="Verdana" panose="020B0604030504040204" pitchFamily="34" charset="0"/>
                <a:ea typeface="楷体_GB2312" panose="02010609030101010101" pitchFamily="49" charset="-122"/>
              </a:defRPr>
            </a:lvl2pPr>
            <a:lvl3pPr marL="1143000" indent="-228600" eaLnBrk="0" hangingPunct="0">
              <a:defRPr sz="2000">
                <a:solidFill>
                  <a:schemeClr val="tx1"/>
                </a:solidFill>
                <a:latin typeface="Verdana" panose="020B0604030504040204" pitchFamily="34" charset="0"/>
                <a:ea typeface="楷体_GB2312" panose="02010609030101010101" pitchFamily="49" charset="-122"/>
              </a:defRPr>
            </a:lvl3pPr>
            <a:lvl4pPr marL="1600200" indent="-228600" eaLnBrk="0" hangingPunct="0">
              <a:defRPr sz="2000">
                <a:solidFill>
                  <a:schemeClr val="tx1"/>
                </a:solidFill>
                <a:latin typeface="Verdana" panose="020B0604030504040204" pitchFamily="34" charset="0"/>
                <a:ea typeface="楷体_GB2312" panose="02010609030101010101" pitchFamily="49" charset="-122"/>
              </a:defRPr>
            </a:lvl4pPr>
            <a:lvl5pPr marL="2057400" indent="-228600" eaLnBrk="0" hangingPunct="0">
              <a:defRPr sz="2000">
                <a:solidFill>
                  <a:schemeClr val="tx1"/>
                </a:solidFill>
                <a:latin typeface="Verdana" panose="020B0604030504040204" pitchFamily="34" charset="0"/>
                <a:ea typeface="楷体_GB2312" panose="02010609030101010101" pitchFamily="49" charset="-122"/>
              </a:defRPr>
            </a:lvl5pPr>
            <a:lvl6pPr marL="25146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6pPr>
            <a:lvl7pPr marL="29718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7pPr>
            <a:lvl8pPr marL="34290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8pPr>
            <a:lvl9pPr marL="38862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9pPr>
          </a:lstStyle>
          <a:p>
            <a:pPr eaLnBrk="1" hangingPunct="1"/>
            <a:fld id="{8229F6FE-AD52-4795-AC6A-011A1AC0F031}" type="slidenum">
              <a:rPr lang="en-US" altLang="zh-CN" sz="1000">
                <a:ea typeface="宋体" panose="02010600030101010101" pitchFamily="2" charset="-122"/>
              </a:rPr>
              <a:pPr eaLnBrk="1" hangingPunct="1"/>
              <a:t>115</a:t>
            </a:fld>
            <a:endParaRPr lang="en-US" altLang="zh-CN" sz="1000">
              <a:ea typeface="宋体" panose="02010600030101010101" pitchFamily="2" charset="-122"/>
            </a:endParaRPr>
          </a:p>
        </p:txBody>
      </p:sp>
      <p:sp>
        <p:nvSpPr>
          <p:cNvPr id="103428" name="Rectangle 3"/>
          <p:cNvSpPr>
            <a:spLocks noGrp="1" noChangeArrowheads="1"/>
          </p:cNvSpPr>
          <p:nvPr>
            <p:ph type="body" idx="4294967295"/>
          </p:nvPr>
        </p:nvSpPr>
        <p:spPr>
          <a:xfrm>
            <a:off x="0" y="1825625"/>
            <a:ext cx="10515600" cy="4351338"/>
          </a:xfrm>
        </p:spPr>
        <p:txBody>
          <a:bodyPr/>
          <a:lstStyle/>
          <a:p>
            <a:pPr eaLnBrk="1" hangingPunct="1"/>
            <a:r>
              <a:rPr lang="zh-CN" altLang="en-US"/>
              <a:t>视觉显示界面必须保证三项基本要求：</a:t>
            </a:r>
          </a:p>
          <a:p>
            <a:pPr lvl="1" eaLnBrk="1" hangingPunct="1"/>
            <a:r>
              <a:rPr lang="zh-CN" altLang="en-US"/>
              <a:t>能见性</a:t>
            </a:r>
          </a:p>
          <a:p>
            <a:pPr lvl="1" eaLnBrk="1" hangingPunct="1"/>
            <a:r>
              <a:rPr lang="zh-CN" altLang="en-US"/>
              <a:t>清晰性</a:t>
            </a:r>
          </a:p>
          <a:p>
            <a:pPr lvl="1" eaLnBrk="1" hangingPunct="1"/>
            <a:r>
              <a:rPr lang="zh-CN" altLang="en-US"/>
              <a:t>可识性</a:t>
            </a:r>
          </a:p>
          <a:p>
            <a:pPr eaLnBrk="1" hangingPunct="1">
              <a:buFont typeface="Wingdings" panose="05000000000000000000" pitchFamily="2" charset="2"/>
              <a:buNone/>
            </a:pPr>
            <a:endParaRPr lang="en-US" altLang="zh-CN"/>
          </a:p>
        </p:txBody>
      </p:sp>
    </p:spTree>
    <p:extLst>
      <p:ext uri="{BB962C8B-B14F-4D97-AF65-F5344CB8AC3E}">
        <p14:creationId xmlns:p14="http://schemas.microsoft.com/office/powerpoint/2010/main" val="178525141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1" name="Rectangle 5"/>
          <p:cNvSpPr>
            <a:spLocks noGrp="1" noChangeArrowheads="1"/>
          </p:cNvSpPr>
          <p:nvPr>
            <p:ph type="title"/>
          </p:nvPr>
        </p:nvSpPr>
        <p:spPr/>
        <p:txBody>
          <a:bodyPr>
            <a:normAutofit fontScale="90000"/>
          </a:bodyPr>
          <a:lstStyle/>
          <a:p>
            <a:pPr eaLnBrk="1" hangingPunct="1"/>
            <a:r>
              <a:rPr lang="zh-CN" altLang="en-US" sz="4000"/>
              <a:t>视觉显示界面的设计须遵循的原则</a:t>
            </a:r>
          </a:p>
        </p:txBody>
      </p:sp>
      <p:sp>
        <p:nvSpPr>
          <p:cNvPr id="4" name="灯片编号占位符 4"/>
          <p:cNvSpPr>
            <a:spLocks noGrp="1"/>
          </p:cNvSpPr>
          <p:nvPr>
            <p:ph type="sldNum" sz="quarter" idx="4294967295"/>
          </p:nvPr>
        </p:nvSpPr>
        <p:spPr>
          <a:xfrm>
            <a:off x="0" y="6356350"/>
            <a:ext cx="4114800" cy="365125"/>
          </a:xfrm>
        </p:spPr>
        <p:txBody>
          <a:bodyPr/>
          <a:lstStyle>
            <a:lvl1pPr eaLnBrk="0" hangingPunct="0">
              <a:defRPr sz="2000">
                <a:solidFill>
                  <a:schemeClr val="tx1"/>
                </a:solidFill>
                <a:latin typeface="Verdana" panose="020B0604030504040204" pitchFamily="34" charset="0"/>
                <a:ea typeface="楷体_GB2312" panose="02010609030101010101" pitchFamily="49" charset="-122"/>
              </a:defRPr>
            </a:lvl1pPr>
            <a:lvl2pPr marL="742950" indent="-285750" eaLnBrk="0" hangingPunct="0">
              <a:defRPr sz="2000">
                <a:solidFill>
                  <a:schemeClr val="tx1"/>
                </a:solidFill>
                <a:latin typeface="Verdana" panose="020B0604030504040204" pitchFamily="34" charset="0"/>
                <a:ea typeface="楷体_GB2312" panose="02010609030101010101" pitchFamily="49" charset="-122"/>
              </a:defRPr>
            </a:lvl2pPr>
            <a:lvl3pPr marL="1143000" indent="-228600" eaLnBrk="0" hangingPunct="0">
              <a:defRPr sz="2000">
                <a:solidFill>
                  <a:schemeClr val="tx1"/>
                </a:solidFill>
                <a:latin typeface="Verdana" panose="020B0604030504040204" pitchFamily="34" charset="0"/>
                <a:ea typeface="楷体_GB2312" panose="02010609030101010101" pitchFamily="49" charset="-122"/>
              </a:defRPr>
            </a:lvl3pPr>
            <a:lvl4pPr marL="1600200" indent="-228600" eaLnBrk="0" hangingPunct="0">
              <a:defRPr sz="2000">
                <a:solidFill>
                  <a:schemeClr val="tx1"/>
                </a:solidFill>
                <a:latin typeface="Verdana" panose="020B0604030504040204" pitchFamily="34" charset="0"/>
                <a:ea typeface="楷体_GB2312" panose="02010609030101010101" pitchFamily="49" charset="-122"/>
              </a:defRPr>
            </a:lvl4pPr>
            <a:lvl5pPr marL="2057400" indent="-228600" eaLnBrk="0" hangingPunct="0">
              <a:defRPr sz="2000">
                <a:solidFill>
                  <a:schemeClr val="tx1"/>
                </a:solidFill>
                <a:latin typeface="Verdana" panose="020B0604030504040204" pitchFamily="34" charset="0"/>
                <a:ea typeface="楷体_GB2312" panose="02010609030101010101" pitchFamily="49" charset="-122"/>
              </a:defRPr>
            </a:lvl5pPr>
            <a:lvl6pPr marL="25146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6pPr>
            <a:lvl7pPr marL="29718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7pPr>
            <a:lvl8pPr marL="34290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8pPr>
            <a:lvl9pPr marL="38862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9pPr>
          </a:lstStyle>
          <a:p>
            <a:pPr eaLnBrk="1" hangingPunct="1"/>
            <a:fld id="{1FC9828A-5704-4A00-A0B5-5F90507371A4}" type="slidenum">
              <a:rPr lang="en-US" altLang="zh-CN" sz="1000">
                <a:ea typeface="宋体" panose="02010600030101010101" pitchFamily="2" charset="-122"/>
              </a:rPr>
              <a:pPr eaLnBrk="1" hangingPunct="1"/>
              <a:t>116</a:t>
            </a:fld>
            <a:endParaRPr lang="en-US" altLang="zh-CN" sz="1000">
              <a:ea typeface="宋体" panose="02010600030101010101" pitchFamily="2" charset="-122"/>
            </a:endParaRPr>
          </a:p>
        </p:txBody>
      </p:sp>
      <p:sp>
        <p:nvSpPr>
          <p:cNvPr id="104452" name="Rectangle 2"/>
          <p:cNvSpPr>
            <a:spLocks noGrp="1" noChangeArrowheads="1"/>
          </p:cNvSpPr>
          <p:nvPr>
            <p:ph type="body" idx="4294967295"/>
          </p:nvPr>
        </p:nvSpPr>
        <p:spPr>
          <a:xfrm>
            <a:off x="0" y="1825625"/>
            <a:ext cx="10515600" cy="4351338"/>
          </a:xfrm>
        </p:spPr>
        <p:txBody>
          <a:bodyPr/>
          <a:lstStyle/>
          <a:p>
            <a:pPr algn="just" eaLnBrk="1" hangingPunct="1">
              <a:lnSpc>
                <a:spcPct val="90000"/>
              </a:lnSpc>
              <a:buFont typeface="Wingdings" panose="05000000000000000000" pitchFamily="2" charset="2"/>
              <a:buNone/>
            </a:pPr>
            <a:r>
              <a:rPr lang="en-US" altLang="zh-CN" sz="2400"/>
              <a:t>(1) </a:t>
            </a:r>
            <a:r>
              <a:rPr lang="zh-CN" altLang="en-US" sz="2400"/>
              <a:t>选用最适宜的视觉刺激维度作为传递信息的代码，并将视觉代码的数目限制在人的绝对辨识能力允许的范围内。</a:t>
            </a:r>
          </a:p>
          <a:p>
            <a:pPr algn="just" eaLnBrk="1" hangingPunct="1">
              <a:lnSpc>
                <a:spcPct val="90000"/>
              </a:lnSpc>
              <a:buFont typeface="Wingdings" panose="05000000000000000000" pitchFamily="2" charset="2"/>
              <a:buNone/>
            </a:pPr>
            <a:r>
              <a:rPr lang="en-US" altLang="zh-CN" sz="2400"/>
              <a:t>(2) </a:t>
            </a:r>
            <a:r>
              <a:rPr lang="zh-CN" altLang="en-US" sz="2400"/>
              <a:t>使显示器精度与人的视觉辨认能力相适应。 </a:t>
            </a:r>
          </a:p>
          <a:p>
            <a:pPr algn="just" eaLnBrk="1" hangingPunct="1">
              <a:lnSpc>
                <a:spcPct val="90000"/>
              </a:lnSpc>
              <a:buFont typeface="Wingdings" panose="05000000000000000000" pitchFamily="2" charset="2"/>
              <a:buNone/>
            </a:pPr>
            <a:r>
              <a:rPr lang="en-US" altLang="zh-CN" sz="2400"/>
              <a:t>(3) </a:t>
            </a:r>
            <a:r>
              <a:rPr lang="zh-CN" altLang="en-US" sz="2400"/>
              <a:t>尽量采用形象直观且与人的认知特点相匹配的显示格式。</a:t>
            </a:r>
          </a:p>
          <a:p>
            <a:pPr algn="just" eaLnBrk="1" hangingPunct="1">
              <a:lnSpc>
                <a:spcPct val="90000"/>
              </a:lnSpc>
              <a:buFont typeface="Wingdings" panose="05000000000000000000" pitchFamily="2" charset="2"/>
              <a:buNone/>
            </a:pPr>
            <a:r>
              <a:rPr lang="en-US" altLang="zh-CN" sz="2400"/>
              <a:t>(4) </a:t>
            </a:r>
            <a:r>
              <a:rPr lang="zh-CN" altLang="en-US" sz="2400"/>
              <a:t>对同时呈现的相互关联的信息尽可能实现综合显示，以提高显示效率。</a:t>
            </a:r>
          </a:p>
          <a:p>
            <a:pPr algn="just" eaLnBrk="1" hangingPunct="1">
              <a:lnSpc>
                <a:spcPct val="90000"/>
              </a:lnSpc>
              <a:buFont typeface="Wingdings" panose="05000000000000000000" pitchFamily="2" charset="2"/>
              <a:buNone/>
            </a:pPr>
            <a:r>
              <a:rPr lang="en-US" altLang="zh-CN" sz="2400"/>
              <a:t>(5) </a:t>
            </a:r>
            <a:r>
              <a:rPr lang="zh-CN" altLang="en-US" sz="2400"/>
              <a:t>目标与背景之间要有适宜的对比关系，包括亮度对比、颜色对比和形状对比等。</a:t>
            </a:r>
          </a:p>
          <a:p>
            <a:pPr algn="just" eaLnBrk="1" hangingPunct="1">
              <a:lnSpc>
                <a:spcPct val="90000"/>
              </a:lnSpc>
              <a:buFont typeface="Wingdings" panose="05000000000000000000" pitchFamily="2" charset="2"/>
              <a:buNone/>
            </a:pPr>
            <a:r>
              <a:rPr lang="en-US" altLang="zh-CN" sz="2400"/>
              <a:t>(6) </a:t>
            </a:r>
            <a:r>
              <a:rPr lang="zh-CN" altLang="en-US" sz="2400"/>
              <a:t>具有良好的环境照明条件，以保证对目标的准确辨认。</a:t>
            </a:r>
          </a:p>
          <a:p>
            <a:pPr algn="just" eaLnBrk="1" hangingPunct="1">
              <a:lnSpc>
                <a:spcPct val="90000"/>
              </a:lnSpc>
              <a:buFont typeface="Wingdings" panose="05000000000000000000" pitchFamily="2" charset="2"/>
              <a:buNone/>
            </a:pPr>
            <a:r>
              <a:rPr lang="en-US" altLang="zh-CN" sz="2400"/>
              <a:t>(7) </a:t>
            </a:r>
            <a:r>
              <a:rPr lang="zh-CN" altLang="en-US" sz="2400"/>
              <a:t>根据任务的性质和使用条件，确定视觉显示器的尺寸和安放位置。</a:t>
            </a:r>
          </a:p>
          <a:p>
            <a:pPr eaLnBrk="1" hangingPunct="1">
              <a:lnSpc>
                <a:spcPct val="90000"/>
              </a:lnSpc>
              <a:buFont typeface="Wingdings" panose="05000000000000000000" pitchFamily="2" charset="2"/>
              <a:buNone/>
            </a:pPr>
            <a:r>
              <a:rPr lang="en-US" altLang="zh-CN" sz="2400"/>
              <a:t>(8) </a:t>
            </a:r>
            <a:r>
              <a:rPr lang="zh-CN" altLang="en-US" sz="2400"/>
              <a:t>要与系统中其他显示器和控制器在空间关系和运动关系上相兼容。 </a:t>
            </a:r>
          </a:p>
        </p:txBody>
      </p:sp>
    </p:spTree>
    <p:extLst>
      <p:ext uri="{BB962C8B-B14F-4D97-AF65-F5344CB8AC3E}">
        <p14:creationId xmlns:p14="http://schemas.microsoft.com/office/powerpoint/2010/main" val="308913007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5" name="Rectangle 2"/>
          <p:cNvSpPr>
            <a:spLocks noGrp="1" noChangeArrowheads="1"/>
          </p:cNvSpPr>
          <p:nvPr>
            <p:ph type="title"/>
          </p:nvPr>
        </p:nvSpPr>
        <p:spPr/>
        <p:txBody>
          <a:bodyPr/>
          <a:lstStyle/>
          <a:p>
            <a:pPr eaLnBrk="1" hangingPunct="1"/>
            <a:r>
              <a:rPr lang="zh-CN" altLang="en-US"/>
              <a:t>听觉显示界面</a:t>
            </a:r>
          </a:p>
        </p:txBody>
      </p:sp>
      <p:sp>
        <p:nvSpPr>
          <p:cNvPr id="4" name="灯片编号占位符 4"/>
          <p:cNvSpPr>
            <a:spLocks noGrp="1"/>
          </p:cNvSpPr>
          <p:nvPr>
            <p:ph type="sldNum" sz="quarter" idx="4294967295"/>
          </p:nvPr>
        </p:nvSpPr>
        <p:spPr>
          <a:xfrm>
            <a:off x="0" y="6356350"/>
            <a:ext cx="4114800" cy="365125"/>
          </a:xfrm>
        </p:spPr>
        <p:txBody>
          <a:bodyPr/>
          <a:lstStyle>
            <a:lvl1pPr eaLnBrk="0" hangingPunct="0">
              <a:defRPr sz="2000">
                <a:solidFill>
                  <a:schemeClr val="tx1"/>
                </a:solidFill>
                <a:latin typeface="Verdana" panose="020B0604030504040204" pitchFamily="34" charset="0"/>
                <a:ea typeface="楷体_GB2312" panose="02010609030101010101" pitchFamily="49" charset="-122"/>
              </a:defRPr>
            </a:lvl1pPr>
            <a:lvl2pPr marL="742950" indent="-285750" eaLnBrk="0" hangingPunct="0">
              <a:defRPr sz="2000">
                <a:solidFill>
                  <a:schemeClr val="tx1"/>
                </a:solidFill>
                <a:latin typeface="Verdana" panose="020B0604030504040204" pitchFamily="34" charset="0"/>
                <a:ea typeface="楷体_GB2312" panose="02010609030101010101" pitchFamily="49" charset="-122"/>
              </a:defRPr>
            </a:lvl2pPr>
            <a:lvl3pPr marL="1143000" indent="-228600" eaLnBrk="0" hangingPunct="0">
              <a:defRPr sz="2000">
                <a:solidFill>
                  <a:schemeClr val="tx1"/>
                </a:solidFill>
                <a:latin typeface="Verdana" panose="020B0604030504040204" pitchFamily="34" charset="0"/>
                <a:ea typeface="楷体_GB2312" panose="02010609030101010101" pitchFamily="49" charset="-122"/>
              </a:defRPr>
            </a:lvl3pPr>
            <a:lvl4pPr marL="1600200" indent="-228600" eaLnBrk="0" hangingPunct="0">
              <a:defRPr sz="2000">
                <a:solidFill>
                  <a:schemeClr val="tx1"/>
                </a:solidFill>
                <a:latin typeface="Verdana" panose="020B0604030504040204" pitchFamily="34" charset="0"/>
                <a:ea typeface="楷体_GB2312" panose="02010609030101010101" pitchFamily="49" charset="-122"/>
              </a:defRPr>
            </a:lvl4pPr>
            <a:lvl5pPr marL="2057400" indent="-228600" eaLnBrk="0" hangingPunct="0">
              <a:defRPr sz="2000">
                <a:solidFill>
                  <a:schemeClr val="tx1"/>
                </a:solidFill>
                <a:latin typeface="Verdana" panose="020B0604030504040204" pitchFamily="34" charset="0"/>
                <a:ea typeface="楷体_GB2312" panose="02010609030101010101" pitchFamily="49" charset="-122"/>
              </a:defRPr>
            </a:lvl5pPr>
            <a:lvl6pPr marL="25146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6pPr>
            <a:lvl7pPr marL="29718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7pPr>
            <a:lvl8pPr marL="34290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8pPr>
            <a:lvl9pPr marL="38862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9pPr>
          </a:lstStyle>
          <a:p>
            <a:pPr eaLnBrk="1" hangingPunct="1"/>
            <a:fld id="{24964048-0125-4CBD-84B4-53F02C56B8BD}" type="slidenum">
              <a:rPr lang="en-US" altLang="zh-CN" sz="1000">
                <a:ea typeface="宋体" panose="02010600030101010101" pitchFamily="2" charset="-122"/>
              </a:rPr>
              <a:pPr eaLnBrk="1" hangingPunct="1"/>
              <a:t>117</a:t>
            </a:fld>
            <a:endParaRPr lang="en-US" altLang="zh-CN" sz="1000">
              <a:ea typeface="宋体" panose="02010600030101010101" pitchFamily="2" charset="-122"/>
            </a:endParaRPr>
          </a:p>
        </p:txBody>
      </p:sp>
      <p:sp>
        <p:nvSpPr>
          <p:cNvPr id="105476" name="Rectangle 3"/>
          <p:cNvSpPr>
            <a:spLocks noGrp="1" noChangeArrowheads="1"/>
          </p:cNvSpPr>
          <p:nvPr>
            <p:ph type="body" idx="4294967295"/>
          </p:nvPr>
        </p:nvSpPr>
        <p:spPr>
          <a:xfrm>
            <a:off x="0" y="1825625"/>
            <a:ext cx="10515600" cy="4351338"/>
          </a:xfrm>
        </p:spPr>
        <p:txBody>
          <a:bodyPr/>
          <a:lstStyle/>
          <a:p>
            <a:pPr eaLnBrk="1" hangingPunct="1"/>
            <a:r>
              <a:rPr lang="zh-CN" altLang="en-US"/>
              <a:t>听觉显示器是利用声音通过人的听觉通道向人传递信息的装置，可分为声音听觉显示器和言语听觉显示器两大类。</a:t>
            </a:r>
          </a:p>
          <a:p>
            <a:pPr eaLnBrk="1" hangingPunct="1"/>
            <a:r>
              <a:rPr lang="zh-CN" altLang="en-US"/>
              <a:t>与视觉通道相比，听觉具有易引起人的随意注意，而且反应速度快和不受照明条件限制等突出的优点。</a:t>
            </a:r>
          </a:p>
          <a:p>
            <a:pPr eaLnBrk="1" hangingPunct="1"/>
            <a:endParaRPr lang="en-US" altLang="zh-CN"/>
          </a:p>
        </p:txBody>
      </p:sp>
    </p:spTree>
    <p:extLst>
      <p:ext uri="{BB962C8B-B14F-4D97-AF65-F5344CB8AC3E}">
        <p14:creationId xmlns:p14="http://schemas.microsoft.com/office/powerpoint/2010/main" val="177976628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9" name="Rectangle 2"/>
          <p:cNvSpPr>
            <a:spLocks noGrp="1" noChangeArrowheads="1"/>
          </p:cNvSpPr>
          <p:nvPr>
            <p:ph type="title"/>
          </p:nvPr>
        </p:nvSpPr>
        <p:spPr/>
        <p:txBody>
          <a:bodyPr>
            <a:normAutofit fontScale="90000"/>
          </a:bodyPr>
          <a:lstStyle/>
          <a:p>
            <a:pPr eaLnBrk="1" hangingPunct="1"/>
            <a:r>
              <a:rPr lang="zh-CN" altLang="en-US" sz="3600"/>
              <a:t>优化听觉显示界面的设计应遵循的原则</a:t>
            </a:r>
          </a:p>
        </p:txBody>
      </p:sp>
      <p:sp>
        <p:nvSpPr>
          <p:cNvPr id="4" name="灯片编号占位符 4"/>
          <p:cNvSpPr>
            <a:spLocks noGrp="1"/>
          </p:cNvSpPr>
          <p:nvPr>
            <p:ph type="sldNum" sz="quarter" idx="4294967295"/>
          </p:nvPr>
        </p:nvSpPr>
        <p:spPr>
          <a:xfrm>
            <a:off x="0" y="6356350"/>
            <a:ext cx="4114800" cy="365125"/>
          </a:xfrm>
        </p:spPr>
        <p:txBody>
          <a:bodyPr/>
          <a:lstStyle>
            <a:lvl1pPr eaLnBrk="0" hangingPunct="0">
              <a:defRPr sz="2000">
                <a:solidFill>
                  <a:schemeClr val="tx1"/>
                </a:solidFill>
                <a:latin typeface="Verdana" panose="020B0604030504040204" pitchFamily="34" charset="0"/>
                <a:ea typeface="楷体_GB2312" panose="02010609030101010101" pitchFamily="49" charset="-122"/>
              </a:defRPr>
            </a:lvl1pPr>
            <a:lvl2pPr marL="742950" indent="-285750" eaLnBrk="0" hangingPunct="0">
              <a:defRPr sz="2000">
                <a:solidFill>
                  <a:schemeClr val="tx1"/>
                </a:solidFill>
                <a:latin typeface="Verdana" panose="020B0604030504040204" pitchFamily="34" charset="0"/>
                <a:ea typeface="楷体_GB2312" panose="02010609030101010101" pitchFamily="49" charset="-122"/>
              </a:defRPr>
            </a:lvl2pPr>
            <a:lvl3pPr marL="1143000" indent="-228600" eaLnBrk="0" hangingPunct="0">
              <a:defRPr sz="2000">
                <a:solidFill>
                  <a:schemeClr val="tx1"/>
                </a:solidFill>
                <a:latin typeface="Verdana" panose="020B0604030504040204" pitchFamily="34" charset="0"/>
                <a:ea typeface="楷体_GB2312" panose="02010609030101010101" pitchFamily="49" charset="-122"/>
              </a:defRPr>
            </a:lvl3pPr>
            <a:lvl4pPr marL="1600200" indent="-228600" eaLnBrk="0" hangingPunct="0">
              <a:defRPr sz="2000">
                <a:solidFill>
                  <a:schemeClr val="tx1"/>
                </a:solidFill>
                <a:latin typeface="Verdana" panose="020B0604030504040204" pitchFamily="34" charset="0"/>
                <a:ea typeface="楷体_GB2312" panose="02010609030101010101" pitchFamily="49" charset="-122"/>
              </a:defRPr>
            </a:lvl4pPr>
            <a:lvl5pPr marL="2057400" indent="-228600" eaLnBrk="0" hangingPunct="0">
              <a:defRPr sz="2000">
                <a:solidFill>
                  <a:schemeClr val="tx1"/>
                </a:solidFill>
                <a:latin typeface="Verdana" panose="020B0604030504040204" pitchFamily="34" charset="0"/>
                <a:ea typeface="楷体_GB2312" panose="02010609030101010101" pitchFamily="49" charset="-122"/>
              </a:defRPr>
            </a:lvl5pPr>
            <a:lvl6pPr marL="25146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6pPr>
            <a:lvl7pPr marL="29718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7pPr>
            <a:lvl8pPr marL="34290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8pPr>
            <a:lvl9pPr marL="38862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9pPr>
          </a:lstStyle>
          <a:p>
            <a:pPr eaLnBrk="1" hangingPunct="1"/>
            <a:fld id="{D8FA7E59-BF63-4EFE-802D-7456A6801879}" type="slidenum">
              <a:rPr lang="en-US" altLang="zh-CN" sz="1000">
                <a:ea typeface="宋体" panose="02010600030101010101" pitchFamily="2" charset="-122"/>
              </a:rPr>
              <a:pPr eaLnBrk="1" hangingPunct="1"/>
              <a:t>118</a:t>
            </a:fld>
            <a:endParaRPr lang="en-US" altLang="zh-CN" sz="1000">
              <a:ea typeface="宋体" panose="02010600030101010101" pitchFamily="2" charset="-122"/>
            </a:endParaRPr>
          </a:p>
        </p:txBody>
      </p:sp>
      <p:sp>
        <p:nvSpPr>
          <p:cNvPr id="106500" name="Rectangle 3"/>
          <p:cNvSpPr>
            <a:spLocks noGrp="1" noChangeArrowheads="1"/>
          </p:cNvSpPr>
          <p:nvPr>
            <p:ph type="body" idx="4294967295"/>
          </p:nvPr>
        </p:nvSpPr>
        <p:spPr>
          <a:xfrm>
            <a:off x="0" y="1825625"/>
            <a:ext cx="10515600" cy="4351338"/>
          </a:xfrm>
        </p:spPr>
        <p:txBody>
          <a:bodyPr>
            <a:normAutofit lnSpcReduction="10000"/>
          </a:bodyPr>
          <a:lstStyle/>
          <a:p>
            <a:pPr algn="just" eaLnBrk="1" hangingPunct="1">
              <a:lnSpc>
                <a:spcPct val="90000"/>
              </a:lnSpc>
              <a:buFont typeface="Wingdings" panose="05000000000000000000" pitchFamily="2" charset="2"/>
              <a:buNone/>
            </a:pPr>
            <a:r>
              <a:rPr lang="en-US" altLang="zh-CN" sz="2400"/>
              <a:t>(1)</a:t>
            </a:r>
            <a:r>
              <a:rPr lang="zh-CN" altLang="en-US" sz="2400"/>
              <a:t>听觉刺激所代表的意义一般应与人们已经习惯的或自然的联系相一致。</a:t>
            </a:r>
          </a:p>
          <a:p>
            <a:pPr algn="just" eaLnBrk="1" hangingPunct="1">
              <a:lnSpc>
                <a:spcPct val="90000"/>
              </a:lnSpc>
              <a:buFont typeface="Wingdings" panose="05000000000000000000" pitchFamily="2" charset="2"/>
              <a:buNone/>
            </a:pPr>
            <a:r>
              <a:rPr lang="en-US" altLang="zh-CN" sz="2400"/>
              <a:t>(2)</a:t>
            </a:r>
            <a:r>
              <a:rPr lang="zh-CN" altLang="en-US" sz="2400"/>
              <a:t>采用声音的强度、频率、持续时间等维度作信息代码时，应避免使用极端值，而且代码数目不应超过使用者的绝对辨识能力。</a:t>
            </a:r>
          </a:p>
          <a:p>
            <a:pPr algn="just" eaLnBrk="1" hangingPunct="1">
              <a:lnSpc>
                <a:spcPct val="90000"/>
              </a:lnSpc>
              <a:buFont typeface="Wingdings" panose="05000000000000000000" pitchFamily="2" charset="2"/>
              <a:buNone/>
            </a:pPr>
            <a:r>
              <a:rPr lang="en-US" altLang="zh-CN" sz="2400"/>
              <a:t>(3)</a:t>
            </a:r>
            <a:r>
              <a:rPr lang="zh-CN" altLang="en-US" sz="2400"/>
              <a:t>信号的强度应高于背景噪声，要保持足够的信噪比，以防止声音掩蔽效应带来的不利影响。</a:t>
            </a:r>
          </a:p>
          <a:p>
            <a:pPr algn="just" eaLnBrk="1" hangingPunct="1">
              <a:lnSpc>
                <a:spcPct val="90000"/>
              </a:lnSpc>
              <a:buFont typeface="Wingdings" panose="05000000000000000000" pitchFamily="2" charset="2"/>
              <a:buNone/>
            </a:pPr>
            <a:r>
              <a:rPr lang="en-US" altLang="zh-CN" sz="2400"/>
              <a:t>(4)</a:t>
            </a:r>
            <a:r>
              <a:rPr lang="zh-CN" altLang="en-US" sz="2400"/>
              <a:t>尽量使用间隔或可变的声音信号，要避免使用稳定信号，使对声音信号的听觉适应减至最小。</a:t>
            </a:r>
          </a:p>
          <a:p>
            <a:pPr algn="just" eaLnBrk="1" hangingPunct="1">
              <a:lnSpc>
                <a:spcPct val="90000"/>
              </a:lnSpc>
              <a:buFont typeface="Wingdings" panose="05000000000000000000" pitchFamily="2" charset="2"/>
              <a:buNone/>
            </a:pPr>
            <a:r>
              <a:rPr lang="en-US" altLang="zh-CN" sz="2400"/>
              <a:t>(5)</a:t>
            </a:r>
            <a:r>
              <a:rPr lang="zh-CN" altLang="en-US" sz="2400"/>
              <a:t>不同声音信号应尽量分时段呈现，其时间间隔不易短于</a:t>
            </a:r>
            <a:r>
              <a:rPr lang="en-US" altLang="zh-CN" sz="2400"/>
              <a:t>1s</a:t>
            </a:r>
            <a:r>
              <a:rPr lang="zh-CN" altLang="en-US" sz="2400"/>
              <a:t>。</a:t>
            </a:r>
          </a:p>
          <a:p>
            <a:pPr algn="just" eaLnBrk="1" hangingPunct="1">
              <a:lnSpc>
                <a:spcPct val="90000"/>
              </a:lnSpc>
              <a:buFont typeface="Wingdings" panose="05000000000000000000" pitchFamily="2" charset="2"/>
              <a:buNone/>
            </a:pPr>
            <a:r>
              <a:rPr lang="en-US" altLang="zh-CN" sz="2400"/>
              <a:t>(6)</a:t>
            </a:r>
            <a:r>
              <a:rPr lang="zh-CN" altLang="en-US" sz="2400"/>
              <a:t>显示复杂的信息时，可采用两级信号。第一级为引起注意的信号，第二级为精确指示的信号。</a:t>
            </a:r>
          </a:p>
          <a:p>
            <a:pPr eaLnBrk="1" hangingPunct="1">
              <a:lnSpc>
                <a:spcPct val="90000"/>
              </a:lnSpc>
              <a:buFont typeface="Wingdings" panose="05000000000000000000" pitchFamily="2" charset="2"/>
              <a:buNone/>
            </a:pPr>
            <a:r>
              <a:rPr lang="en-US" altLang="zh-CN" sz="2400"/>
              <a:t>(7)</a:t>
            </a:r>
            <a:r>
              <a:rPr lang="zh-CN" altLang="en-US" sz="2400"/>
              <a:t>对不同场合使用的听觉信号尽可能标准化。 </a:t>
            </a:r>
          </a:p>
        </p:txBody>
      </p:sp>
    </p:spTree>
    <p:extLst>
      <p:ext uri="{BB962C8B-B14F-4D97-AF65-F5344CB8AC3E}">
        <p14:creationId xmlns:p14="http://schemas.microsoft.com/office/powerpoint/2010/main" val="118457676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3" name="Rectangle 2"/>
          <p:cNvSpPr>
            <a:spLocks noGrp="1" noChangeArrowheads="1"/>
          </p:cNvSpPr>
          <p:nvPr>
            <p:ph type="title"/>
          </p:nvPr>
        </p:nvSpPr>
        <p:spPr/>
        <p:txBody>
          <a:bodyPr/>
          <a:lstStyle/>
          <a:p>
            <a:pPr eaLnBrk="1" hangingPunct="1"/>
            <a:r>
              <a:rPr lang="en-US" altLang="zh-CN"/>
              <a:t>2.2.2.2 </a:t>
            </a:r>
            <a:r>
              <a:rPr lang="zh-CN" altLang="en-US"/>
              <a:t>控制显示界面设计 </a:t>
            </a:r>
          </a:p>
        </p:txBody>
      </p:sp>
      <p:sp>
        <p:nvSpPr>
          <p:cNvPr id="4" name="灯片编号占位符 4"/>
          <p:cNvSpPr>
            <a:spLocks noGrp="1"/>
          </p:cNvSpPr>
          <p:nvPr>
            <p:ph type="sldNum" sz="quarter" idx="4294967295"/>
          </p:nvPr>
        </p:nvSpPr>
        <p:spPr>
          <a:xfrm>
            <a:off x="0" y="6356350"/>
            <a:ext cx="4114800" cy="365125"/>
          </a:xfrm>
        </p:spPr>
        <p:txBody>
          <a:bodyPr/>
          <a:lstStyle>
            <a:lvl1pPr eaLnBrk="0" hangingPunct="0">
              <a:defRPr sz="2000">
                <a:solidFill>
                  <a:schemeClr val="tx1"/>
                </a:solidFill>
                <a:latin typeface="Verdana" panose="020B0604030504040204" pitchFamily="34" charset="0"/>
                <a:ea typeface="楷体_GB2312" panose="02010609030101010101" pitchFamily="49" charset="-122"/>
              </a:defRPr>
            </a:lvl1pPr>
            <a:lvl2pPr marL="742950" indent="-285750" eaLnBrk="0" hangingPunct="0">
              <a:defRPr sz="2000">
                <a:solidFill>
                  <a:schemeClr val="tx1"/>
                </a:solidFill>
                <a:latin typeface="Verdana" panose="020B0604030504040204" pitchFamily="34" charset="0"/>
                <a:ea typeface="楷体_GB2312" panose="02010609030101010101" pitchFamily="49" charset="-122"/>
              </a:defRPr>
            </a:lvl2pPr>
            <a:lvl3pPr marL="1143000" indent="-228600" eaLnBrk="0" hangingPunct="0">
              <a:defRPr sz="2000">
                <a:solidFill>
                  <a:schemeClr val="tx1"/>
                </a:solidFill>
                <a:latin typeface="Verdana" panose="020B0604030504040204" pitchFamily="34" charset="0"/>
                <a:ea typeface="楷体_GB2312" panose="02010609030101010101" pitchFamily="49" charset="-122"/>
              </a:defRPr>
            </a:lvl3pPr>
            <a:lvl4pPr marL="1600200" indent="-228600" eaLnBrk="0" hangingPunct="0">
              <a:defRPr sz="2000">
                <a:solidFill>
                  <a:schemeClr val="tx1"/>
                </a:solidFill>
                <a:latin typeface="Verdana" panose="020B0604030504040204" pitchFamily="34" charset="0"/>
                <a:ea typeface="楷体_GB2312" panose="02010609030101010101" pitchFamily="49" charset="-122"/>
              </a:defRPr>
            </a:lvl4pPr>
            <a:lvl5pPr marL="2057400" indent="-228600" eaLnBrk="0" hangingPunct="0">
              <a:defRPr sz="2000">
                <a:solidFill>
                  <a:schemeClr val="tx1"/>
                </a:solidFill>
                <a:latin typeface="Verdana" panose="020B0604030504040204" pitchFamily="34" charset="0"/>
                <a:ea typeface="楷体_GB2312" panose="02010609030101010101" pitchFamily="49" charset="-122"/>
              </a:defRPr>
            </a:lvl5pPr>
            <a:lvl6pPr marL="25146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6pPr>
            <a:lvl7pPr marL="29718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7pPr>
            <a:lvl8pPr marL="34290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8pPr>
            <a:lvl9pPr marL="38862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9pPr>
          </a:lstStyle>
          <a:p>
            <a:pPr eaLnBrk="1" hangingPunct="1"/>
            <a:fld id="{3505A2FF-0A17-4885-B6CF-82640E338109}" type="slidenum">
              <a:rPr lang="en-US" altLang="zh-CN" sz="1000">
                <a:ea typeface="宋体" panose="02010600030101010101" pitchFamily="2" charset="-122"/>
              </a:rPr>
              <a:pPr eaLnBrk="1" hangingPunct="1"/>
              <a:t>119</a:t>
            </a:fld>
            <a:endParaRPr lang="en-US" altLang="zh-CN" sz="1000">
              <a:ea typeface="宋体" panose="02010600030101010101" pitchFamily="2" charset="-122"/>
            </a:endParaRPr>
          </a:p>
        </p:txBody>
      </p:sp>
      <p:sp>
        <p:nvSpPr>
          <p:cNvPr id="107524" name="Rectangle 3"/>
          <p:cNvSpPr>
            <a:spLocks noGrp="1" noChangeArrowheads="1"/>
          </p:cNvSpPr>
          <p:nvPr>
            <p:ph type="body" idx="4294967295"/>
          </p:nvPr>
        </p:nvSpPr>
        <p:spPr>
          <a:xfrm>
            <a:off x="0" y="1825625"/>
            <a:ext cx="10515600" cy="4351338"/>
          </a:xfrm>
        </p:spPr>
        <p:txBody>
          <a:bodyPr/>
          <a:lstStyle/>
          <a:p>
            <a:pPr algn="just" eaLnBrk="1" hangingPunct="1"/>
            <a:r>
              <a:rPr lang="zh-CN" altLang="en-US"/>
              <a:t>控制界面主要指各种操作装置，包括手动操纵装置和脚动操纵装置。</a:t>
            </a:r>
          </a:p>
          <a:p>
            <a:pPr algn="just" eaLnBrk="1" hangingPunct="1"/>
            <a:r>
              <a:rPr lang="zh-CN" altLang="en-US"/>
              <a:t>常见的有旋钮、摇柄、按钮、手柄按键等。</a:t>
            </a:r>
          </a:p>
          <a:p>
            <a:pPr algn="just" eaLnBrk="1" hangingPunct="1"/>
            <a:r>
              <a:rPr lang="zh-CN" altLang="en-US"/>
              <a:t>在这些界面设计中需要人给予一定力的作用，并且这些力都需要一定的信息反馈。</a:t>
            </a:r>
          </a:p>
        </p:txBody>
      </p:sp>
    </p:spTree>
    <p:extLst>
      <p:ext uri="{BB962C8B-B14F-4D97-AF65-F5344CB8AC3E}">
        <p14:creationId xmlns:p14="http://schemas.microsoft.com/office/powerpoint/2010/main" val="16377447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Rectangle 2"/>
          <p:cNvSpPr>
            <a:spLocks noGrp="1" noChangeArrowheads="1"/>
          </p:cNvSpPr>
          <p:nvPr>
            <p:ph type="title"/>
          </p:nvPr>
        </p:nvSpPr>
        <p:spPr/>
        <p:txBody>
          <a:bodyPr>
            <a:normAutofit fontScale="90000"/>
          </a:bodyPr>
          <a:lstStyle/>
          <a:p>
            <a:pPr eaLnBrk="1" hangingPunct="1"/>
            <a:r>
              <a:rPr lang="zh-CN" altLang="en-US" sz="4200"/>
              <a:t>感知物体大小、相对距离和深度</a:t>
            </a:r>
          </a:p>
        </p:txBody>
      </p:sp>
      <p:sp>
        <p:nvSpPr>
          <p:cNvPr id="4" name="灯片编号占位符 4"/>
          <p:cNvSpPr>
            <a:spLocks noGrp="1"/>
          </p:cNvSpPr>
          <p:nvPr>
            <p:ph type="sldNum" sz="quarter" idx="4294967295"/>
          </p:nvPr>
        </p:nvSpPr>
        <p:spPr>
          <a:xfrm>
            <a:off x="0" y="6356350"/>
            <a:ext cx="4114800" cy="365125"/>
          </a:xfrm>
        </p:spPr>
        <p:txBody>
          <a:bodyPr/>
          <a:lstStyle>
            <a:lvl1pPr eaLnBrk="0" hangingPunct="0">
              <a:defRPr sz="2000">
                <a:solidFill>
                  <a:schemeClr val="tx1"/>
                </a:solidFill>
                <a:latin typeface="Verdana" panose="020B0604030504040204" pitchFamily="34" charset="0"/>
                <a:ea typeface="楷体_GB2312" panose="02010609030101010101" pitchFamily="49" charset="-122"/>
              </a:defRPr>
            </a:lvl1pPr>
            <a:lvl2pPr marL="742950" indent="-285750" eaLnBrk="0" hangingPunct="0">
              <a:defRPr sz="2000">
                <a:solidFill>
                  <a:schemeClr val="tx1"/>
                </a:solidFill>
                <a:latin typeface="Verdana" panose="020B0604030504040204" pitchFamily="34" charset="0"/>
                <a:ea typeface="楷体_GB2312" panose="02010609030101010101" pitchFamily="49" charset="-122"/>
              </a:defRPr>
            </a:lvl2pPr>
            <a:lvl3pPr marL="1143000" indent="-228600" eaLnBrk="0" hangingPunct="0">
              <a:defRPr sz="2000">
                <a:solidFill>
                  <a:schemeClr val="tx1"/>
                </a:solidFill>
                <a:latin typeface="Verdana" panose="020B0604030504040204" pitchFamily="34" charset="0"/>
                <a:ea typeface="楷体_GB2312" panose="02010609030101010101" pitchFamily="49" charset="-122"/>
              </a:defRPr>
            </a:lvl3pPr>
            <a:lvl4pPr marL="1600200" indent="-228600" eaLnBrk="0" hangingPunct="0">
              <a:defRPr sz="2000">
                <a:solidFill>
                  <a:schemeClr val="tx1"/>
                </a:solidFill>
                <a:latin typeface="Verdana" panose="020B0604030504040204" pitchFamily="34" charset="0"/>
                <a:ea typeface="楷体_GB2312" panose="02010609030101010101" pitchFamily="49" charset="-122"/>
              </a:defRPr>
            </a:lvl4pPr>
            <a:lvl5pPr marL="2057400" indent="-228600" eaLnBrk="0" hangingPunct="0">
              <a:defRPr sz="2000">
                <a:solidFill>
                  <a:schemeClr val="tx1"/>
                </a:solidFill>
                <a:latin typeface="Verdana" panose="020B0604030504040204" pitchFamily="34" charset="0"/>
                <a:ea typeface="楷体_GB2312" panose="02010609030101010101" pitchFamily="49" charset="-122"/>
              </a:defRPr>
            </a:lvl5pPr>
            <a:lvl6pPr marL="25146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6pPr>
            <a:lvl7pPr marL="29718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7pPr>
            <a:lvl8pPr marL="34290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8pPr>
            <a:lvl9pPr marL="38862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9pPr>
          </a:lstStyle>
          <a:p>
            <a:pPr eaLnBrk="1" hangingPunct="1"/>
            <a:fld id="{74BA86C2-E3B2-4514-8822-4C4329FDECD3}" type="slidenum">
              <a:rPr lang="en-US" altLang="zh-CN" sz="1000">
                <a:ea typeface="宋体" panose="02010600030101010101" pitchFamily="2" charset="-122"/>
              </a:rPr>
              <a:pPr eaLnBrk="1" hangingPunct="1"/>
              <a:t>12</a:t>
            </a:fld>
            <a:endParaRPr lang="en-US" altLang="zh-CN" sz="1000">
              <a:ea typeface="宋体" panose="02010600030101010101" pitchFamily="2" charset="-122"/>
            </a:endParaRPr>
          </a:p>
        </p:txBody>
      </p:sp>
      <p:sp>
        <p:nvSpPr>
          <p:cNvPr id="15364" name="Rectangle 3"/>
          <p:cNvSpPr>
            <a:spLocks noGrp="1" noChangeArrowheads="1"/>
          </p:cNvSpPr>
          <p:nvPr>
            <p:ph type="body" idx="4294967295"/>
          </p:nvPr>
        </p:nvSpPr>
        <p:spPr>
          <a:xfrm>
            <a:off x="-1" y="994299"/>
            <a:ext cx="11691891" cy="5182664"/>
          </a:xfrm>
        </p:spPr>
        <p:txBody>
          <a:bodyPr>
            <a:normAutofit lnSpcReduction="10000"/>
          </a:bodyPr>
          <a:lstStyle/>
          <a:p>
            <a:pPr eaLnBrk="1" hangingPunct="1">
              <a:lnSpc>
                <a:spcPct val="150000"/>
              </a:lnSpc>
            </a:pPr>
            <a:r>
              <a:rPr lang="zh-CN" altLang="en-US" sz="3200" dirty="0"/>
              <a:t>利用视觉影像中的线索：</a:t>
            </a:r>
          </a:p>
          <a:p>
            <a:pPr lvl="1" eaLnBrk="1" hangingPunct="1">
              <a:lnSpc>
                <a:spcPct val="150000"/>
              </a:lnSpc>
            </a:pPr>
            <a:r>
              <a:rPr lang="zh-CN" altLang="en-US" sz="3200" dirty="0"/>
              <a:t>覆盖关系</a:t>
            </a:r>
          </a:p>
          <a:p>
            <a:pPr lvl="2" eaLnBrk="1" hangingPunct="1">
              <a:lnSpc>
                <a:spcPct val="150000"/>
              </a:lnSpc>
            </a:pPr>
            <a:r>
              <a:rPr lang="zh-CN" altLang="en-US" sz="2400" b="1" dirty="0"/>
              <a:t>被覆盖的物体相对较远；</a:t>
            </a:r>
          </a:p>
          <a:p>
            <a:pPr lvl="1" eaLnBrk="1" hangingPunct="1">
              <a:lnSpc>
                <a:spcPct val="150000"/>
              </a:lnSpc>
            </a:pPr>
            <a:r>
              <a:rPr lang="zh-CN" altLang="en-US" sz="3200" dirty="0"/>
              <a:t>大小比例</a:t>
            </a:r>
          </a:p>
          <a:p>
            <a:pPr lvl="2" eaLnBrk="1" hangingPunct="1">
              <a:lnSpc>
                <a:spcPct val="150000"/>
              </a:lnSpc>
            </a:pPr>
            <a:r>
              <a:rPr lang="zh-CN" altLang="en-US" sz="2400" b="1" dirty="0"/>
              <a:t>近大远小；</a:t>
            </a:r>
          </a:p>
          <a:p>
            <a:pPr lvl="1" eaLnBrk="1" hangingPunct="1">
              <a:lnSpc>
                <a:spcPct val="150000"/>
              </a:lnSpc>
            </a:pPr>
            <a:r>
              <a:rPr lang="zh-CN" altLang="en-US" sz="3200" dirty="0">
                <a:solidFill>
                  <a:srgbClr val="7030A0"/>
                </a:solidFill>
              </a:rPr>
              <a:t>对物体的熟悉度</a:t>
            </a:r>
          </a:p>
          <a:p>
            <a:pPr lvl="2" eaLnBrk="1" hangingPunct="1">
              <a:lnSpc>
                <a:spcPct val="150000"/>
              </a:lnSpc>
            </a:pPr>
            <a:r>
              <a:rPr lang="zh-CN" altLang="en-US" b="1" dirty="0"/>
              <a:t>对非常熟悉物体，人们对物体的大小在头脑中事先有一个期望和预测，因此在判断物体距离时很容易和他看到的物体的大小联系起来 </a:t>
            </a:r>
          </a:p>
        </p:txBody>
      </p:sp>
    </p:spTree>
    <p:extLst>
      <p:ext uri="{BB962C8B-B14F-4D97-AF65-F5344CB8AC3E}">
        <p14:creationId xmlns:p14="http://schemas.microsoft.com/office/powerpoint/2010/main" val="436007251"/>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7" name="Rectangle 2"/>
          <p:cNvSpPr>
            <a:spLocks noGrp="1" noChangeArrowheads="1"/>
          </p:cNvSpPr>
          <p:nvPr>
            <p:ph type="title"/>
          </p:nvPr>
        </p:nvSpPr>
        <p:spPr/>
        <p:txBody>
          <a:bodyPr/>
          <a:lstStyle/>
          <a:p>
            <a:pPr eaLnBrk="1" hangingPunct="1"/>
            <a:r>
              <a:rPr lang="zh-CN" altLang="en-US"/>
              <a:t>编码设计</a:t>
            </a:r>
          </a:p>
        </p:txBody>
      </p:sp>
      <p:sp>
        <p:nvSpPr>
          <p:cNvPr id="4" name="灯片编号占位符 4"/>
          <p:cNvSpPr>
            <a:spLocks noGrp="1"/>
          </p:cNvSpPr>
          <p:nvPr>
            <p:ph type="sldNum" sz="quarter" idx="4294967295"/>
          </p:nvPr>
        </p:nvSpPr>
        <p:spPr>
          <a:xfrm>
            <a:off x="0" y="6356350"/>
            <a:ext cx="4114800" cy="365125"/>
          </a:xfrm>
        </p:spPr>
        <p:txBody>
          <a:bodyPr/>
          <a:lstStyle>
            <a:lvl1pPr eaLnBrk="0" hangingPunct="0">
              <a:defRPr sz="2000">
                <a:solidFill>
                  <a:schemeClr val="tx1"/>
                </a:solidFill>
                <a:latin typeface="Verdana" panose="020B0604030504040204" pitchFamily="34" charset="0"/>
                <a:ea typeface="楷体_GB2312" panose="02010609030101010101" pitchFamily="49" charset="-122"/>
              </a:defRPr>
            </a:lvl1pPr>
            <a:lvl2pPr marL="742950" indent="-285750" eaLnBrk="0" hangingPunct="0">
              <a:defRPr sz="2000">
                <a:solidFill>
                  <a:schemeClr val="tx1"/>
                </a:solidFill>
                <a:latin typeface="Verdana" panose="020B0604030504040204" pitchFamily="34" charset="0"/>
                <a:ea typeface="楷体_GB2312" panose="02010609030101010101" pitchFamily="49" charset="-122"/>
              </a:defRPr>
            </a:lvl2pPr>
            <a:lvl3pPr marL="1143000" indent="-228600" eaLnBrk="0" hangingPunct="0">
              <a:defRPr sz="2000">
                <a:solidFill>
                  <a:schemeClr val="tx1"/>
                </a:solidFill>
                <a:latin typeface="Verdana" panose="020B0604030504040204" pitchFamily="34" charset="0"/>
                <a:ea typeface="楷体_GB2312" panose="02010609030101010101" pitchFamily="49" charset="-122"/>
              </a:defRPr>
            </a:lvl3pPr>
            <a:lvl4pPr marL="1600200" indent="-228600" eaLnBrk="0" hangingPunct="0">
              <a:defRPr sz="2000">
                <a:solidFill>
                  <a:schemeClr val="tx1"/>
                </a:solidFill>
                <a:latin typeface="Verdana" panose="020B0604030504040204" pitchFamily="34" charset="0"/>
                <a:ea typeface="楷体_GB2312" panose="02010609030101010101" pitchFamily="49" charset="-122"/>
              </a:defRPr>
            </a:lvl4pPr>
            <a:lvl5pPr marL="2057400" indent="-228600" eaLnBrk="0" hangingPunct="0">
              <a:defRPr sz="2000">
                <a:solidFill>
                  <a:schemeClr val="tx1"/>
                </a:solidFill>
                <a:latin typeface="Verdana" panose="020B0604030504040204" pitchFamily="34" charset="0"/>
                <a:ea typeface="楷体_GB2312" panose="02010609030101010101" pitchFamily="49" charset="-122"/>
              </a:defRPr>
            </a:lvl5pPr>
            <a:lvl6pPr marL="25146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6pPr>
            <a:lvl7pPr marL="29718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7pPr>
            <a:lvl8pPr marL="34290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8pPr>
            <a:lvl9pPr marL="38862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9pPr>
          </a:lstStyle>
          <a:p>
            <a:pPr eaLnBrk="1" hangingPunct="1"/>
            <a:fld id="{5EF31F0E-A516-4D6F-80B2-DCB7432011CB}" type="slidenum">
              <a:rPr lang="en-US" altLang="zh-CN" sz="1000">
                <a:ea typeface="宋体" panose="02010600030101010101" pitchFamily="2" charset="-122"/>
              </a:rPr>
              <a:pPr eaLnBrk="1" hangingPunct="1"/>
              <a:t>120</a:t>
            </a:fld>
            <a:endParaRPr lang="en-US" altLang="zh-CN" sz="1000">
              <a:ea typeface="宋体" panose="02010600030101010101" pitchFamily="2" charset="-122"/>
            </a:endParaRPr>
          </a:p>
        </p:txBody>
      </p:sp>
      <p:sp>
        <p:nvSpPr>
          <p:cNvPr id="108548" name="Rectangle 3"/>
          <p:cNvSpPr>
            <a:spLocks noGrp="1" noChangeArrowheads="1"/>
          </p:cNvSpPr>
          <p:nvPr>
            <p:ph type="body" idx="4294967295"/>
          </p:nvPr>
        </p:nvSpPr>
        <p:spPr>
          <a:xfrm>
            <a:off x="0" y="1825625"/>
            <a:ext cx="10515600" cy="4351338"/>
          </a:xfrm>
        </p:spPr>
        <p:txBody>
          <a:bodyPr/>
          <a:lstStyle/>
          <a:p>
            <a:pPr algn="just" eaLnBrk="1" hangingPunct="1">
              <a:lnSpc>
                <a:spcPct val="90000"/>
              </a:lnSpc>
              <a:buFont typeface="Wingdings" panose="05000000000000000000" pitchFamily="2" charset="2"/>
              <a:buNone/>
            </a:pPr>
            <a:r>
              <a:rPr lang="en-US" altLang="zh-CN" sz="2400"/>
              <a:t>(1)</a:t>
            </a:r>
            <a:r>
              <a:rPr lang="en-US" altLang="zh-CN" sz="2400">
                <a:cs typeface="Times New Roman" panose="02020603050405020304" pitchFamily="18" charset="0"/>
              </a:rPr>
              <a:t>  </a:t>
            </a:r>
            <a:r>
              <a:rPr lang="zh-CN" altLang="en-US" sz="2400"/>
              <a:t>形状编码  利用外观造型设计的不同进行区分，是一种比较容易的方法。 </a:t>
            </a:r>
          </a:p>
          <a:p>
            <a:pPr algn="just" eaLnBrk="1" hangingPunct="1">
              <a:lnSpc>
                <a:spcPct val="90000"/>
              </a:lnSpc>
              <a:buFont typeface="Wingdings" panose="05000000000000000000" pitchFamily="2" charset="2"/>
              <a:buNone/>
            </a:pPr>
            <a:r>
              <a:rPr lang="en-US" altLang="zh-CN" sz="2400"/>
              <a:t>(2)</a:t>
            </a:r>
            <a:r>
              <a:rPr lang="en-US" altLang="zh-CN" sz="2400">
                <a:cs typeface="Times New Roman" panose="02020603050405020304" pitchFamily="18" charset="0"/>
              </a:rPr>
              <a:t>  </a:t>
            </a:r>
            <a:r>
              <a:rPr lang="zh-CN" altLang="en-US" sz="2400"/>
              <a:t>材料编码  根据控制材料的不同，可对其表面肌理进行编码，如使光滑表面区别于粗糙表面。</a:t>
            </a:r>
          </a:p>
          <a:p>
            <a:pPr algn="just" eaLnBrk="1" hangingPunct="1">
              <a:lnSpc>
                <a:spcPct val="90000"/>
              </a:lnSpc>
              <a:buFont typeface="Wingdings" panose="05000000000000000000" pitchFamily="2" charset="2"/>
              <a:buNone/>
            </a:pPr>
            <a:r>
              <a:rPr lang="en-US" altLang="zh-CN" sz="2400"/>
              <a:t>(3)</a:t>
            </a:r>
            <a:r>
              <a:rPr lang="en-US" altLang="zh-CN" sz="2400">
                <a:cs typeface="Times New Roman" panose="02020603050405020304" pitchFamily="18" charset="0"/>
              </a:rPr>
              <a:t>  </a:t>
            </a:r>
            <a:r>
              <a:rPr lang="zh-CN" altLang="en-US" sz="2400"/>
              <a:t>位置编码  位置编码是利用空间位置的不同，通过人的运动感觉来正确辨别。人的垂直方位感优于水平方向的感觉动。</a:t>
            </a:r>
          </a:p>
          <a:p>
            <a:pPr algn="just" eaLnBrk="1" hangingPunct="1">
              <a:lnSpc>
                <a:spcPct val="90000"/>
              </a:lnSpc>
              <a:buFont typeface="Wingdings" panose="05000000000000000000" pitchFamily="2" charset="2"/>
              <a:buNone/>
            </a:pPr>
            <a:r>
              <a:rPr lang="en-US" altLang="zh-CN" sz="2400"/>
              <a:t>(4)</a:t>
            </a:r>
            <a:r>
              <a:rPr lang="en-US" altLang="zh-CN" sz="2400">
                <a:cs typeface="Times New Roman" panose="02020603050405020304" pitchFamily="18" charset="0"/>
              </a:rPr>
              <a:t>  </a:t>
            </a:r>
            <a:r>
              <a:rPr lang="zh-CN" altLang="en-US" sz="2400"/>
              <a:t>色彩编码  色彩具有比形状更强烈的冲击力，是最佳的编码方式。色彩编码一般只有红、橙、黄、蓝等几种种，色彩多了容易使人混淆。色彩编码要受照明强度的影响。</a:t>
            </a:r>
          </a:p>
          <a:p>
            <a:pPr algn="just" eaLnBrk="1" hangingPunct="1">
              <a:lnSpc>
                <a:spcPct val="90000"/>
              </a:lnSpc>
              <a:buFont typeface="Wingdings" panose="05000000000000000000" pitchFamily="2" charset="2"/>
              <a:buNone/>
            </a:pPr>
            <a:r>
              <a:rPr lang="en-US" altLang="zh-CN" sz="2400"/>
              <a:t>(5) </a:t>
            </a:r>
            <a:r>
              <a:rPr lang="zh-CN" altLang="en-US" sz="2400"/>
              <a:t>标注编码  当操作装置数量较多，且形状难以区分时，可在操纵装置上刻以适当的符号以示区别。符号设计应简单易辨识，有很强的外形特征，如键盘上的字母符号设计等。 </a:t>
            </a:r>
          </a:p>
        </p:txBody>
      </p:sp>
    </p:spTree>
    <p:extLst>
      <p:ext uri="{BB962C8B-B14F-4D97-AF65-F5344CB8AC3E}">
        <p14:creationId xmlns:p14="http://schemas.microsoft.com/office/powerpoint/2010/main" val="282363072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1" name="Rectangle 2"/>
          <p:cNvSpPr>
            <a:spLocks noGrp="1" noChangeArrowheads="1"/>
          </p:cNvSpPr>
          <p:nvPr>
            <p:ph type="title"/>
          </p:nvPr>
        </p:nvSpPr>
        <p:spPr/>
        <p:txBody>
          <a:bodyPr/>
          <a:lstStyle/>
          <a:p>
            <a:pPr eaLnBrk="1" hangingPunct="1"/>
            <a:r>
              <a:rPr lang="en-US" altLang="zh-CN"/>
              <a:t>2.2.2.3 </a:t>
            </a:r>
            <a:r>
              <a:rPr lang="zh-CN" altLang="en-US"/>
              <a:t>显控协调性设计 </a:t>
            </a:r>
          </a:p>
        </p:txBody>
      </p:sp>
      <p:sp>
        <p:nvSpPr>
          <p:cNvPr id="4" name="灯片编号占位符 4"/>
          <p:cNvSpPr>
            <a:spLocks noGrp="1"/>
          </p:cNvSpPr>
          <p:nvPr>
            <p:ph type="sldNum" sz="quarter" idx="4294967295"/>
          </p:nvPr>
        </p:nvSpPr>
        <p:spPr>
          <a:xfrm>
            <a:off x="0" y="6356350"/>
            <a:ext cx="4114800" cy="365125"/>
          </a:xfrm>
        </p:spPr>
        <p:txBody>
          <a:bodyPr/>
          <a:lstStyle>
            <a:lvl1pPr eaLnBrk="0" hangingPunct="0">
              <a:defRPr sz="2000">
                <a:solidFill>
                  <a:schemeClr val="tx1"/>
                </a:solidFill>
                <a:latin typeface="Verdana" panose="020B0604030504040204" pitchFamily="34" charset="0"/>
                <a:ea typeface="楷体_GB2312" panose="02010609030101010101" pitchFamily="49" charset="-122"/>
              </a:defRPr>
            </a:lvl1pPr>
            <a:lvl2pPr marL="742950" indent="-285750" eaLnBrk="0" hangingPunct="0">
              <a:defRPr sz="2000">
                <a:solidFill>
                  <a:schemeClr val="tx1"/>
                </a:solidFill>
                <a:latin typeface="Verdana" panose="020B0604030504040204" pitchFamily="34" charset="0"/>
                <a:ea typeface="楷体_GB2312" panose="02010609030101010101" pitchFamily="49" charset="-122"/>
              </a:defRPr>
            </a:lvl2pPr>
            <a:lvl3pPr marL="1143000" indent="-228600" eaLnBrk="0" hangingPunct="0">
              <a:defRPr sz="2000">
                <a:solidFill>
                  <a:schemeClr val="tx1"/>
                </a:solidFill>
                <a:latin typeface="Verdana" panose="020B0604030504040204" pitchFamily="34" charset="0"/>
                <a:ea typeface="楷体_GB2312" panose="02010609030101010101" pitchFamily="49" charset="-122"/>
              </a:defRPr>
            </a:lvl3pPr>
            <a:lvl4pPr marL="1600200" indent="-228600" eaLnBrk="0" hangingPunct="0">
              <a:defRPr sz="2000">
                <a:solidFill>
                  <a:schemeClr val="tx1"/>
                </a:solidFill>
                <a:latin typeface="Verdana" panose="020B0604030504040204" pitchFamily="34" charset="0"/>
                <a:ea typeface="楷体_GB2312" panose="02010609030101010101" pitchFamily="49" charset="-122"/>
              </a:defRPr>
            </a:lvl4pPr>
            <a:lvl5pPr marL="2057400" indent="-228600" eaLnBrk="0" hangingPunct="0">
              <a:defRPr sz="2000">
                <a:solidFill>
                  <a:schemeClr val="tx1"/>
                </a:solidFill>
                <a:latin typeface="Verdana" panose="020B0604030504040204" pitchFamily="34" charset="0"/>
                <a:ea typeface="楷体_GB2312" panose="02010609030101010101" pitchFamily="49" charset="-122"/>
              </a:defRPr>
            </a:lvl5pPr>
            <a:lvl6pPr marL="25146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6pPr>
            <a:lvl7pPr marL="29718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7pPr>
            <a:lvl8pPr marL="34290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8pPr>
            <a:lvl9pPr marL="38862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9pPr>
          </a:lstStyle>
          <a:p>
            <a:pPr eaLnBrk="1" hangingPunct="1"/>
            <a:fld id="{A89C6B79-EEC0-4C40-8FD6-A5B74625F451}" type="slidenum">
              <a:rPr lang="en-US" altLang="zh-CN" sz="1000">
                <a:ea typeface="宋体" panose="02010600030101010101" pitchFamily="2" charset="-122"/>
              </a:rPr>
              <a:pPr eaLnBrk="1" hangingPunct="1"/>
              <a:t>121</a:t>
            </a:fld>
            <a:endParaRPr lang="en-US" altLang="zh-CN" sz="1000">
              <a:ea typeface="宋体" panose="02010600030101010101" pitchFamily="2" charset="-122"/>
            </a:endParaRPr>
          </a:p>
        </p:txBody>
      </p:sp>
      <p:sp>
        <p:nvSpPr>
          <p:cNvPr id="109572" name="Rectangle 3"/>
          <p:cNvSpPr>
            <a:spLocks noGrp="1" noChangeArrowheads="1"/>
          </p:cNvSpPr>
          <p:nvPr>
            <p:ph type="body" idx="4294967295"/>
          </p:nvPr>
        </p:nvSpPr>
        <p:spPr>
          <a:xfrm>
            <a:off x="0" y="1825625"/>
            <a:ext cx="10515600" cy="4351338"/>
          </a:xfrm>
        </p:spPr>
        <p:txBody>
          <a:bodyPr/>
          <a:lstStyle/>
          <a:p>
            <a:pPr eaLnBrk="1" hangingPunct="1"/>
            <a:r>
              <a:rPr lang="zh-CN" altLang="en-US"/>
              <a:t>显控协调性是指显示和控制的关系与人们的期望的一致性。对于显示与控制的协调性设计，应根据人机工程学原理和人的习惯定式等生理、心理特点，并遵循以下的原则： </a:t>
            </a:r>
          </a:p>
        </p:txBody>
      </p:sp>
    </p:spTree>
    <p:extLst>
      <p:ext uri="{BB962C8B-B14F-4D97-AF65-F5344CB8AC3E}">
        <p14:creationId xmlns:p14="http://schemas.microsoft.com/office/powerpoint/2010/main" val="716701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5" name="Rectangle 2"/>
          <p:cNvSpPr>
            <a:spLocks noGrp="1" noChangeArrowheads="1"/>
          </p:cNvSpPr>
          <p:nvPr>
            <p:ph type="title"/>
          </p:nvPr>
        </p:nvSpPr>
        <p:spPr/>
        <p:txBody>
          <a:bodyPr/>
          <a:lstStyle/>
          <a:p>
            <a:pPr eaLnBrk="1" hangingPunct="1"/>
            <a:r>
              <a:rPr lang="zh-CN" altLang="en-US"/>
              <a:t>显示与控制的协调性设计原则</a:t>
            </a:r>
          </a:p>
        </p:txBody>
      </p:sp>
      <p:sp>
        <p:nvSpPr>
          <p:cNvPr id="4" name="灯片编号占位符 4"/>
          <p:cNvSpPr>
            <a:spLocks noGrp="1"/>
          </p:cNvSpPr>
          <p:nvPr>
            <p:ph type="sldNum" sz="quarter" idx="4294967295"/>
          </p:nvPr>
        </p:nvSpPr>
        <p:spPr>
          <a:xfrm>
            <a:off x="0" y="6356350"/>
            <a:ext cx="4114800" cy="365125"/>
          </a:xfrm>
        </p:spPr>
        <p:txBody>
          <a:bodyPr/>
          <a:lstStyle>
            <a:lvl1pPr eaLnBrk="0" hangingPunct="0">
              <a:defRPr sz="2000">
                <a:solidFill>
                  <a:schemeClr val="tx1"/>
                </a:solidFill>
                <a:latin typeface="Verdana" panose="020B0604030504040204" pitchFamily="34" charset="0"/>
                <a:ea typeface="楷体_GB2312" panose="02010609030101010101" pitchFamily="49" charset="-122"/>
              </a:defRPr>
            </a:lvl1pPr>
            <a:lvl2pPr marL="742950" indent="-285750" eaLnBrk="0" hangingPunct="0">
              <a:defRPr sz="2000">
                <a:solidFill>
                  <a:schemeClr val="tx1"/>
                </a:solidFill>
                <a:latin typeface="Verdana" panose="020B0604030504040204" pitchFamily="34" charset="0"/>
                <a:ea typeface="楷体_GB2312" panose="02010609030101010101" pitchFamily="49" charset="-122"/>
              </a:defRPr>
            </a:lvl2pPr>
            <a:lvl3pPr marL="1143000" indent="-228600" eaLnBrk="0" hangingPunct="0">
              <a:defRPr sz="2000">
                <a:solidFill>
                  <a:schemeClr val="tx1"/>
                </a:solidFill>
                <a:latin typeface="Verdana" panose="020B0604030504040204" pitchFamily="34" charset="0"/>
                <a:ea typeface="楷体_GB2312" panose="02010609030101010101" pitchFamily="49" charset="-122"/>
              </a:defRPr>
            </a:lvl3pPr>
            <a:lvl4pPr marL="1600200" indent="-228600" eaLnBrk="0" hangingPunct="0">
              <a:defRPr sz="2000">
                <a:solidFill>
                  <a:schemeClr val="tx1"/>
                </a:solidFill>
                <a:latin typeface="Verdana" panose="020B0604030504040204" pitchFamily="34" charset="0"/>
                <a:ea typeface="楷体_GB2312" panose="02010609030101010101" pitchFamily="49" charset="-122"/>
              </a:defRPr>
            </a:lvl4pPr>
            <a:lvl5pPr marL="2057400" indent="-228600" eaLnBrk="0" hangingPunct="0">
              <a:defRPr sz="2000">
                <a:solidFill>
                  <a:schemeClr val="tx1"/>
                </a:solidFill>
                <a:latin typeface="Verdana" panose="020B0604030504040204" pitchFamily="34" charset="0"/>
                <a:ea typeface="楷体_GB2312" panose="02010609030101010101" pitchFamily="49" charset="-122"/>
              </a:defRPr>
            </a:lvl5pPr>
            <a:lvl6pPr marL="25146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6pPr>
            <a:lvl7pPr marL="29718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7pPr>
            <a:lvl8pPr marL="34290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8pPr>
            <a:lvl9pPr marL="38862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9pPr>
          </a:lstStyle>
          <a:p>
            <a:pPr eaLnBrk="1" hangingPunct="1"/>
            <a:fld id="{9AC63123-793B-45C8-AAC7-1C5090A822E7}" type="slidenum">
              <a:rPr lang="en-US" altLang="zh-CN" sz="1000">
                <a:ea typeface="宋体" panose="02010600030101010101" pitchFamily="2" charset="-122"/>
              </a:rPr>
              <a:pPr eaLnBrk="1" hangingPunct="1"/>
              <a:t>122</a:t>
            </a:fld>
            <a:endParaRPr lang="en-US" altLang="zh-CN" sz="1000">
              <a:ea typeface="宋体" panose="02010600030101010101" pitchFamily="2" charset="-122"/>
            </a:endParaRPr>
          </a:p>
        </p:txBody>
      </p:sp>
      <p:sp>
        <p:nvSpPr>
          <p:cNvPr id="110596" name="Rectangle 3"/>
          <p:cNvSpPr>
            <a:spLocks noGrp="1" noChangeArrowheads="1"/>
          </p:cNvSpPr>
          <p:nvPr>
            <p:ph type="body" idx="4294967295"/>
          </p:nvPr>
        </p:nvSpPr>
        <p:spPr>
          <a:xfrm>
            <a:off x="0" y="1825625"/>
            <a:ext cx="10515600" cy="4351338"/>
          </a:xfrm>
        </p:spPr>
        <p:txBody>
          <a:bodyPr/>
          <a:lstStyle/>
          <a:p>
            <a:pPr eaLnBrk="1" hangingPunct="1">
              <a:lnSpc>
                <a:spcPct val="90000"/>
              </a:lnSpc>
            </a:pPr>
            <a:r>
              <a:rPr lang="en-US" altLang="zh-CN"/>
              <a:t>1.</a:t>
            </a:r>
            <a:r>
              <a:rPr lang="zh-CN" altLang="en-US"/>
              <a:t>空间协调性 </a:t>
            </a:r>
          </a:p>
          <a:p>
            <a:pPr lvl="1" eaLnBrk="1" hangingPunct="1">
              <a:lnSpc>
                <a:spcPct val="90000"/>
              </a:lnSpc>
            </a:pPr>
            <a:r>
              <a:rPr lang="zh-CN" altLang="en-US"/>
              <a:t>显示与控制在空间位置上的关系与人的期望的一致性。 </a:t>
            </a:r>
          </a:p>
          <a:p>
            <a:pPr eaLnBrk="1" hangingPunct="1">
              <a:lnSpc>
                <a:spcPct val="90000"/>
              </a:lnSpc>
            </a:pPr>
            <a:r>
              <a:rPr lang="en-US" altLang="zh-CN"/>
              <a:t>2.</a:t>
            </a:r>
            <a:r>
              <a:rPr lang="zh-CN" altLang="en-US"/>
              <a:t>运动协调性 </a:t>
            </a:r>
          </a:p>
          <a:p>
            <a:pPr lvl="1" eaLnBrk="1" hangingPunct="1">
              <a:lnSpc>
                <a:spcPct val="90000"/>
              </a:lnSpc>
            </a:pPr>
            <a:r>
              <a:rPr lang="zh-CN" altLang="en-US"/>
              <a:t>显示指示部分的运动、所控制变量的增减方向是决定关系协调性的重要因素。 </a:t>
            </a:r>
          </a:p>
          <a:p>
            <a:pPr eaLnBrk="1" hangingPunct="1">
              <a:lnSpc>
                <a:spcPct val="90000"/>
              </a:lnSpc>
            </a:pPr>
            <a:r>
              <a:rPr lang="en-US" altLang="zh-CN"/>
              <a:t>3.</a:t>
            </a:r>
            <a:r>
              <a:rPr lang="zh-CN" altLang="en-US"/>
              <a:t>概念协调性</a:t>
            </a:r>
          </a:p>
          <a:p>
            <a:pPr lvl="1" eaLnBrk="1" hangingPunct="1">
              <a:lnSpc>
                <a:spcPct val="90000"/>
              </a:lnSpc>
            </a:pPr>
            <a:r>
              <a:rPr lang="zh-CN" altLang="en-US"/>
              <a:t>概念协调性是指显示与控制在概念上与人的期望的一致性。例如绿色通常表示安全，黄色表示警戒，红色表示危险。  </a:t>
            </a:r>
          </a:p>
          <a:p>
            <a:pPr eaLnBrk="1" hangingPunct="1">
              <a:lnSpc>
                <a:spcPct val="90000"/>
              </a:lnSpc>
            </a:pPr>
            <a:r>
              <a:rPr lang="en-US" altLang="zh-CN"/>
              <a:t>4.</a:t>
            </a:r>
            <a:r>
              <a:rPr lang="zh-CN" altLang="en-US"/>
              <a:t>习惯模式 </a:t>
            </a:r>
          </a:p>
          <a:p>
            <a:pPr lvl="1" eaLnBrk="1" hangingPunct="1">
              <a:lnSpc>
                <a:spcPct val="90000"/>
              </a:lnSpc>
            </a:pPr>
            <a:r>
              <a:rPr lang="zh-CN" altLang="en-US"/>
              <a:t>习惯模式是下意识和“自动”的行为，是一种条件反射。</a:t>
            </a:r>
          </a:p>
        </p:txBody>
      </p:sp>
    </p:spTree>
    <p:extLst>
      <p:ext uri="{BB962C8B-B14F-4D97-AF65-F5344CB8AC3E}">
        <p14:creationId xmlns:p14="http://schemas.microsoft.com/office/powerpoint/2010/main" val="414344799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9" name="Rectangle 2"/>
          <p:cNvSpPr>
            <a:spLocks noGrp="1" noChangeArrowheads="1"/>
          </p:cNvSpPr>
          <p:nvPr>
            <p:ph type="title"/>
          </p:nvPr>
        </p:nvSpPr>
        <p:spPr/>
        <p:txBody>
          <a:bodyPr>
            <a:normAutofit fontScale="90000"/>
          </a:bodyPr>
          <a:lstStyle/>
          <a:p>
            <a:pPr eaLnBrk="1" hangingPunct="1"/>
            <a:r>
              <a:rPr lang="zh-CN" altLang="en-US" sz="4000"/>
              <a:t>界面布局</a:t>
            </a:r>
          </a:p>
        </p:txBody>
      </p:sp>
      <p:sp>
        <p:nvSpPr>
          <p:cNvPr id="4" name="灯片编号占位符 4"/>
          <p:cNvSpPr>
            <a:spLocks noGrp="1"/>
          </p:cNvSpPr>
          <p:nvPr>
            <p:ph type="sldNum" sz="quarter" idx="4294967295"/>
          </p:nvPr>
        </p:nvSpPr>
        <p:spPr>
          <a:xfrm>
            <a:off x="0" y="6356350"/>
            <a:ext cx="4114800" cy="365125"/>
          </a:xfrm>
        </p:spPr>
        <p:txBody>
          <a:bodyPr/>
          <a:lstStyle>
            <a:lvl1pPr eaLnBrk="0" hangingPunct="0">
              <a:defRPr sz="2000">
                <a:solidFill>
                  <a:schemeClr val="tx1"/>
                </a:solidFill>
                <a:latin typeface="Verdana" panose="020B0604030504040204" pitchFamily="34" charset="0"/>
                <a:ea typeface="楷体_GB2312" panose="02010609030101010101" pitchFamily="49" charset="-122"/>
              </a:defRPr>
            </a:lvl1pPr>
            <a:lvl2pPr marL="742950" indent="-285750" eaLnBrk="0" hangingPunct="0">
              <a:defRPr sz="2000">
                <a:solidFill>
                  <a:schemeClr val="tx1"/>
                </a:solidFill>
                <a:latin typeface="Verdana" panose="020B0604030504040204" pitchFamily="34" charset="0"/>
                <a:ea typeface="楷体_GB2312" panose="02010609030101010101" pitchFamily="49" charset="-122"/>
              </a:defRPr>
            </a:lvl2pPr>
            <a:lvl3pPr marL="1143000" indent="-228600" eaLnBrk="0" hangingPunct="0">
              <a:defRPr sz="2000">
                <a:solidFill>
                  <a:schemeClr val="tx1"/>
                </a:solidFill>
                <a:latin typeface="Verdana" panose="020B0604030504040204" pitchFamily="34" charset="0"/>
                <a:ea typeface="楷体_GB2312" panose="02010609030101010101" pitchFamily="49" charset="-122"/>
              </a:defRPr>
            </a:lvl3pPr>
            <a:lvl4pPr marL="1600200" indent="-228600" eaLnBrk="0" hangingPunct="0">
              <a:defRPr sz="2000">
                <a:solidFill>
                  <a:schemeClr val="tx1"/>
                </a:solidFill>
                <a:latin typeface="Verdana" panose="020B0604030504040204" pitchFamily="34" charset="0"/>
                <a:ea typeface="楷体_GB2312" panose="02010609030101010101" pitchFamily="49" charset="-122"/>
              </a:defRPr>
            </a:lvl4pPr>
            <a:lvl5pPr marL="2057400" indent="-228600" eaLnBrk="0" hangingPunct="0">
              <a:defRPr sz="2000">
                <a:solidFill>
                  <a:schemeClr val="tx1"/>
                </a:solidFill>
                <a:latin typeface="Verdana" panose="020B0604030504040204" pitchFamily="34" charset="0"/>
                <a:ea typeface="楷体_GB2312" panose="02010609030101010101" pitchFamily="49" charset="-122"/>
              </a:defRPr>
            </a:lvl5pPr>
            <a:lvl6pPr marL="25146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6pPr>
            <a:lvl7pPr marL="29718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7pPr>
            <a:lvl8pPr marL="34290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8pPr>
            <a:lvl9pPr marL="38862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9pPr>
          </a:lstStyle>
          <a:p>
            <a:pPr eaLnBrk="1" hangingPunct="1"/>
            <a:fld id="{689FDD19-51D6-49EE-A742-E23D89CB29E4}" type="slidenum">
              <a:rPr lang="en-US" altLang="zh-CN" sz="1000">
                <a:ea typeface="宋体" panose="02010600030101010101" pitchFamily="2" charset="-122"/>
              </a:rPr>
              <a:pPr eaLnBrk="1" hangingPunct="1"/>
              <a:t>123</a:t>
            </a:fld>
            <a:endParaRPr lang="en-US" altLang="zh-CN" sz="1000">
              <a:ea typeface="宋体" panose="02010600030101010101" pitchFamily="2" charset="-122"/>
            </a:endParaRPr>
          </a:p>
        </p:txBody>
      </p:sp>
      <p:sp>
        <p:nvSpPr>
          <p:cNvPr id="111620" name="Rectangle 3"/>
          <p:cNvSpPr>
            <a:spLocks noGrp="1" noChangeArrowheads="1"/>
          </p:cNvSpPr>
          <p:nvPr>
            <p:ph type="body" idx="4294967295"/>
          </p:nvPr>
        </p:nvSpPr>
        <p:spPr>
          <a:xfrm>
            <a:off x="0" y="1825625"/>
            <a:ext cx="10515600" cy="4351338"/>
          </a:xfrm>
        </p:spPr>
        <p:txBody>
          <a:bodyPr>
            <a:normAutofit/>
          </a:bodyPr>
          <a:lstStyle/>
          <a:p>
            <a:pPr eaLnBrk="1" hangingPunct="1"/>
            <a:r>
              <a:rPr lang="zh-CN" altLang="en-US"/>
              <a:t>控制和显示的各个部分应该在逻辑上进行分组，使得用户可以快速的访问</a:t>
            </a:r>
          </a:p>
          <a:p>
            <a:pPr lvl="1" eaLnBrk="1" hangingPunct="1"/>
            <a:r>
              <a:rPr lang="zh-CN" altLang="en-US"/>
              <a:t>用户处在压力之下，显示和控制装置的物理布局是否合适将是至关重要的。如工厂的控制装置、飞行和空中交通管制等</a:t>
            </a:r>
          </a:p>
          <a:p>
            <a:pPr eaLnBrk="1" hangingPunct="1"/>
            <a:r>
              <a:rPr lang="zh-CN" altLang="en-US"/>
              <a:t>组织形式</a:t>
            </a:r>
          </a:p>
          <a:p>
            <a:pPr lvl="1" eaLnBrk="1" hangingPunct="1"/>
            <a:r>
              <a:rPr lang="zh-CN" altLang="en-US"/>
              <a:t>功能</a:t>
            </a:r>
            <a:r>
              <a:rPr lang="en-US" altLang="zh-CN"/>
              <a:t>—</a:t>
            </a:r>
            <a:r>
              <a:rPr lang="zh-CN" altLang="en-US"/>
              <a:t>将功能上相关的控制装置和显示放在一起</a:t>
            </a:r>
          </a:p>
          <a:p>
            <a:pPr lvl="1" eaLnBrk="1" hangingPunct="1"/>
            <a:r>
              <a:rPr lang="zh-CN" altLang="en-US"/>
              <a:t>顺序</a:t>
            </a:r>
            <a:r>
              <a:rPr lang="en-US" altLang="zh-CN"/>
              <a:t>—</a:t>
            </a:r>
            <a:r>
              <a:rPr lang="zh-CN" altLang="en-US"/>
              <a:t>将那些在通常交互中按一定顺序使用的控制装置和显示顺序放置（特别适合于必须按顺序执行任务的领域，如飞行）</a:t>
            </a:r>
          </a:p>
          <a:p>
            <a:pPr lvl="1" eaLnBrk="1" hangingPunct="1"/>
            <a:r>
              <a:rPr lang="zh-CN" altLang="en-US"/>
              <a:t>经常性</a:t>
            </a:r>
            <a:r>
              <a:rPr lang="en-US" altLang="zh-CN"/>
              <a:t>—</a:t>
            </a:r>
            <a:r>
              <a:rPr lang="zh-CN" altLang="en-US"/>
              <a:t>将控制装置和显示按照其使用的频率来放置，最常用的放在最容易访问的地方</a:t>
            </a:r>
          </a:p>
        </p:txBody>
      </p:sp>
    </p:spTree>
    <p:extLst>
      <p:ext uri="{BB962C8B-B14F-4D97-AF65-F5344CB8AC3E}">
        <p14:creationId xmlns:p14="http://schemas.microsoft.com/office/powerpoint/2010/main" val="125086251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3" name="Rectangle 2"/>
          <p:cNvSpPr>
            <a:spLocks noGrp="1" noChangeArrowheads="1"/>
          </p:cNvSpPr>
          <p:nvPr>
            <p:ph type="title"/>
          </p:nvPr>
        </p:nvSpPr>
        <p:spPr/>
        <p:txBody>
          <a:bodyPr/>
          <a:lstStyle/>
          <a:p>
            <a:pPr eaLnBrk="1" hangingPunct="1"/>
            <a:r>
              <a:rPr lang="en-US" altLang="zh-CN"/>
              <a:t>2.2.3 </a:t>
            </a:r>
            <a:r>
              <a:rPr lang="zh-CN" altLang="en-US"/>
              <a:t>数字化人机工程 </a:t>
            </a:r>
          </a:p>
        </p:txBody>
      </p:sp>
      <p:sp>
        <p:nvSpPr>
          <p:cNvPr id="4" name="灯片编号占位符 4"/>
          <p:cNvSpPr>
            <a:spLocks noGrp="1"/>
          </p:cNvSpPr>
          <p:nvPr>
            <p:ph type="sldNum" sz="quarter" idx="4294967295"/>
          </p:nvPr>
        </p:nvSpPr>
        <p:spPr>
          <a:xfrm>
            <a:off x="0" y="6356350"/>
            <a:ext cx="4114800" cy="365125"/>
          </a:xfrm>
        </p:spPr>
        <p:txBody>
          <a:bodyPr/>
          <a:lstStyle>
            <a:lvl1pPr eaLnBrk="0" hangingPunct="0">
              <a:defRPr sz="2000">
                <a:solidFill>
                  <a:schemeClr val="tx1"/>
                </a:solidFill>
                <a:latin typeface="Verdana" panose="020B0604030504040204" pitchFamily="34" charset="0"/>
                <a:ea typeface="楷体_GB2312" panose="02010609030101010101" pitchFamily="49" charset="-122"/>
              </a:defRPr>
            </a:lvl1pPr>
            <a:lvl2pPr marL="742950" indent="-285750" eaLnBrk="0" hangingPunct="0">
              <a:defRPr sz="2000">
                <a:solidFill>
                  <a:schemeClr val="tx1"/>
                </a:solidFill>
                <a:latin typeface="Verdana" panose="020B0604030504040204" pitchFamily="34" charset="0"/>
                <a:ea typeface="楷体_GB2312" panose="02010609030101010101" pitchFamily="49" charset="-122"/>
              </a:defRPr>
            </a:lvl2pPr>
            <a:lvl3pPr marL="1143000" indent="-228600" eaLnBrk="0" hangingPunct="0">
              <a:defRPr sz="2000">
                <a:solidFill>
                  <a:schemeClr val="tx1"/>
                </a:solidFill>
                <a:latin typeface="Verdana" panose="020B0604030504040204" pitchFamily="34" charset="0"/>
                <a:ea typeface="楷体_GB2312" panose="02010609030101010101" pitchFamily="49" charset="-122"/>
              </a:defRPr>
            </a:lvl3pPr>
            <a:lvl4pPr marL="1600200" indent="-228600" eaLnBrk="0" hangingPunct="0">
              <a:defRPr sz="2000">
                <a:solidFill>
                  <a:schemeClr val="tx1"/>
                </a:solidFill>
                <a:latin typeface="Verdana" panose="020B0604030504040204" pitchFamily="34" charset="0"/>
                <a:ea typeface="楷体_GB2312" panose="02010609030101010101" pitchFamily="49" charset="-122"/>
              </a:defRPr>
            </a:lvl4pPr>
            <a:lvl5pPr marL="2057400" indent="-228600" eaLnBrk="0" hangingPunct="0">
              <a:defRPr sz="2000">
                <a:solidFill>
                  <a:schemeClr val="tx1"/>
                </a:solidFill>
                <a:latin typeface="Verdana" panose="020B0604030504040204" pitchFamily="34" charset="0"/>
                <a:ea typeface="楷体_GB2312" panose="02010609030101010101" pitchFamily="49" charset="-122"/>
              </a:defRPr>
            </a:lvl5pPr>
            <a:lvl6pPr marL="25146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6pPr>
            <a:lvl7pPr marL="29718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7pPr>
            <a:lvl8pPr marL="34290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8pPr>
            <a:lvl9pPr marL="38862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9pPr>
          </a:lstStyle>
          <a:p>
            <a:pPr eaLnBrk="1" hangingPunct="1"/>
            <a:fld id="{2DFD372E-56B0-4F63-BE01-A910957E95C7}" type="slidenum">
              <a:rPr lang="en-US" altLang="zh-CN" sz="1000">
                <a:ea typeface="宋体" panose="02010600030101010101" pitchFamily="2" charset="-122"/>
              </a:rPr>
              <a:pPr eaLnBrk="1" hangingPunct="1"/>
              <a:t>124</a:t>
            </a:fld>
            <a:endParaRPr lang="en-US" altLang="zh-CN" sz="1000">
              <a:ea typeface="宋体" panose="02010600030101010101" pitchFamily="2" charset="-122"/>
            </a:endParaRPr>
          </a:p>
        </p:txBody>
      </p:sp>
      <p:sp>
        <p:nvSpPr>
          <p:cNvPr id="112644" name="Rectangle 3"/>
          <p:cNvSpPr>
            <a:spLocks noGrp="1" noChangeArrowheads="1"/>
          </p:cNvSpPr>
          <p:nvPr>
            <p:ph type="body" idx="4294967295"/>
          </p:nvPr>
        </p:nvSpPr>
        <p:spPr>
          <a:xfrm>
            <a:off x="0" y="1825625"/>
            <a:ext cx="10515600" cy="4351338"/>
          </a:xfrm>
        </p:spPr>
        <p:txBody>
          <a:bodyPr/>
          <a:lstStyle/>
          <a:p>
            <a:pPr eaLnBrk="1" hangingPunct="1"/>
            <a:r>
              <a:rPr lang="zh-CN" altLang="en-US"/>
              <a:t>数字化人机工程主要包括：</a:t>
            </a:r>
          </a:p>
          <a:p>
            <a:pPr lvl="1" eaLnBrk="1" hangingPunct="1"/>
            <a:r>
              <a:rPr lang="zh-CN" altLang="en-US"/>
              <a:t>人机工程咨询系统</a:t>
            </a:r>
          </a:p>
          <a:p>
            <a:pPr lvl="1" eaLnBrk="1" hangingPunct="1"/>
            <a:r>
              <a:rPr lang="zh-CN" altLang="en-US"/>
              <a:t>人机工程仿真系统</a:t>
            </a:r>
          </a:p>
          <a:p>
            <a:pPr lvl="1" eaLnBrk="1" hangingPunct="1"/>
            <a:r>
              <a:rPr lang="zh-CN" altLang="en-US"/>
              <a:t>人机工程评价系统 </a:t>
            </a:r>
          </a:p>
        </p:txBody>
      </p:sp>
    </p:spTree>
    <p:extLst>
      <p:ext uri="{BB962C8B-B14F-4D97-AF65-F5344CB8AC3E}">
        <p14:creationId xmlns:p14="http://schemas.microsoft.com/office/powerpoint/2010/main" val="1561829703"/>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7" name="Rectangle 2"/>
          <p:cNvSpPr>
            <a:spLocks noGrp="1" noChangeArrowheads="1"/>
          </p:cNvSpPr>
          <p:nvPr>
            <p:ph type="title"/>
          </p:nvPr>
        </p:nvSpPr>
        <p:spPr/>
        <p:txBody>
          <a:bodyPr/>
          <a:lstStyle/>
          <a:p>
            <a:pPr eaLnBrk="1" hangingPunct="1"/>
            <a:r>
              <a:rPr lang="en-US" altLang="zh-CN"/>
              <a:t>2.2.3.1 </a:t>
            </a:r>
            <a:r>
              <a:rPr lang="zh-CN" altLang="en-US"/>
              <a:t>人机工程咨询系统 </a:t>
            </a:r>
          </a:p>
        </p:txBody>
      </p:sp>
      <p:sp>
        <p:nvSpPr>
          <p:cNvPr id="4" name="灯片编号占位符 4"/>
          <p:cNvSpPr>
            <a:spLocks noGrp="1"/>
          </p:cNvSpPr>
          <p:nvPr>
            <p:ph type="sldNum" sz="quarter" idx="4294967295"/>
          </p:nvPr>
        </p:nvSpPr>
        <p:spPr>
          <a:xfrm>
            <a:off x="0" y="6356350"/>
            <a:ext cx="4114800" cy="365125"/>
          </a:xfrm>
        </p:spPr>
        <p:txBody>
          <a:bodyPr/>
          <a:lstStyle>
            <a:lvl1pPr eaLnBrk="0" hangingPunct="0">
              <a:defRPr sz="2000">
                <a:solidFill>
                  <a:schemeClr val="tx1"/>
                </a:solidFill>
                <a:latin typeface="Verdana" panose="020B0604030504040204" pitchFamily="34" charset="0"/>
                <a:ea typeface="楷体_GB2312" panose="02010609030101010101" pitchFamily="49" charset="-122"/>
              </a:defRPr>
            </a:lvl1pPr>
            <a:lvl2pPr marL="742950" indent="-285750" eaLnBrk="0" hangingPunct="0">
              <a:defRPr sz="2000">
                <a:solidFill>
                  <a:schemeClr val="tx1"/>
                </a:solidFill>
                <a:latin typeface="Verdana" panose="020B0604030504040204" pitchFamily="34" charset="0"/>
                <a:ea typeface="楷体_GB2312" panose="02010609030101010101" pitchFamily="49" charset="-122"/>
              </a:defRPr>
            </a:lvl2pPr>
            <a:lvl3pPr marL="1143000" indent="-228600" eaLnBrk="0" hangingPunct="0">
              <a:defRPr sz="2000">
                <a:solidFill>
                  <a:schemeClr val="tx1"/>
                </a:solidFill>
                <a:latin typeface="Verdana" panose="020B0604030504040204" pitchFamily="34" charset="0"/>
                <a:ea typeface="楷体_GB2312" panose="02010609030101010101" pitchFamily="49" charset="-122"/>
              </a:defRPr>
            </a:lvl3pPr>
            <a:lvl4pPr marL="1600200" indent="-228600" eaLnBrk="0" hangingPunct="0">
              <a:defRPr sz="2000">
                <a:solidFill>
                  <a:schemeClr val="tx1"/>
                </a:solidFill>
                <a:latin typeface="Verdana" panose="020B0604030504040204" pitchFamily="34" charset="0"/>
                <a:ea typeface="楷体_GB2312" panose="02010609030101010101" pitchFamily="49" charset="-122"/>
              </a:defRPr>
            </a:lvl4pPr>
            <a:lvl5pPr marL="2057400" indent="-228600" eaLnBrk="0" hangingPunct="0">
              <a:defRPr sz="2000">
                <a:solidFill>
                  <a:schemeClr val="tx1"/>
                </a:solidFill>
                <a:latin typeface="Verdana" panose="020B0604030504040204" pitchFamily="34" charset="0"/>
                <a:ea typeface="楷体_GB2312" panose="02010609030101010101" pitchFamily="49" charset="-122"/>
              </a:defRPr>
            </a:lvl5pPr>
            <a:lvl6pPr marL="25146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6pPr>
            <a:lvl7pPr marL="29718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7pPr>
            <a:lvl8pPr marL="34290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8pPr>
            <a:lvl9pPr marL="38862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9pPr>
          </a:lstStyle>
          <a:p>
            <a:pPr eaLnBrk="1" hangingPunct="1"/>
            <a:fld id="{67C9DB2B-83D9-4A8C-AAEA-C220AFC899F7}" type="slidenum">
              <a:rPr lang="en-US" altLang="zh-CN" sz="1000">
                <a:ea typeface="宋体" panose="02010600030101010101" pitchFamily="2" charset="-122"/>
              </a:rPr>
              <a:pPr eaLnBrk="1" hangingPunct="1"/>
              <a:t>125</a:t>
            </a:fld>
            <a:endParaRPr lang="en-US" altLang="zh-CN" sz="1000">
              <a:ea typeface="宋体" panose="02010600030101010101" pitchFamily="2" charset="-122"/>
            </a:endParaRPr>
          </a:p>
        </p:txBody>
      </p:sp>
      <p:sp>
        <p:nvSpPr>
          <p:cNvPr id="113668" name="Rectangle 7"/>
          <p:cNvSpPr>
            <a:spLocks noGrp="1" noChangeArrowheads="1"/>
          </p:cNvSpPr>
          <p:nvPr>
            <p:ph type="body" idx="4294967295"/>
          </p:nvPr>
        </p:nvSpPr>
        <p:spPr>
          <a:xfrm>
            <a:off x="0" y="1825625"/>
            <a:ext cx="10515600" cy="4351338"/>
          </a:xfrm>
        </p:spPr>
        <p:txBody>
          <a:bodyPr/>
          <a:lstStyle/>
          <a:p>
            <a:pPr eaLnBrk="1" hangingPunct="1"/>
            <a:r>
              <a:rPr lang="zh-CN" altLang="en-US"/>
              <a:t>人体数据咨询系统软件</a:t>
            </a:r>
          </a:p>
          <a:p>
            <a:pPr lvl="1" eaLnBrk="1" hangingPunct="1"/>
            <a:r>
              <a:rPr lang="zh-CN" altLang="en-US"/>
              <a:t>系统包括各种国别、年龄、性别的人体测量学数据。如</a:t>
            </a:r>
            <a:r>
              <a:rPr lang="en-US" altLang="zh-CN"/>
              <a:t>Open Ergonomics</a:t>
            </a:r>
            <a:r>
              <a:rPr lang="zh-CN" altLang="en-US"/>
              <a:t>公司开发的</a:t>
            </a:r>
            <a:r>
              <a:rPr lang="en-US" altLang="zh-CN"/>
              <a:t>PeopleSize2000</a:t>
            </a:r>
            <a:r>
              <a:rPr lang="zh-CN" altLang="en-US"/>
              <a:t>人体数据咨询系统。</a:t>
            </a:r>
            <a:r>
              <a:rPr lang="en-US" altLang="zh-CN"/>
              <a:t>Transom</a:t>
            </a:r>
            <a:r>
              <a:rPr lang="zh-CN" altLang="en-US"/>
              <a:t>公司开发的</a:t>
            </a:r>
            <a:r>
              <a:rPr lang="en-US" altLang="zh-CN"/>
              <a:t>Transom JACK</a:t>
            </a:r>
            <a:r>
              <a:rPr lang="zh-CN" altLang="en-US"/>
              <a:t>人机工程软件，其人体模特是三维的，还包括人机工程评价系统和人机工程仿真系统。</a:t>
            </a:r>
          </a:p>
          <a:p>
            <a:pPr lvl="1" eaLnBrk="1" hangingPunct="1"/>
            <a:r>
              <a:rPr lang="zh-CN" altLang="en-US"/>
              <a:t>利用这些人体测量数据库，进行一些人体姿势分析，座椅等的设计，为民航、铁路、汽车、国防、劳动安全等服务。</a:t>
            </a:r>
          </a:p>
        </p:txBody>
      </p:sp>
    </p:spTree>
    <p:extLst>
      <p:ext uri="{BB962C8B-B14F-4D97-AF65-F5344CB8AC3E}">
        <p14:creationId xmlns:p14="http://schemas.microsoft.com/office/powerpoint/2010/main" val="373568702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8" name="灯片编号占位符 4"/>
          <p:cNvSpPr>
            <a:spLocks noGrp="1"/>
          </p:cNvSpPr>
          <p:nvPr>
            <p:ph type="sldNum" sz="quarter" idx="4294967295"/>
          </p:nvPr>
        </p:nvSpPr>
        <p:spPr>
          <a:xfrm>
            <a:off x="0" y="6356350"/>
            <a:ext cx="4114800" cy="365125"/>
          </a:xfrm>
        </p:spPr>
        <p:txBody>
          <a:bodyPr/>
          <a:lstStyle>
            <a:lvl1pPr eaLnBrk="0" hangingPunct="0">
              <a:defRPr sz="2000">
                <a:solidFill>
                  <a:schemeClr val="tx1"/>
                </a:solidFill>
                <a:latin typeface="Verdana" panose="020B0604030504040204" pitchFamily="34" charset="0"/>
                <a:ea typeface="楷体_GB2312" panose="02010609030101010101" pitchFamily="49" charset="-122"/>
              </a:defRPr>
            </a:lvl1pPr>
            <a:lvl2pPr marL="742950" indent="-285750" eaLnBrk="0" hangingPunct="0">
              <a:defRPr sz="2000">
                <a:solidFill>
                  <a:schemeClr val="tx1"/>
                </a:solidFill>
                <a:latin typeface="Verdana" panose="020B0604030504040204" pitchFamily="34" charset="0"/>
                <a:ea typeface="楷体_GB2312" panose="02010609030101010101" pitchFamily="49" charset="-122"/>
              </a:defRPr>
            </a:lvl2pPr>
            <a:lvl3pPr marL="1143000" indent="-228600" eaLnBrk="0" hangingPunct="0">
              <a:defRPr sz="2000">
                <a:solidFill>
                  <a:schemeClr val="tx1"/>
                </a:solidFill>
                <a:latin typeface="Verdana" panose="020B0604030504040204" pitchFamily="34" charset="0"/>
                <a:ea typeface="楷体_GB2312" panose="02010609030101010101" pitchFamily="49" charset="-122"/>
              </a:defRPr>
            </a:lvl3pPr>
            <a:lvl4pPr marL="1600200" indent="-228600" eaLnBrk="0" hangingPunct="0">
              <a:defRPr sz="2000">
                <a:solidFill>
                  <a:schemeClr val="tx1"/>
                </a:solidFill>
                <a:latin typeface="Verdana" panose="020B0604030504040204" pitchFamily="34" charset="0"/>
                <a:ea typeface="楷体_GB2312" panose="02010609030101010101" pitchFamily="49" charset="-122"/>
              </a:defRPr>
            </a:lvl4pPr>
            <a:lvl5pPr marL="2057400" indent="-228600" eaLnBrk="0" hangingPunct="0">
              <a:defRPr sz="2000">
                <a:solidFill>
                  <a:schemeClr val="tx1"/>
                </a:solidFill>
                <a:latin typeface="Verdana" panose="020B0604030504040204" pitchFamily="34" charset="0"/>
                <a:ea typeface="楷体_GB2312" panose="02010609030101010101" pitchFamily="49" charset="-122"/>
              </a:defRPr>
            </a:lvl5pPr>
            <a:lvl6pPr marL="25146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6pPr>
            <a:lvl7pPr marL="29718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7pPr>
            <a:lvl8pPr marL="34290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8pPr>
            <a:lvl9pPr marL="38862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9pPr>
          </a:lstStyle>
          <a:p>
            <a:pPr eaLnBrk="1" hangingPunct="1"/>
            <a:fld id="{B2214762-43FB-4DA9-B4DC-8C0F960B6D3A}" type="slidenum">
              <a:rPr lang="en-US" altLang="zh-CN" sz="1000">
                <a:ea typeface="宋体" panose="02010600030101010101" pitchFamily="2" charset="-122"/>
              </a:rPr>
              <a:pPr eaLnBrk="1" hangingPunct="1"/>
              <a:t>126</a:t>
            </a:fld>
            <a:endParaRPr lang="en-US" altLang="zh-CN" sz="1000">
              <a:ea typeface="宋体" panose="02010600030101010101" pitchFamily="2" charset="-122"/>
            </a:endParaRPr>
          </a:p>
        </p:txBody>
      </p:sp>
      <p:pic>
        <p:nvPicPr>
          <p:cNvPr id="114693" name="Picture 5" descr="stand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92313" y="260350"/>
            <a:ext cx="2667000" cy="295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4694" name="Picture 7" descr="Example Dialo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32400" y="188913"/>
            <a:ext cx="4859338"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4695" name="Rectangle 8"/>
          <p:cNvSpPr>
            <a:spLocks noChangeArrowheads="1"/>
          </p:cNvSpPr>
          <p:nvPr/>
        </p:nvSpPr>
        <p:spPr bwMode="auto">
          <a:xfrm>
            <a:off x="5519738" y="5084763"/>
            <a:ext cx="425975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marL="342900" indent="-342900" eaLnBrk="0" hangingPunct="0">
              <a:defRPr sz="2000">
                <a:solidFill>
                  <a:schemeClr val="tx1"/>
                </a:solidFill>
                <a:latin typeface="Verdana" panose="020B0604030504040204" pitchFamily="34" charset="0"/>
                <a:ea typeface="楷体_GB2312" panose="02010609030101010101" pitchFamily="49" charset="-122"/>
              </a:defRPr>
            </a:lvl1pPr>
            <a:lvl2pPr marL="742950" indent="-285750" eaLnBrk="0" hangingPunct="0">
              <a:defRPr sz="2000">
                <a:solidFill>
                  <a:schemeClr val="tx1"/>
                </a:solidFill>
                <a:latin typeface="Verdana" panose="020B0604030504040204" pitchFamily="34" charset="0"/>
                <a:ea typeface="楷体_GB2312" panose="02010609030101010101" pitchFamily="49" charset="-122"/>
              </a:defRPr>
            </a:lvl2pPr>
            <a:lvl3pPr marL="1143000" indent="-228600" eaLnBrk="0" hangingPunct="0">
              <a:defRPr sz="2000">
                <a:solidFill>
                  <a:schemeClr val="tx1"/>
                </a:solidFill>
                <a:latin typeface="Verdana" panose="020B0604030504040204" pitchFamily="34" charset="0"/>
                <a:ea typeface="楷体_GB2312" panose="02010609030101010101" pitchFamily="49" charset="-122"/>
              </a:defRPr>
            </a:lvl3pPr>
            <a:lvl4pPr marL="1600200" indent="-228600" eaLnBrk="0" hangingPunct="0">
              <a:defRPr sz="2000">
                <a:solidFill>
                  <a:schemeClr val="tx1"/>
                </a:solidFill>
                <a:latin typeface="Verdana" panose="020B0604030504040204" pitchFamily="34" charset="0"/>
                <a:ea typeface="楷体_GB2312" panose="02010609030101010101" pitchFamily="49" charset="-122"/>
              </a:defRPr>
            </a:lvl4pPr>
            <a:lvl5pPr marL="2057400" indent="-228600" eaLnBrk="0" hangingPunct="0">
              <a:defRPr sz="2000">
                <a:solidFill>
                  <a:schemeClr val="tx1"/>
                </a:solidFill>
                <a:latin typeface="Verdana" panose="020B0604030504040204" pitchFamily="34" charset="0"/>
                <a:ea typeface="楷体_GB2312" panose="02010609030101010101" pitchFamily="49" charset="-122"/>
              </a:defRPr>
            </a:lvl5pPr>
            <a:lvl6pPr marL="25146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6pPr>
            <a:lvl7pPr marL="29718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7pPr>
            <a:lvl8pPr marL="34290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8pPr>
            <a:lvl9pPr marL="38862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9pPr>
          </a:lstStyle>
          <a:p>
            <a:pPr eaLnBrk="1" hangingPunct="1">
              <a:buFont typeface="Wingdings" panose="05000000000000000000" pitchFamily="2" charset="2"/>
              <a:buNone/>
            </a:pPr>
            <a:r>
              <a:rPr lang="en-US" altLang="zh-CN"/>
              <a:t>PeopleSize2000</a:t>
            </a:r>
            <a:r>
              <a:rPr lang="zh-CN" altLang="en-US"/>
              <a:t>人体数据咨询系统</a:t>
            </a:r>
          </a:p>
        </p:txBody>
      </p:sp>
      <p:pic>
        <p:nvPicPr>
          <p:cNvPr id="114696" name="Picture 10" descr="mfac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92313" y="3500438"/>
            <a:ext cx="2690812" cy="3008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1208060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5" name="Rectangle 2"/>
          <p:cNvSpPr>
            <a:spLocks noGrp="1" noChangeArrowheads="1"/>
          </p:cNvSpPr>
          <p:nvPr>
            <p:ph type="title"/>
          </p:nvPr>
        </p:nvSpPr>
        <p:spPr/>
        <p:txBody>
          <a:bodyPr/>
          <a:lstStyle/>
          <a:p>
            <a:pPr eaLnBrk="1" hangingPunct="1"/>
            <a:r>
              <a:rPr lang="en-US" altLang="zh-CN"/>
              <a:t>2.2.3.2</a:t>
            </a:r>
            <a:r>
              <a:rPr lang="zh-CN" altLang="en-US"/>
              <a:t>人机工程仿真系统 </a:t>
            </a:r>
          </a:p>
        </p:txBody>
      </p:sp>
      <p:sp>
        <p:nvSpPr>
          <p:cNvPr id="4" name="灯片编号占位符 4"/>
          <p:cNvSpPr>
            <a:spLocks noGrp="1"/>
          </p:cNvSpPr>
          <p:nvPr>
            <p:ph type="sldNum" sz="quarter" idx="4294967295"/>
          </p:nvPr>
        </p:nvSpPr>
        <p:spPr>
          <a:xfrm>
            <a:off x="0" y="6356350"/>
            <a:ext cx="4114800" cy="365125"/>
          </a:xfrm>
        </p:spPr>
        <p:txBody>
          <a:bodyPr/>
          <a:lstStyle>
            <a:lvl1pPr eaLnBrk="0" hangingPunct="0">
              <a:defRPr sz="2000">
                <a:solidFill>
                  <a:schemeClr val="tx1"/>
                </a:solidFill>
                <a:latin typeface="Verdana" panose="020B0604030504040204" pitchFamily="34" charset="0"/>
                <a:ea typeface="楷体_GB2312" panose="02010609030101010101" pitchFamily="49" charset="-122"/>
              </a:defRPr>
            </a:lvl1pPr>
            <a:lvl2pPr marL="742950" indent="-285750" eaLnBrk="0" hangingPunct="0">
              <a:defRPr sz="2000">
                <a:solidFill>
                  <a:schemeClr val="tx1"/>
                </a:solidFill>
                <a:latin typeface="Verdana" panose="020B0604030504040204" pitchFamily="34" charset="0"/>
                <a:ea typeface="楷体_GB2312" panose="02010609030101010101" pitchFamily="49" charset="-122"/>
              </a:defRPr>
            </a:lvl2pPr>
            <a:lvl3pPr marL="1143000" indent="-228600" eaLnBrk="0" hangingPunct="0">
              <a:defRPr sz="2000">
                <a:solidFill>
                  <a:schemeClr val="tx1"/>
                </a:solidFill>
                <a:latin typeface="Verdana" panose="020B0604030504040204" pitchFamily="34" charset="0"/>
                <a:ea typeface="楷体_GB2312" panose="02010609030101010101" pitchFamily="49" charset="-122"/>
              </a:defRPr>
            </a:lvl3pPr>
            <a:lvl4pPr marL="1600200" indent="-228600" eaLnBrk="0" hangingPunct="0">
              <a:defRPr sz="2000">
                <a:solidFill>
                  <a:schemeClr val="tx1"/>
                </a:solidFill>
                <a:latin typeface="Verdana" panose="020B0604030504040204" pitchFamily="34" charset="0"/>
                <a:ea typeface="楷体_GB2312" panose="02010609030101010101" pitchFamily="49" charset="-122"/>
              </a:defRPr>
            </a:lvl4pPr>
            <a:lvl5pPr marL="2057400" indent="-228600" eaLnBrk="0" hangingPunct="0">
              <a:defRPr sz="2000">
                <a:solidFill>
                  <a:schemeClr val="tx1"/>
                </a:solidFill>
                <a:latin typeface="Verdana" panose="020B0604030504040204" pitchFamily="34" charset="0"/>
                <a:ea typeface="楷体_GB2312" panose="02010609030101010101" pitchFamily="49" charset="-122"/>
              </a:defRPr>
            </a:lvl5pPr>
            <a:lvl6pPr marL="25146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6pPr>
            <a:lvl7pPr marL="29718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7pPr>
            <a:lvl8pPr marL="34290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8pPr>
            <a:lvl9pPr marL="38862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9pPr>
          </a:lstStyle>
          <a:p>
            <a:pPr eaLnBrk="1" hangingPunct="1"/>
            <a:fld id="{C76BB022-D02F-48F6-A849-7F668050A658}" type="slidenum">
              <a:rPr lang="en-US" altLang="zh-CN" sz="1000">
                <a:ea typeface="宋体" panose="02010600030101010101" pitchFamily="2" charset="-122"/>
              </a:rPr>
              <a:pPr eaLnBrk="1" hangingPunct="1"/>
              <a:t>127</a:t>
            </a:fld>
            <a:endParaRPr lang="en-US" altLang="zh-CN" sz="1000">
              <a:ea typeface="宋体" panose="02010600030101010101" pitchFamily="2" charset="-122"/>
            </a:endParaRPr>
          </a:p>
        </p:txBody>
      </p:sp>
      <p:sp>
        <p:nvSpPr>
          <p:cNvPr id="115716" name="Rectangle 3"/>
          <p:cNvSpPr>
            <a:spLocks noGrp="1" noChangeArrowheads="1"/>
          </p:cNvSpPr>
          <p:nvPr>
            <p:ph type="body" idx="4294967295"/>
          </p:nvPr>
        </p:nvSpPr>
        <p:spPr>
          <a:xfrm>
            <a:off x="0" y="1825625"/>
            <a:ext cx="10515600" cy="4351338"/>
          </a:xfrm>
        </p:spPr>
        <p:txBody>
          <a:bodyPr/>
          <a:lstStyle/>
          <a:p>
            <a:pPr eaLnBrk="1" hangingPunct="1"/>
            <a:r>
              <a:rPr lang="zh-CN" altLang="en-US"/>
              <a:t>通过虚拟环境，分别从生理学、运动学等对人体的各种工作方式进行仿真。虚拟人体最基本的动作包括：头部运动、抓举、行走、坐姿、弯腰、后倾、搬运、负荷、视域等。仿真与评价往往是结合在一起的。 </a:t>
            </a:r>
          </a:p>
        </p:txBody>
      </p:sp>
    </p:spTree>
    <p:extLst>
      <p:ext uri="{BB962C8B-B14F-4D97-AF65-F5344CB8AC3E}">
        <p14:creationId xmlns:p14="http://schemas.microsoft.com/office/powerpoint/2010/main" val="308800335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6" name="灯片编号占位符 4"/>
          <p:cNvSpPr>
            <a:spLocks noGrp="1"/>
          </p:cNvSpPr>
          <p:nvPr>
            <p:ph type="sldNum" sz="quarter" idx="4294967295"/>
          </p:nvPr>
        </p:nvSpPr>
        <p:spPr>
          <a:xfrm>
            <a:off x="0" y="6356350"/>
            <a:ext cx="4114800" cy="365125"/>
          </a:xfrm>
        </p:spPr>
        <p:txBody>
          <a:bodyPr/>
          <a:lstStyle>
            <a:lvl1pPr eaLnBrk="0" hangingPunct="0">
              <a:defRPr sz="2000">
                <a:solidFill>
                  <a:schemeClr val="tx1"/>
                </a:solidFill>
                <a:latin typeface="Verdana" panose="020B0604030504040204" pitchFamily="34" charset="0"/>
                <a:ea typeface="楷体_GB2312" panose="02010609030101010101" pitchFamily="49" charset="-122"/>
              </a:defRPr>
            </a:lvl1pPr>
            <a:lvl2pPr marL="742950" indent="-285750" eaLnBrk="0" hangingPunct="0">
              <a:defRPr sz="2000">
                <a:solidFill>
                  <a:schemeClr val="tx1"/>
                </a:solidFill>
                <a:latin typeface="Verdana" panose="020B0604030504040204" pitchFamily="34" charset="0"/>
                <a:ea typeface="楷体_GB2312" panose="02010609030101010101" pitchFamily="49" charset="-122"/>
              </a:defRPr>
            </a:lvl2pPr>
            <a:lvl3pPr marL="1143000" indent="-228600" eaLnBrk="0" hangingPunct="0">
              <a:defRPr sz="2000">
                <a:solidFill>
                  <a:schemeClr val="tx1"/>
                </a:solidFill>
                <a:latin typeface="Verdana" panose="020B0604030504040204" pitchFamily="34" charset="0"/>
                <a:ea typeface="楷体_GB2312" panose="02010609030101010101" pitchFamily="49" charset="-122"/>
              </a:defRPr>
            </a:lvl3pPr>
            <a:lvl4pPr marL="1600200" indent="-228600" eaLnBrk="0" hangingPunct="0">
              <a:defRPr sz="2000">
                <a:solidFill>
                  <a:schemeClr val="tx1"/>
                </a:solidFill>
                <a:latin typeface="Verdana" panose="020B0604030504040204" pitchFamily="34" charset="0"/>
                <a:ea typeface="楷体_GB2312" panose="02010609030101010101" pitchFamily="49" charset="-122"/>
              </a:defRPr>
            </a:lvl4pPr>
            <a:lvl5pPr marL="2057400" indent="-228600" eaLnBrk="0" hangingPunct="0">
              <a:defRPr sz="2000">
                <a:solidFill>
                  <a:schemeClr val="tx1"/>
                </a:solidFill>
                <a:latin typeface="Verdana" panose="020B0604030504040204" pitchFamily="34" charset="0"/>
                <a:ea typeface="楷体_GB2312" panose="02010609030101010101" pitchFamily="49" charset="-122"/>
              </a:defRPr>
            </a:lvl5pPr>
            <a:lvl6pPr marL="25146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6pPr>
            <a:lvl7pPr marL="29718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7pPr>
            <a:lvl8pPr marL="34290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8pPr>
            <a:lvl9pPr marL="38862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9pPr>
          </a:lstStyle>
          <a:p>
            <a:pPr eaLnBrk="1" hangingPunct="1"/>
            <a:fld id="{52034714-22D5-47FA-A149-6DF8769B0788}" type="slidenum">
              <a:rPr lang="en-US" altLang="zh-CN" sz="1000">
                <a:ea typeface="宋体" panose="02010600030101010101" pitchFamily="2" charset="-122"/>
              </a:rPr>
              <a:pPr eaLnBrk="1" hangingPunct="1"/>
              <a:t>128</a:t>
            </a:fld>
            <a:endParaRPr lang="en-US" altLang="zh-CN" sz="1000">
              <a:ea typeface="宋体" panose="02010600030101010101" pitchFamily="2" charset="-122"/>
            </a:endParaRPr>
          </a:p>
        </p:txBody>
      </p:sp>
      <p:pic>
        <p:nvPicPr>
          <p:cNvPr id="116741" name="Picture 5" descr="tranjck1">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24113" y="1125538"/>
            <a:ext cx="2400300" cy="3384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6742" name="Picture 7" descr="tranjck2">
            <a:hlinkClick r:id="rId4"/>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51538" y="1268413"/>
            <a:ext cx="2400300" cy="3384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1059378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3" name="Rectangle 2"/>
          <p:cNvSpPr>
            <a:spLocks noGrp="1" noChangeArrowheads="1"/>
          </p:cNvSpPr>
          <p:nvPr>
            <p:ph type="title"/>
          </p:nvPr>
        </p:nvSpPr>
        <p:spPr/>
        <p:txBody>
          <a:bodyPr/>
          <a:lstStyle/>
          <a:p>
            <a:pPr eaLnBrk="1" hangingPunct="1"/>
            <a:r>
              <a:rPr lang="en-US" altLang="zh-CN"/>
              <a:t>2.2.3.3</a:t>
            </a:r>
            <a:r>
              <a:rPr lang="zh-CN" altLang="en-US"/>
              <a:t>人机工程评价系统 </a:t>
            </a:r>
          </a:p>
        </p:txBody>
      </p:sp>
      <p:sp>
        <p:nvSpPr>
          <p:cNvPr id="4" name="灯片编号占位符 4"/>
          <p:cNvSpPr>
            <a:spLocks noGrp="1"/>
          </p:cNvSpPr>
          <p:nvPr>
            <p:ph type="sldNum" sz="quarter" idx="4294967295"/>
          </p:nvPr>
        </p:nvSpPr>
        <p:spPr>
          <a:xfrm>
            <a:off x="0" y="6356350"/>
            <a:ext cx="4114800" cy="365125"/>
          </a:xfrm>
        </p:spPr>
        <p:txBody>
          <a:bodyPr/>
          <a:lstStyle>
            <a:lvl1pPr eaLnBrk="0" hangingPunct="0">
              <a:defRPr sz="2000">
                <a:solidFill>
                  <a:schemeClr val="tx1"/>
                </a:solidFill>
                <a:latin typeface="Verdana" panose="020B0604030504040204" pitchFamily="34" charset="0"/>
                <a:ea typeface="楷体_GB2312" panose="02010609030101010101" pitchFamily="49" charset="-122"/>
              </a:defRPr>
            </a:lvl1pPr>
            <a:lvl2pPr marL="742950" indent="-285750" eaLnBrk="0" hangingPunct="0">
              <a:defRPr sz="2000">
                <a:solidFill>
                  <a:schemeClr val="tx1"/>
                </a:solidFill>
                <a:latin typeface="Verdana" panose="020B0604030504040204" pitchFamily="34" charset="0"/>
                <a:ea typeface="楷体_GB2312" panose="02010609030101010101" pitchFamily="49" charset="-122"/>
              </a:defRPr>
            </a:lvl2pPr>
            <a:lvl3pPr marL="1143000" indent="-228600" eaLnBrk="0" hangingPunct="0">
              <a:defRPr sz="2000">
                <a:solidFill>
                  <a:schemeClr val="tx1"/>
                </a:solidFill>
                <a:latin typeface="Verdana" panose="020B0604030504040204" pitchFamily="34" charset="0"/>
                <a:ea typeface="楷体_GB2312" panose="02010609030101010101" pitchFamily="49" charset="-122"/>
              </a:defRPr>
            </a:lvl3pPr>
            <a:lvl4pPr marL="1600200" indent="-228600" eaLnBrk="0" hangingPunct="0">
              <a:defRPr sz="2000">
                <a:solidFill>
                  <a:schemeClr val="tx1"/>
                </a:solidFill>
                <a:latin typeface="Verdana" panose="020B0604030504040204" pitchFamily="34" charset="0"/>
                <a:ea typeface="楷体_GB2312" panose="02010609030101010101" pitchFamily="49" charset="-122"/>
              </a:defRPr>
            </a:lvl4pPr>
            <a:lvl5pPr marL="2057400" indent="-228600" eaLnBrk="0" hangingPunct="0">
              <a:defRPr sz="2000">
                <a:solidFill>
                  <a:schemeClr val="tx1"/>
                </a:solidFill>
                <a:latin typeface="Verdana" panose="020B0604030504040204" pitchFamily="34" charset="0"/>
                <a:ea typeface="楷体_GB2312" panose="02010609030101010101" pitchFamily="49" charset="-122"/>
              </a:defRPr>
            </a:lvl5pPr>
            <a:lvl6pPr marL="25146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6pPr>
            <a:lvl7pPr marL="29718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7pPr>
            <a:lvl8pPr marL="34290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8pPr>
            <a:lvl9pPr marL="38862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9pPr>
          </a:lstStyle>
          <a:p>
            <a:pPr eaLnBrk="1" hangingPunct="1"/>
            <a:fld id="{35C45F7C-EC68-4339-9303-833B3CB6D026}" type="slidenum">
              <a:rPr lang="en-US" altLang="zh-CN" sz="1000">
                <a:ea typeface="宋体" panose="02010600030101010101" pitchFamily="2" charset="-122"/>
              </a:rPr>
              <a:pPr eaLnBrk="1" hangingPunct="1"/>
              <a:t>129</a:t>
            </a:fld>
            <a:endParaRPr lang="en-US" altLang="zh-CN" sz="1000">
              <a:ea typeface="宋体" panose="02010600030101010101" pitchFamily="2" charset="-122"/>
            </a:endParaRPr>
          </a:p>
        </p:txBody>
      </p:sp>
      <p:sp>
        <p:nvSpPr>
          <p:cNvPr id="117764" name="Rectangle 3"/>
          <p:cNvSpPr>
            <a:spLocks noGrp="1" noChangeArrowheads="1"/>
          </p:cNvSpPr>
          <p:nvPr>
            <p:ph type="body" idx="4294967295"/>
          </p:nvPr>
        </p:nvSpPr>
        <p:spPr>
          <a:xfrm>
            <a:off x="0" y="1825625"/>
            <a:ext cx="10515600" cy="4351338"/>
          </a:xfrm>
        </p:spPr>
        <p:txBody>
          <a:bodyPr/>
          <a:lstStyle/>
          <a:p>
            <a:pPr algn="just" eaLnBrk="1" hangingPunct="1">
              <a:lnSpc>
                <a:spcPct val="90000"/>
              </a:lnSpc>
            </a:pPr>
            <a:r>
              <a:rPr lang="en-US" altLang="zh-CN" sz="2400"/>
              <a:t>Delima</a:t>
            </a:r>
            <a:r>
              <a:rPr lang="zh-CN" altLang="en-US" sz="2400"/>
              <a:t>公司（国际上较早的数字化企业）已经将</a:t>
            </a:r>
            <a:r>
              <a:rPr lang="en-US" altLang="zh-CN" sz="2400"/>
              <a:t>3D</a:t>
            </a:r>
            <a:r>
              <a:rPr lang="zh-CN" altLang="en-US" sz="2400"/>
              <a:t>虚拟人体融入到从过程计划、成本预算、质量控制、人机分析到数字化制造中；</a:t>
            </a:r>
          </a:p>
          <a:p>
            <a:pPr algn="just" eaLnBrk="1" hangingPunct="1">
              <a:lnSpc>
                <a:spcPct val="90000"/>
              </a:lnSpc>
            </a:pPr>
            <a:r>
              <a:rPr lang="zh-CN" altLang="en-US" sz="2400"/>
              <a:t>基于开放的</a:t>
            </a:r>
            <a:r>
              <a:rPr lang="en-US" altLang="zh-CN" sz="2400"/>
              <a:t>C</a:t>
            </a:r>
            <a:r>
              <a:rPr lang="zh-CN" altLang="en-US" sz="2400"/>
              <a:t>商业平台</a:t>
            </a:r>
            <a:r>
              <a:rPr lang="en-US" altLang="zh-CN" sz="2400"/>
              <a:t>(open c-commerce platform  OCP)</a:t>
            </a:r>
            <a:r>
              <a:rPr lang="zh-CN" altLang="en-US" sz="2400"/>
              <a:t>，</a:t>
            </a:r>
            <a:r>
              <a:rPr lang="en-US" altLang="zh-CN" sz="2400"/>
              <a:t>EDS Unigraphics</a:t>
            </a:r>
            <a:r>
              <a:rPr lang="zh-CN" altLang="en-US" sz="2400"/>
              <a:t>公司提出了</a:t>
            </a:r>
            <a:r>
              <a:rPr lang="en-US" altLang="zh-CN" sz="2400"/>
              <a:t>e-Factory</a:t>
            </a:r>
            <a:r>
              <a:rPr lang="zh-CN" altLang="en-US" sz="2400"/>
              <a:t>概念，也将虚拟人作为咨询、仿真、评价的一个重要因素。</a:t>
            </a:r>
          </a:p>
          <a:p>
            <a:pPr algn="just" eaLnBrk="1" hangingPunct="1">
              <a:lnSpc>
                <a:spcPct val="90000"/>
              </a:lnSpc>
            </a:pPr>
            <a:r>
              <a:rPr lang="en-US" altLang="zh-CN" sz="2400"/>
              <a:t>Transom</a:t>
            </a:r>
            <a:r>
              <a:rPr lang="zh-CN" altLang="en-US" sz="2400"/>
              <a:t>公司开发的</a:t>
            </a:r>
            <a:r>
              <a:rPr lang="en-US" altLang="zh-CN" sz="2400"/>
              <a:t>Transom JACK</a:t>
            </a:r>
            <a:r>
              <a:rPr lang="zh-CN" altLang="en-US" sz="2400"/>
              <a:t>人机工程软件可以评价安全姿势、举手与能量消耗、疲劳与体力恢复、静态受力、人体关节移动范围等人机工程性能指标。由于</a:t>
            </a:r>
            <a:r>
              <a:rPr lang="en-US" altLang="zh-CN" sz="2400"/>
              <a:t>JACK</a:t>
            </a:r>
            <a:r>
              <a:rPr lang="zh-CN" altLang="en-US" sz="2400"/>
              <a:t>具有的优势，已经在航空、车辆、船舶、工厂规划、维修、产品设计等领域广泛应用。</a:t>
            </a:r>
          </a:p>
          <a:p>
            <a:pPr eaLnBrk="1" hangingPunct="1">
              <a:lnSpc>
                <a:spcPct val="90000"/>
              </a:lnSpc>
            </a:pPr>
            <a:endParaRPr lang="en-US" altLang="zh-CN" sz="2400"/>
          </a:p>
        </p:txBody>
      </p:sp>
    </p:spTree>
    <p:extLst>
      <p:ext uri="{BB962C8B-B14F-4D97-AF65-F5344CB8AC3E}">
        <p14:creationId xmlns:p14="http://schemas.microsoft.com/office/powerpoint/2010/main" val="18385727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8" name="Rectangle 3"/>
          <p:cNvSpPr>
            <a:spLocks noGrp="1" noChangeArrowheads="1"/>
          </p:cNvSpPr>
          <p:nvPr>
            <p:ph type="title"/>
          </p:nvPr>
        </p:nvSpPr>
        <p:spPr/>
        <p:txBody>
          <a:bodyPr/>
          <a:lstStyle/>
          <a:p>
            <a:pPr eaLnBrk="1" hangingPunct="1"/>
            <a:r>
              <a:rPr lang="zh-CN" altLang="en-US" dirty="0"/>
              <a:t>感知亮度</a:t>
            </a:r>
          </a:p>
        </p:txBody>
      </p:sp>
      <p:sp>
        <p:nvSpPr>
          <p:cNvPr id="5" name="灯片编号占位符 4"/>
          <p:cNvSpPr>
            <a:spLocks noGrp="1"/>
          </p:cNvSpPr>
          <p:nvPr>
            <p:ph type="sldNum" sz="quarter" idx="4294967295"/>
          </p:nvPr>
        </p:nvSpPr>
        <p:spPr>
          <a:xfrm>
            <a:off x="0" y="6356350"/>
            <a:ext cx="4114800" cy="365125"/>
          </a:xfrm>
        </p:spPr>
        <p:txBody>
          <a:bodyPr/>
          <a:lstStyle>
            <a:lvl1pPr eaLnBrk="0" hangingPunct="0">
              <a:defRPr sz="2000">
                <a:solidFill>
                  <a:schemeClr val="tx1"/>
                </a:solidFill>
                <a:latin typeface="Verdana" panose="020B0604030504040204" pitchFamily="34" charset="0"/>
                <a:ea typeface="楷体_GB2312" panose="02010609030101010101" pitchFamily="49" charset="-122"/>
              </a:defRPr>
            </a:lvl1pPr>
            <a:lvl2pPr marL="742950" indent="-285750" eaLnBrk="0" hangingPunct="0">
              <a:defRPr sz="2000">
                <a:solidFill>
                  <a:schemeClr val="tx1"/>
                </a:solidFill>
                <a:latin typeface="Verdana" panose="020B0604030504040204" pitchFamily="34" charset="0"/>
                <a:ea typeface="楷体_GB2312" panose="02010609030101010101" pitchFamily="49" charset="-122"/>
              </a:defRPr>
            </a:lvl2pPr>
            <a:lvl3pPr marL="1143000" indent="-228600" eaLnBrk="0" hangingPunct="0">
              <a:defRPr sz="2000">
                <a:solidFill>
                  <a:schemeClr val="tx1"/>
                </a:solidFill>
                <a:latin typeface="Verdana" panose="020B0604030504040204" pitchFamily="34" charset="0"/>
                <a:ea typeface="楷体_GB2312" panose="02010609030101010101" pitchFamily="49" charset="-122"/>
              </a:defRPr>
            </a:lvl3pPr>
            <a:lvl4pPr marL="1600200" indent="-228600" eaLnBrk="0" hangingPunct="0">
              <a:defRPr sz="2000">
                <a:solidFill>
                  <a:schemeClr val="tx1"/>
                </a:solidFill>
                <a:latin typeface="Verdana" panose="020B0604030504040204" pitchFamily="34" charset="0"/>
                <a:ea typeface="楷体_GB2312" panose="02010609030101010101" pitchFamily="49" charset="-122"/>
              </a:defRPr>
            </a:lvl4pPr>
            <a:lvl5pPr marL="2057400" indent="-228600" eaLnBrk="0" hangingPunct="0">
              <a:defRPr sz="2000">
                <a:solidFill>
                  <a:schemeClr val="tx1"/>
                </a:solidFill>
                <a:latin typeface="Verdana" panose="020B0604030504040204" pitchFamily="34" charset="0"/>
                <a:ea typeface="楷体_GB2312" panose="02010609030101010101" pitchFamily="49" charset="-122"/>
              </a:defRPr>
            </a:lvl5pPr>
            <a:lvl6pPr marL="25146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6pPr>
            <a:lvl7pPr marL="29718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7pPr>
            <a:lvl8pPr marL="34290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8pPr>
            <a:lvl9pPr marL="38862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9pPr>
          </a:lstStyle>
          <a:p>
            <a:pPr eaLnBrk="1" hangingPunct="1"/>
            <a:fld id="{C32E3D5F-5E4E-4C59-975D-FB3FB00B0EC8}" type="slidenum">
              <a:rPr lang="en-US" altLang="zh-CN" sz="1000">
                <a:ea typeface="宋体" panose="02010600030101010101" pitchFamily="2" charset="-122"/>
              </a:rPr>
              <a:pPr eaLnBrk="1" hangingPunct="1"/>
              <a:t>13</a:t>
            </a:fld>
            <a:endParaRPr lang="en-US" altLang="zh-CN" sz="1000">
              <a:ea typeface="宋体" panose="02010600030101010101" pitchFamily="2" charset="-122"/>
            </a:endParaRPr>
          </a:p>
        </p:txBody>
      </p:sp>
      <p:sp>
        <p:nvSpPr>
          <p:cNvPr id="16389" name="Rectangle 4"/>
          <p:cNvSpPr>
            <a:spLocks noGrp="1" noChangeArrowheads="1"/>
          </p:cNvSpPr>
          <p:nvPr>
            <p:ph type="body" idx="4294967295"/>
          </p:nvPr>
        </p:nvSpPr>
        <p:spPr>
          <a:xfrm>
            <a:off x="0" y="1402672"/>
            <a:ext cx="11931588" cy="4774291"/>
          </a:xfrm>
        </p:spPr>
        <p:txBody>
          <a:bodyPr>
            <a:normAutofit/>
          </a:bodyPr>
          <a:lstStyle/>
          <a:p>
            <a:pPr eaLnBrk="1" hangingPunct="1">
              <a:lnSpc>
                <a:spcPct val="150000"/>
              </a:lnSpc>
              <a:spcBef>
                <a:spcPct val="60000"/>
              </a:spcBef>
            </a:pPr>
            <a:r>
              <a:rPr lang="zh-CN" altLang="en-US" dirty="0"/>
              <a:t>亮度是光线明亮程度的主观反映 </a:t>
            </a:r>
          </a:p>
          <a:p>
            <a:pPr eaLnBrk="1" hangingPunct="1">
              <a:lnSpc>
                <a:spcPct val="150000"/>
              </a:lnSpc>
              <a:spcBef>
                <a:spcPct val="60000"/>
              </a:spcBef>
            </a:pPr>
            <a:r>
              <a:rPr lang="zh-CN" altLang="en-US" dirty="0"/>
              <a:t>增强亮度可以</a:t>
            </a:r>
            <a:r>
              <a:rPr lang="zh-CN" altLang="en-US" dirty="0">
                <a:solidFill>
                  <a:srgbClr val="9966FF"/>
                </a:solidFill>
              </a:rPr>
              <a:t>提高视敏度 </a:t>
            </a:r>
          </a:p>
          <a:p>
            <a:pPr eaLnBrk="1" hangingPunct="1">
              <a:lnSpc>
                <a:spcPct val="150000"/>
              </a:lnSpc>
              <a:spcBef>
                <a:spcPct val="60000"/>
              </a:spcBef>
            </a:pPr>
            <a:r>
              <a:rPr lang="zh-CN" altLang="en-US" dirty="0"/>
              <a:t>随着</a:t>
            </a:r>
            <a:r>
              <a:rPr lang="zh-CN" altLang="en-US" dirty="0">
                <a:solidFill>
                  <a:srgbClr val="9966FF"/>
                </a:solidFill>
              </a:rPr>
              <a:t>亮度的增加，闪烁感也会增强</a:t>
            </a:r>
            <a:r>
              <a:rPr lang="zh-CN" altLang="en-US" dirty="0"/>
              <a:t>。在高亮度时，光线变化低于</a:t>
            </a:r>
            <a:r>
              <a:rPr lang="en-US" altLang="zh-CN" dirty="0"/>
              <a:t>50Hz</a:t>
            </a:r>
            <a:r>
              <a:rPr lang="zh-CN" altLang="en-US" dirty="0"/>
              <a:t>，视觉系统就会感到闪烁</a:t>
            </a:r>
          </a:p>
          <a:p>
            <a:pPr eaLnBrk="1" hangingPunct="1">
              <a:lnSpc>
                <a:spcPct val="150000"/>
              </a:lnSpc>
              <a:spcBef>
                <a:spcPct val="60000"/>
              </a:spcBef>
            </a:pPr>
            <a:r>
              <a:rPr lang="zh-CN" altLang="en-US" dirty="0">
                <a:cs typeface="Times New Roman" panose="02020603050405020304" pitchFamily="18" charset="0"/>
              </a:rPr>
              <a:t>在设计交互界面时，要考虑使用者</a:t>
            </a:r>
            <a:r>
              <a:rPr lang="zh-CN" altLang="en-US" dirty="0">
                <a:solidFill>
                  <a:srgbClr val="9966FF"/>
                </a:solidFill>
                <a:cs typeface="Times New Roman" panose="02020603050405020304" pitchFamily="18" charset="0"/>
              </a:rPr>
              <a:t>对亮度和闪烁的感知</a:t>
            </a:r>
            <a:r>
              <a:rPr lang="zh-CN" altLang="en-US" dirty="0">
                <a:cs typeface="Times New Roman" panose="02020603050405020304" pitchFamily="18" charset="0"/>
              </a:rPr>
              <a:t>，尽量避免使人疲劳的因素，创造一个舒适的交互环境。</a:t>
            </a:r>
            <a:r>
              <a:rPr lang="zh-CN" altLang="en-US" dirty="0"/>
              <a:t> </a:t>
            </a:r>
          </a:p>
        </p:txBody>
      </p:sp>
      <p:sp>
        <p:nvSpPr>
          <p:cNvPr id="16387" name="Rectangle 2"/>
          <p:cNvSpPr>
            <a:spLocks noChangeArrowheads="1"/>
          </p:cNvSpPr>
          <p:nvPr/>
        </p:nvSpPr>
        <p:spPr bwMode="auto">
          <a:xfrm>
            <a:off x="2971800" y="1295401"/>
            <a:ext cx="6934200" cy="1274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266700" eaLnBrk="0" hangingPunct="0">
              <a:defRPr sz="2000">
                <a:solidFill>
                  <a:schemeClr val="tx1"/>
                </a:solidFill>
                <a:latin typeface="Verdana" panose="020B0604030504040204" pitchFamily="34" charset="0"/>
                <a:ea typeface="楷体_GB2312" panose="02010609030101010101" pitchFamily="49" charset="-122"/>
              </a:defRPr>
            </a:lvl1pPr>
            <a:lvl2pPr marL="742950" indent="-285750" eaLnBrk="0" hangingPunct="0">
              <a:defRPr sz="2000">
                <a:solidFill>
                  <a:schemeClr val="tx1"/>
                </a:solidFill>
                <a:latin typeface="Verdana" panose="020B0604030504040204" pitchFamily="34" charset="0"/>
                <a:ea typeface="楷体_GB2312" panose="02010609030101010101" pitchFamily="49" charset="-122"/>
              </a:defRPr>
            </a:lvl2pPr>
            <a:lvl3pPr marL="1143000" indent="-228600" eaLnBrk="0" hangingPunct="0">
              <a:defRPr sz="2000">
                <a:solidFill>
                  <a:schemeClr val="tx1"/>
                </a:solidFill>
                <a:latin typeface="Verdana" panose="020B0604030504040204" pitchFamily="34" charset="0"/>
                <a:ea typeface="楷体_GB2312" panose="02010609030101010101" pitchFamily="49" charset="-122"/>
              </a:defRPr>
            </a:lvl3pPr>
            <a:lvl4pPr marL="1600200" indent="-228600" eaLnBrk="0" hangingPunct="0">
              <a:defRPr sz="2000">
                <a:solidFill>
                  <a:schemeClr val="tx1"/>
                </a:solidFill>
                <a:latin typeface="Verdana" panose="020B0604030504040204" pitchFamily="34" charset="0"/>
                <a:ea typeface="楷体_GB2312" panose="02010609030101010101" pitchFamily="49" charset="-122"/>
              </a:defRPr>
            </a:lvl4pPr>
            <a:lvl5pPr marL="2057400" indent="-228600" eaLnBrk="0" hangingPunct="0">
              <a:defRPr sz="2000">
                <a:solidFill>
                  <a:schemeClr val="tx1"/>
                </a:solidFill>
                <a:latin typeface="Verdana" panose="020B0604030504040204" pitchFamily="34" charset="0"/>
                <a:ea typeface="楷体_GB2312" panose="02010609030101010101" pitchFamily="49" charset="-122"/>
              </a:defRPr>
            </a:lvl5pPr>
            <a:lvl6pPr marL="25146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6pPr>
            <a:lvl7pPr marL="29718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7pPr>
            <a:lvl8pPr marL="34290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8pPr>
            <a:lvl9pPr marL="38862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9pPr>
          </a:lstStyle>
          <a:p>
            <a:pPr eaLnBrk="1" hangingPunct="1">
              <a:lnSpc>
                <a:spcPct val="160000"/>
              </a:lnSpc>
              <a:spcBef>
                <a:spcPct val="0"/>
              </a:spcBef>
              <a:buClrTx/>
              <a:buSzTx/>
              <a:buFontTx/>
              <a:buNone/>
            </a:pPr>
            <a:endParaRPr kumimoji="1" lang="en-US" altLang="zh-CN" sz="2400">
              <a:latin typeface="宋体" panose="02010600030101010101" pitchFamily="2" charset="-122"/>
              <a:ea typeface="宋体" panose="02010600030101010101" pitchFamily="2" charset="-122"/>
            </a:endParaRPr>
          </a:p>
          <a:p>
            <a:pPr algn="just">
              <a:lnSpc>
                <a:spcPct val="160000"/>
              </a:lnSpc>
              <a:spcBef>
                <a:spcPct val="0"/>
              </a:spcBef>
              <a:buClrTx/>
              <a:buSzTx/>
              <a:buFontTx/>
              <a:buNone/>
            </a:pPr>
            <a:r>
              <a:rPr kumimoji="1" lang="en-US" altLang="zh-CN" sz="2400">
                <a:latin typeface="宋体" panose="02010600030101010101" pitchFamily="2" charset="-122"/>
                <a:ea typeface="宋体" panose="02010600030101010101" pitchFamily="2" charset="-122"/>
              </a:rPr>
              <a:t>  </a:t>
            </a:r>
          </a:p>
        </p:txBody>
      </p:sp>
    </p:spTree>
    <p:extLst>
      <p:ext uri="{BB962C8B-B14F-4D97-AF65-F5344CB8AC3E}">
        <p14:creationId xmlns:p14="http://schemas.microsoft.com/office/powerpoint/2010/main" val="1420046056"/>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8787" name="Rectangle 2"/>
          <p:cNvSpPr>
            <a:spLocks noGrp="1" noChangeArrowheads="1"/>
          </p:cNvSpPr>
          <p:nvPr>
            <p:ph type="title"/>
          </p:nvPr>
        </p:nvSpPr>
        <p:spPr/>
        <p:txBody>
          <a:bodyPr>
            <a:normAutofit fontScale="90000"/>
          </a:bodyPr>
          <a:lstStyle/>
          <a:p>
            <a:r>
              <a:rPr lang="zh-CN" altLang="en-US" sz="4000"/>
              <a:t>作业</a:t>
            </a:r>
          </a:p>
        </p:txBody>
      </p:sp>
      <p:sp>
        <p:nvSpPr>
          <p:cNvPr id="4" name="灯片编号占位符 4"/>
          <p:cNvSpPr>
            <a:spLocks noGrp="1"/>
          </p:cNvSpPr>
          <p:nvPr>
            <p:ph type="sldNum" sz="quarter" idx="4294967295"/>
          </p:nvPr>
        </p:nvSpPr>
        <p:spPr>
          <a:xfrm>
            <a:off x="0" y="6356350"/>
            <a:ext cx="4114800" cy="365125"/>
          </a:xfrm>
        </p:spPr>
        <p:txBody>
          <a:bodyPr/>
          <a:lstStyle>
            <a:lvl1pPr eaLnBrk="0" hangingPunct="0">
              <a:defRPr sz="2000">
                <a:solidFill>
                  <a:schemeClr val="tx1"/>
                </a:solidFill>
                <a:latin typeface="Verdana" panose="020B0604030504040204" pitchFamily="34" charset="0"/>
                <a:ea typeface="楷体_GB2312" panose="02010609030101010101" pitchFamily="49" charset="-122"/>
              </a:defRPr>
            </a:lvl1pPr>
            <a:lvl2pPr marL="742950" indent="-285750" eaLnBrk="0" hangingPunct="0">
              <a:defRPr sz="2000">
                <a:solidFill>
                  <a:schemeClr val="tx1"/>
                </a:solidFill>
                <a:latin typeface="Verdana" panose="020B0604030504040204" pitchFamily="34" charset="0"/>
                <a:ea typeface="楷体_GB2312" panose="02010609030101010101" pitchFamily="49" charset="-122"/>
              </a:defRPr>
            </a:lvl2pPr>
            <a:lvl3pPr marL="1143000" indent="-228600" eaLnBrk="0" hangingPunct="0">
              <a:defRPr sz="2000">
                <a:solidFill>
                  <a:schemeClr val="tx1"/>
                </a:solidFill>
                <a:latin typeface="Verdana" panose="020B0604030504040204" pitchFamily="34" charset="0"/>
                <a:ea typeface="楷体_GB2312" panose="02010609030101010101" pitchFamily="49" charset="-122"/>
              </a:defRPr>
            </a:lvl3pPr>
            <a:lvl4pPr marL="1600200" indent="-228600" eaLnBrk="0" hangingPunct="0">
              <a:defRPr sz="2000">
                <a:solidFill>
                  <a:schemeClr val="tx1"/>
                </a:solidFill>
                <a:latin typeface="Verdana" panose="020B0604030504040204" pitchFamily="34" charset="0"/>
                <a:ea typeface="楷体_GB2312" panose="02010609030101010101" pitchFamily="49" charset="-122"/>
              </a:defRPr>
            </a:lvl4pPr>
            <a:lvl5pPr marL="2057400" indent="-228600" eaLnBrk="0" hangingPunct="0">
              <a:defRPr sz="2000">
                <a:solidFill>
                  <a:schemeClr val="tx1"/>
                </a:solidFill>
                <a:latin typeface="Verdana" panose="020B0604030504040204" pitchFamily="34" charset="0"/>
                <a:ea typeface="楷体_GB2312" panose="02010609030101010101" pitchFamily="49" charset="-122"/>
              </a:defRPr>
            </a:lvl5pPr>
            <a:lvl6pPr marL="25146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6pPr>
            <a:lvl7pPr marL="29718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7pPr>
            <a:lvl8pPr marL="34290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8pPr>
            <a:lvl9pPr marL="38862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9pPr>
          </a:lstStyle>
          <a:p>
            <a:pPr eaLnBrk="1" hangingPunct="1"/>
            <a:fld id="{56958C2D-5B1E-4884-9132-49F8716F6622}" type="slidenum">
              <a:rPr lang="en-US" altLang="zh-CN" sz="1000">
                <a:ea typeface="宋体" panose="02010600030101010101" pitchFamily="2" charset="-122"/>
              </a:rPr>
              <a:pPr eaLnBrk="1" hangingPunct="1"/>
              <a:t>130</a:t>
            </a:fld>
            <a:endParaRPr lang="en-US" altLang="zh-CN" sz="1000">
              <a:ea typeface="宋体" panose="02010600030101010101" pitchFamily="2" charset="-122"/>
            </a:endParaRPr>
          </a:p>
        </p:txBody>
      </p:sp>
      <p:sp>
        <p:nvSpPr>
          <p:cNvPr id="118788" name="Rectangle 3"/>
          <p:cNvSpPr>
            <a:spLocks noGrp="1" noChangeArrowheads="1"/>
          </p:cNvSpPr>
          <p:nvPr>
            <p:ph type="body" idx="4294967295"/>
          </p:nvPr>
        </p:nvSpPr>
        <p:spPr>
          <a:xfrm>
            <a:off x="0" y="1825625"/>
            <a:ext cx="10515600" cy="4351338"/>
          </a:xfrm>
        </p:spPr>
        <p:txBody>
          <a:bodyPr/>
          <a:lstStyle/>
          <a:p>
            <a:r>
              <a:rPr lang="zh-CN" altLang="en-US" dirty="0"/>
              <a:t>利用所学到的认知心理学的知识设计供界面设计人员使用的一些指南。可将这些指南进行分组，如视觉感知、记忆、问题求解</a:t>
            </a:r>
            <a:r>
              <a:rPr lang="en-US" altLang="zh-CN" dirty="0"/>
              <a:t>……</a:t>
            </a:r>
          </a:p>
          <a:p>
            <a:pPr>
              <a:buFont typeface="Wingdings" panose="05000000000000000000" pitchFamily="2" charset="2"/>
              <a:buNone/>
            </a:pPr>
            <a:endParaRPr lang="en-US" altLang="zh-CN" dirty="0"/>
          </a:p>
          <a:p>
            <a:pPr>
              <a:buFont typeface="Wingdings" panose="05000000000000000000" pitchFamily="2" charset="2"/>
              <a:buNone/>
            </a:pPr>
            <a:r>
              <a:rPr lang="zh-CN" altLang="en-US" dirty="0"/>
              <a:t>  </a:t>
            </a:r>
            <a:endParaRPr lang="zh-CN" altLang="en-US" sz="3200" b="1" dirty="0">
              <a:solidFill>
                <a:schemeClr val="tx2"/>
              </a:solidFill>
            </a:endParaRPr>
          </a:p>
        </p:txBody>
      </p:sp>
    </p:spTree>
    <p:extLst>
      <p:ext uri="{BB962C8B-B14F-4D97-AF65-F5344CB8AC3E}">
        <p14:creationId xmlns:p14="http://schemas.microsoft.com/office/powerpoint/2010/main" val="269139544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9810" name="Rectangle 2"/>
          <p:cNvSpPr>
            <a:spLocks noGrp="1" noChangeArrowheads="1"/>
          </p:cNvSpPr>
          <p:nvPr>
            <p:ph type="title"/>
          </p:nvPr>
        </p:nvSpPr>
        <p:spPr/>
        <p:txBody>
          <a:bodyPr/>
          <a:lstStyle/>
          <a:p>
            <a:pPr eaLnBrk="1" hangingPunct="1"/>
            <a:r>
              <a:rPr lang="zh-CN" altLang="en-US" sz="4000" dirty="0">
                <a:cs typeface="Times New Roman" panose="02020603050405020304" pitchFamily="18" charset="0"/>
              </a:rPr>
              <a:t>作业</a:t>
            </a:r>
          </a:p>
        </p:txBody>
      </p:sp>
      <p:sp>
        <p:nvSpPr>
          <p:cNvPr id="118787" name="Rectangle 3"/>
          <p:cNvSpPr>
            <a:spLocks noGrp="1" noChangeArrowheads="1"/>
          </p:cNvSpPr>
          <p:nvPr>
            <p:ph type="body" idx="4294967295"/>
          </p:nvPr>
        </p:nvSpPr>
        <p:spPr>
          <a:xfrm>
            <a:off x="3262313" y="957263"/>
            <a:ext cx="8929687" cy="5838825"/>
          </a:xfrm>
        </p:spPr>
        <p:txBody>
          <a:bodyPr>
            <a:normAutofit/>
          </a:bodyPr>
          <a:lstStyle/>
          <a:p>
            <a:pPr eaLnBrk="1" hangingPunct="1">
              <a:defRPr/>
            </a:pPr>
            <a:r>
              <a:rPr lang="zh-CN" altLang="en-US" dirty="0"/>
              <a:t>设计一个人机交互界面</a:t>
            </a:r>
          </a:p>
          <a:p>
            <a:pPr lvl="1" eaLnBrk="1" hangingPunct="1">
              <a:defRPr/>
            </a:pPr>
            <a:r>
              <a:rPr lang="zh-CN" altLang="en-US" dirty="0"/>
              <a:t>基本要求：</a:t>
            </a:r>
          </a:p>
          <a:p>
            <a:pPr lvl="2" eaLnBrk="1" hangingPunct="1">
              <a:defRPr/>
            </a:pPr>
            <a:r>
              <a:rPr lang="zh-CN" altLang="en-US" dirty="0"/>
              <a:t>至少有</a:t>
            </a:r>
            <a:r>
              <a:rPr lang="en-US" altLang="zh-CN" dirty="0"/>
              <a:t>10</a:t>
            </a:r>
            <a:r>
              <a:rPr lang="zh-CN" altLang="en-US" dirty="0"/>
              <a:t>个不同类型的输入选项</a:t>
            </a:r>
          </a:p>
          <a:p>
            <a:pPr lvl="2" eaLnBrk="1" hangingPunct="1">
              <a:defRPr/>
            </a:pPr>
            <a:r>
              <a:rPr lang="zh-CN" altLang="en-US" dirty="0"/>
              <a:t>可以采用任何开发环境和设计语言</a:t>
            </a:r>
          </a:p>
          <a:p>
            <a:pPr lvl="2" eaLnBrk="1" hangingPunct="1">
              <a:defRPr/>
            </a:pPr>
            <a:r>
              <a:rPr lang="zh-CN" altLang="en-US" dirty="0"/>
              <a:t>要有输入内容的检测机制，如年龄范围必须在</a:t>
            </a:r>
            <a:r>
              <a:rPr lang="en-US" altLang="zh-CN" dirty="0"/>
              <a:t>[0</a:t>
            </a:r>
            <a:r>
              <a:rPr lang="zh-CN" altLang="en-US" dirty="0"/>
              <a:t>，</a:t>
            </a:r>
            <a:r>
              <a:rPr lang="en-US" altLang="zh-CN" dirty="0"/>
              <a:t>150]</a:t>
            </a:r>
            <a:r>
              <a:rPr lang="zh-CN" altLang="en-US" dirty="0"/>
              <a:t>之间等</a:t>
            </a:r>
          </a:p>
          <a:p>
            <a:pPr lvl="2" eaLnBrk="1" hangingPunct="1">
              <a:defRPr/>
            </a:pPr>
            <a:r>
              <a:rPr lang="zh-CN" altLang="en-US" dirty="0"/>
              <a:t>不能由于用户的异常输入而异常终止</a:t>
            </a:r>
            <a:endParaRPr lang="en-US" altLang="zh-CN" dirty="0"/>
          </a:p>
          <a:p>
            <a:pPr lvl="1" eaLnBrk="1" hangingPunct="1">
              <a:defRPr/>
            </a:pPr>
            <a:r>
              <a:rPr lang="zh-CN" altLang="en-US" dirty="0"/>
              <a:t>工具：产品交互原型设计工具</a:t>
            </a:r>
            <a:endParaRPr lang="en-US" altLang="zh-CN" dirty="0"/>
          </a:p>
          <a:p>
            <a:pPr lvl="2">
              <a:defRPr/>
            </a:pPr>
            <a:r>
              <a:rPr lang="en-US" altLang="zh-CN" dirty="0" err="1"/>
              <a:t>Axure</a:t>
            </a:r>
            <a:r>
              <a:rPr lang="en-US" altLang="zh-CN" dirty="0"/>
              <a:t> RP</a:t>
            </a:r>
            <a:r>
              <a:rPr lang="zh-CN" altLang="en-US" dirty="0"/>
              <a:t>，</a:t>
            </a:r>
            <a:r>
              <a:rPr lang="en-US" altLang="zh-CN" dirty="0"/>
              <a:t>Microsoft Office Visio</a:t>
            </a:r>
            <a:r>
              <a:rPr lang="zh-CN" altLang="en-US" dirty="0"/>
              <a:t>等</a:t>
            </a:r>
            <a:endParaRPr lang="en-US" altLang="zh-CN" dirty="0"/>
          </a:p>
          <a:p>
            <a:pPr lvl="2" eaLnBrk="1" hangingPunct="1">
              <a:defRPr/>
            </a:pPr>
            <a:r>
              <a:rPr lang="zh-CN" altLang="en-US" dirty="0"/>
              <a:t>其它如</a:t>
            </a:r>
            <a:r>
              <a:rPr kumimoji="1" lang="en-US" altLang="zh-CN" dirty="0" err="1"/>
              <a:t>dreamweaver,PS</a:t>
            </a:r>
            <a:r>
              <a:rPr kumimoji="1" lang="zh-CN" altLang="en-US" dirty="0"/>
              <a:t>等</a:t>
            </a:r>
            <a:endParaRPr lang="zh-CN" altLang="en-US" dirty="0"/>
          </a:p>
          <a:p>
            <a:pPr lvl="1" eaLnBrk="1" hangingPunct="1">
              <a:defRPr/>
            </a:pPr>
            <a:r>
              <a:rPr lang="zh-CN" altLang="en-US" dirty="0"/>
              <a:t>注意事项：</a:t>
            </a:r>
          </a:p>
          <a:p>
            <a:pPr lvl="2" eaLnBrk="1" hangingPunct="1">
              <a:defRPr/>
            </a:pPr>
            <a:r>
              <a:rPr lang="zh-CN" altLang="en-US" dirty="0"/>
              <a:t>在</a:t>
            </a:r>
            <a:r>
              <a:rPr lang="en-US" altLang="zh-CN" dirty="0"/>
              <a:t>10</a:t>
            </a:r>
            <a:r>
              <a:rPr lang="zh-CN" altLang="en-US" dirty="0"/>
              <a:t>周上课时，现场演示，并进行口试。</a:t>
            </a:r>
          </a:p>
          <a:p>
            <a:pPr lvl="2" eaLnBrk="1" hangingPunct="1">
              <a:defRPr/>
            </a:pPr>
            <a:r>
              <a:rPr lang="zh-CN" altLang="en-US" dirty="0"/>
              <a:t>独立完成，不能抄袭，若发现有两个人的设计有雷同，均以不及格论处。</a:t>
            </a:r>
          </a:p>
          <a:p>
            <a:pPr lvl="2" eaLnBrk="1" hangingPunct="1">
              <a:defRPr/>
            </a:pPr>
            <a:endParaRPr lang="zh-CN" altLang="en-US" dirty="0"/>
          </a:p>
          <a:p>
            <a:pPr lvl="2" eaLnBrk="1" hangingPunct="1">
              <a:defRPr/>
            </a:pPr>
            <a:endParaRPr lang="en-US" altLang="zh-CN" dirty="0"/>
          </a:p>
        </p:txBody>
      </p:sp>
      <p:sp>
        <p:nvSpPr>
          <p:cNvPr id="6" name="灯片编号占位符 5"/>
          <p:cNvSpPr>
            <a:spLocks noGrp="1"/>
          </p:cNvSpPr>
          <p:nvPr>
            <p:ph type="sldNum" sz="quarter" idx="4294967295"/>
          </p:nvPr>
        </p:nvSpPr>
        <p:spPr>
          <a:xfrm>
            <a:off x="0" y="6356350"/>
            <a:ext cx="4114800" cy="365125"/>
          </a:xfrm>
        </p:spPr>
        <p:txBody>
          <a:bodyPr/>
          <a:lstStyle>
            <a:lvl1pPr eaLnBrk="0" hangingPunct="0">
              <a:defRPr sz="2000">
                <a:solidFill>
                  <a:schemeClr val="tx1"/>
                </a:solidFill>
                <a:latin typeface="Verdana" panose="020B0604030504040204" pitchFamily="34" charset="0"/>
                <a:ea typeface="楷体_GB2312" panose="02010609030101010101" pitchFamily="49" charset="-122"/>
              </a:defRPr>
            </a:lvl1pPr>
            <a:lvl2pPr marL="742950" indent="-285750" eaLnBrk="0" hangingPunct="0">
              <a:defRPr sz="2000">
                <a:solidFill>
                  <a:schemeClr val="tx1"/>
                </a:solidFill>
                <a:latin typeface="Verdana" panose="020B0604030504040204" pitchFamily="34" charset="0"/>
                <a:ea typeface="楷体_GB2312" panose="02010609030101010101" pitchFamily="49" charset="-122"/>
              </a:defRPr>
            </a:lvl2pPr>
            <a:lvl3pPr marL="1143000" indent="-228600" eaLnBrk="0" hangingPunct="0">
              <a:defRPr sz="2000">
                <a:solidFill>
                  <a:schemeClr val="tx1"/>
                </a:solidFill>
                <a:latin typeface="Verdana" panose="020B0604030504040204" pitchFamily="34" charset="0"/>
                <a:ea typeface="楷体_GB2312" panose="02010609030101010101" pitchFamily="49" charset="-122"/>
              </a:defRPr>
            </a:lvl3pPr>
            <a:lvl4pPr marL="1600200" indent="-228600" eaLnBrk="0" hangingPunct="0">
              <a:defRPr sz="2000">
                <a:solidFill>
                  <a:schemeClr val="tx1"/>
                </a:solidFill>
                <a:latin typeface="Verdana" panose="020B0604030504040204" pitchFamily="34" charset="0"/>
                <a:ea typeface="楷体_GB2312" panose="02010609030101010101" pitchFamily="49" charset="-122"/>
              </a:defRPr>
            </a:lvl4pPr>
            <a:lvl5pPr marL="2057400" indent="-228600" eaLnBrk="0" hangingPunct="0">
              <a:defRPr sz="2000">
                <a:solidFill>
                  <a:schemeClr val="tx1"/>
                </a:solidFill>
                <a:latin typeface="Verdana" panose="020B0604030504040204" pitchFamily="34" charset="0"/>
                <a:ea typeface="楷体_GB2312" panose="02010609030101010101" pitchFamily="49" charset="-122"/>
              </a:defRPr>
            </a:lvl5pPr>
            <a:lvl6pPr marL="25146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6pPr>
            <a:lvl7pPr marL="29718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7pPr>
            <a:lvl8pPr marL="34290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8pPr>
            <a:lvl9pPr marL="38862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9pPr>
          </a:lstStyle>
          <a:p>
            <a:pPr eaLnBrk="1" hangingPunct="1"/>
            <a:fld id="{8A6888ED-CCF3-4D3C-9F97-733A1E6B6CCC}" type="slidenum">
              <a:rPr lang="en-US" altLang="zh-CN" sz="1000">
                <a:ea typeface="宋体" panose="02010600030101010101" pitchFamily="2" charset="-122"/>
              </a:rPr>
              <a:pPr eaLnBrk="1" hangingPunct="1"/>
              <a:t>131</a:t>
            </a:fld>
            <a:endParaRPr lang="en-US" altLang="zh-CN" sz="1000">
              <a:ea typeface="宋体" panose="02010600030101010101" pitchFamily="2" charset="-122"/>
            </a:endParaRPr>
          </a:p>
        </p:txBody>
      </p:sp>
    </p:spTree>
    <p:extLst>
      <p:ext uri="{BB962C8B-B14F-4D97-AF65-F5344CB8AC3E}">
        <p14:creationId xmlns:p14="http://schemas.microsoft.com/office/powerpoint/2010/main" val="3196826164"/>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_文本框 1"/>
          <p:cNvSpPr txBox="1"/>
          <p:nvPr>
            <p:custDataLst>
              <p:tags r:id="rId1"/>
            </p:custDataLst>
          </p:nvPr>
        </p:nvSpPr>
        <p:spPr>
          <a:xfrm>
            <a:off x="2384101" y="1114130"/>
            <a:ext cx="7937513" cy="923330"/>
          </a:xfrm>
          <a:prstGeom prst="rect">
            <a:avLst/>
          </a:prstGeom>
          <a:noFill/>
        </p:spPr>
        <p:txBody>
          <a:bodyPr wrap="square" rtlCol="0">
            <a:spAutoFit/>
          </a:bodyPr>
          <a:lstStyle/>
          <a:p>
            <a:pPr algn="ctr"/>
            <a:r>
              <a:rPr lang="zh-CN" altLang="en-US" sz="5400" b="1" dirty="0">
                <a:solidFill>
                  <a:schemeClr val="accent1"/>
                </a:solidFill>
                <a:latin typeface="+mj-ea"/>
                <a:ea typeface="+mj-ea"/>
              </a:rPr>
              <a:t>感谢您的耐心凝听</a:t>
            </a:r>
            <a:endParaRPr lang="zh-CN" altLang="en-US" sz="4400" b="1" dirty="0">
              <a:solidFill>
                <a:schemeClr val="accent1"/>
              </a:solidFill>
              <a:latin typeface="+mj-ea"/>
              <a:ea typeface="+mj-ea"/>
            </a:endParaRPr>
          </a:p>
        </p:txBody>
      </p:sp>
      <p:sp>
        <p:nvSpPr>
          <p:cNvPr id="3" name="PA_文本框 2"/>
          <p:cNvSpPr txBox="1"/>
          <p:nvPr>
            <p:custDataLst>
              <p:tags r:id="rId2"/>
            </p:custDataLst>
          </p:nvPr>
        </p:nvSpPr>
        <p:spPr>
          <a:xfrm>
            <a:off x="3531843" y="2698585"/>
            <a:ext cx="5642028" cy="338554"/>
          </a:xfrm>
          <a:prstGeom prst="rect">
            <a:avLst/>
          </a:prstGeom>
          <a:noFill/>
        </p:spPr>
        <p:txBody>
          <a:bodyPr wrap="square" rtlCol="0">
            <a:spAutoFit/>
          </a:bodyPr>
          <a:lstStyle/>
          <a:p>
            <a:pPr algn="ctr"/>
            <a:r>
              <a:rPr lang="en-US" altLang="zh-CN" sz="1600" dirty="0">
                <a:solidFill>
                  <a:schemeClr val="accent1"/>
                </a:solidFill>
                <a:latin typeface="华文细黑" panose="02010600040101010101" pitchFamily="2" charset="-122"/>
                <a:ea typeface="华文细黑" panose="02010600040101010101" pitchFamily="2" charset="-122"/>
              </a:rPr>
              <a:t>9</a:t>
            </a:r>
            <a:endParaRPr lang="zh-CN" altLang="en-US" sz="1600" dirty="0">
              <a:solidFill>
                <a:schemeClr val="accent1"/>
              </a:solidFill>
              <a:latin typeface="华文细黑" panose="02010600040101010101" pitchFamily="2" charset="-122"/>
              <a:ea typeface="华文细黑" panose="02010600040101010101" pitchFamily="2" charset="-122"/>
            </a:endParaRPr>
          </a:p>
        </p:txBody>
      </p:sp>
      <p:sp>
        <p:nvSpPr>
          <p:cNvPr id="5" name="PA_文本框 12"/>
          <p:cNvSpPr txBox="1">
            <a:spLocks noChangeArrowheads="1"/>
          </p:cNvSpPr>
          <p:nvPr>
            <p:custDataLst>
              <p:tags r:id="rId3"/>
            </p:custDataLst>
          </p:nvPr>
        </p:nvSpPr>
        <p:spPr bwMode="auto">
          <a:xfrm>
            <a:off x="3590445" y="2037461"/>
            <a:ext cx="552482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Segoe UI" panose="020B0502040204020203" pitchFamily="34" charset="0"/>
                <a:ea typeface="微软雅黑" panose="020B0503020204020204" pitchFamily="34" charset="-122"/>
              </a:defRPr>
            </a:lvl1pPr>
            <a:lvl2pPr marL="742950" indent="-285750">
              <a:defRPr>
                <a:solidFill>
                  <a:schemeClr val="tx1"/>
                </a:solidFill>
                <a:latin typeface="Segoe UI" panose="020B0502040204020203" pitchFamily="34" charset="0"/>
                <a:ea typeface="微软雅黑" panose="020B0503020204020204" pitchFamily="34" charset="-122"/>
              </a:defRPr>
            </a:lvl2pPr>
            <a:lvl3pPr marL="1143000" indent="-228600">
              <a:defRPr>
                <a:solidFill>
                  <a:schemeClr val="tx1"/>
                </a:solidFill>
                <a:latin typeface="Segoe UI" panose="020B0502040204020203" pitchFamily="34" charset="0"/>
                <a:ea typeface="微软雅黑" panose="020B0503020204020204" pitchFamily="34" charset="-122"/>
              </a:defRPr>
            </a:lvl3pPr>
            <a:lvl4pPr marL="1600200" indent="-228600">
              <a:defRPr>
                <a:solidFill>
                  <a:schemeClr val="tx1"/>
                </a:solidFill>
                <a:latin typeface="Segoe UI" panose="020B0502040204020203" pitchFamily="34" charset="0"/>
                <a:ea typeface="微软雅黑" panose="020B0503020204020204" pitchFamily="34" charset="-122"/>
              </a:defRPr>
            </a:lvl4pPr>
            <a:lvl5pPr marL="2057400" indent="-228600">
              <a:defRPr>
                <a:solidFill>
                  <a:schemeClr val="tx1"/>
                </a:solidFill>
                <a:latin typeface="Segoe UI" panose="020B0502040204020203"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9pPr>
          </a:lstStyle>
          <a:p>
            <a:pPr algn="ctr" eaLnBrk="1" hangingPunct="1">
              <a:spcAft>
                <a:spcPts val="800"/>
              </a:spcAft>
            </a:pPr>
            <a:endParaRPr lang="zh-CN" altLang="en-US" sz="1100" dirty="0">
              <a:solidFill>
                <a:schemeClr val="tx1">
                  <a:lumMod val="65000"/>
                  <a:lumOff val="35000"/>
                </a:schemeClr>
              </a:solidFill>
            </a:endParaRPr>
          </a:p>
        </p:txBody>
      </p:sp>
    </p:spTree>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p:cTn id="7" dur="500" fill="hold"/>
                                        <p:tgtEl>
                                          <p:spTgt spid="2">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2">
                                            <p:txEl>
                                              <p:pRg st="0" end="0"/>
                                            </p:txEl>
                                          </p:spTgt>
                                        </p:tgtEl>
                                        <p:attrNameLst>
                                          <p:attrName>ppt_y</p:attrName>
                                        </p:attrNameLst>
                                      </p:cBhvr>
                                      <p:tavLst>
                                        <p:tav tm="0">
                                          <p:val>
                                            <p:strVal val="#ppt_y"/>
                                          </p:val>
                                        </p:tav>
                                        <p:tav tm="100000">
                                          <p:val>
                                            <p:strVal val="#ppt_y"/>
                                          </p:val>
                                        </p:tav>
                                      </p:tavLst>
                                    </p:anim>
                                    <p:anim calcmode="lin" valueType="num">
                                      <p:cBhvr>
                                        <p:cTn id="9" dur="500" fill="hold"/>
                                        <p:tgtEl>
                                          <p:spTgt spid="2">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2">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2">
                                            <p:txEl>
                                              <p:pRg st="0" end="0"/>
                                            </p:txEl>
                                          </p:spTgt>
                                        </p:tgtEl>
                                      </p:cBhvr>
                                    </p:animEffect>
                                  </p:childTnLst>
                                </p:cTn>
                              </p:par>
                            </p:childTnLst>
                          </p:cTn>
                        </p:par>
                        <p:par>
                          <p:cTn id="12" fill="hold">
                            <p:stCondLst>
                              <p:cond delay="850"/>
                            </p:stCondLst>
                            <p:childTnLst>
                              <p:par>
                                <p:cTn id="13" presetID="42" presetClass="entr" presetSubtype="0" fill="hold" grpId="0" nodeType="afterEffect" nodePh="1">
                                  <p:stCondLst>
                                    <p:cond delay="0"/>
                                  </p:stCondLst>
                                  <p:endCondLst>
                                    <p:cond evt="begin" delay="0">
                                      <p:tn val="13"/>
                                    </p:cond>
                                  </p:endCondLst>
                                  <p:childTnLst>
                                    <p:set>
                                      <p:cBhvr>
                                        <p:cTn id="14" dur="1" fill="hold">
                                          <p:stCondLst>
                                            <p:cond delay="0"/>
                                          </p:stCondLst>
                                        </p:cTn>
                                        <p:tgtEl>
                                          <p:spTgt spid="5"/>
                                        </p:tgtEl>
                                        <p:attrNameLst>
                                          <p:attrName>style.visibility</p:attrName>
                                        </p:attrNameLst>
                                      </p:cBhvr>
                                      <p:to>
                                        <p:strVal val="visible"/>
                                      </p:to>
                                    </p:set>
                                    <p:animEffect transition="in" filter="fade">
                                      <p:cBhvr>
                                        <p:cTn id="15" dur="1000"/>
                                        <p:tgtEl>
                                          <p:spTgt spid="5"/>
                                        </p:tgtEl>
                                      </p:cBhvr>
                                    </p:animEffect>
                                    <p:anim calcmode="lin" valueType="num">
                                      <p:cBhvr>
                                        <p:cTn id="16" dur="1000" fill="hold"/>
                                        <p:tgtEl>
                                          <p:spTgt spid="5"/>
                                        </p:tgtEl>
                                        <p:attrNameLst>
                                          <p:attrName>ppt_x</p:attrName>
                                        </p:attrNameLst>
                                      </p:cBhvr>
                                      <p:tavLst>
                                        <p:tav tm="0">
                                          <p:val>
                                            <p:strVal val="#ppt_x"/>
                                          </p:val>
                                        </p:tav>
                                        <p:tav tm="100000">
                                          <p:val>
                                            <p:strVal val="#ppt_x"/>
                                          </p:val>
                                        </p:tav>
                                      </p:tavLst>
                                    </p:anim>
                                    <p:anim calcmode="lin" valueType="num">
                                      <p:cBhvr>
                                        <p:cTn id="17" dur="1000" fill="hold"/>
                                        <p:tgtEl>
                                          <p:spTgt spid="5"/>
                                        </p:tgtEl>
                                        <p:attrNameLst>
                                          <p:attrName>ppt_y</p:attrName>
                                        </p:attrNameLst>
                                      </p:cBhvr>
                                      <p:tavLst>
                                        <p:tav tm="0">
                                          <p:val>
                                            <p:strVal val="#ppt_y+.1"/>
                                          </p:val>
                                        </p:tav>
                                        <p:tav tm="100000">
                                          <p:val>
                                            <p:strVal val="#ppt_y"/>
                                          </p:val>
                                        </p:tav>
                                      </p:tavLst>
                                    </p:anim>
                                  </p:childTnLst>
                                </p:cTn>
                              </p:par>
                            </p:childTnLst>
                          </p:cTn>
                        </p:par>
                        <p:par>
                          <p:cTn id="18" fill="hold">
                            <p:stCondLst>
                              <p:cond delay="1850"/>
                            </p:stCondLst>
                            <p:childTnLst>
                              <p:par>
                                <p:cTn id="19" presetID="41" presetClass="entr" presetSubtype="0" fill="hold" grpId="0" nodeType="afterEffect">
                                  <p:stCondLst>
                                    <p:cond delay="0"/>
                                  </p:stCondLst>
                                  <p:iterate type="lt">
                                    <p:tmPct val="10000"/>
                                  </p:iterate>
                                  <p:childTnLst>
                                    <p:set>
                                      <p:cBhvr>
                                        <p:cTn id="20" dur="1" fill="hold">
                                          <p:stCondLst>
                                            <p:cond delay="0"/>
                                          </p:stCondLst>
                                        </p:cTn>
                                        <p:tgtEl>
                                          <p:spTgt spid="3">
                                            <p:txEl>
                                              <p:pRg st="0" end="0"/>
                                            </p:txEl>
                                          </p:spTgt>
                                        </p:tgtEl>
                                        <p:attrNameLst>
                                          <p:attrName>style.visibility</p:attrName>
                                        </p:attrNameLst>
                                      </p:cBhvr>
                                      <p:to>
                                        <p:strVal val="visible"/>
                                      </p:to>
                                    </p:set>
                                    <p:anim calcmode="lin" valueType="num">
                                      <p:cBhvr>
                                        <p:cTn id="21" dur="500" fill="hold"/>
                                        <p:tgtEl>
                                          <p:spTgt spid="3">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22" dur="500" fill="hold"/>
                                        <p:tgtEl>
                                          <p:spTgt spid="3">
                                            <p:txEl>
                                              <p:pRg st="0" end="0"/>
                                            </p:txEl>
                                          </p:spTgt>
                                        </p:tgtEl>
                                        <p:attrNameLst>
                                          <p:attrName>ppt_y</p:attrName>
                                        </p:attrNameLst>
                                      </p:cBhvr>
                                      <p:tavLst>
                                        <p:tav tm="0">
                                          <p:val>
                                            <p:strVal val="#ppt_y"/>
                                          </p:val>
                                        </p:tav>
                                        <p:tav tm="100000">
                                          <p:val>
                                            <p:strVal val="#ppt_y"/>
                                          </p:val>
                                        </p:tav>
                                      </p:tavLst>
                                    </p:anim>
                                    <p:anim calcmode="lin" valueType="num">
                                      <p:cBhvr>
                                        <p:cTn id="23" dur="500" fill="hold"/>
                                        <p:tgtEl>
                                          <p:spTgt spid="3">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24" dur="500" fill="hold"/>
                                        <p:tgtEl>
                                          <p:spTgt spid="3">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5" dur="500" tmFilter="0,0; .5, 1; 1, 1"/>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allAtOnce"/>
      <p:bldP spid="3" grpId="0" build="allAtOnce"/>
      <p:bldP spid="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Rectangle 2"/>
          <p:cNvSpPr>
            <a:spLocks noGrp="1" noChangeArrowheads="1"/>
          </p:cNvSpPr>
          <p:nvPr>
            <p:ph type="title"/>
          </p:nvPr>
        </p:nvSpPr>
        <p:spPr/>
        <p:txBody>
          <a:bodyPr/>
          <a:lstStyle/>
          <a:p>
            <a:pPr eaLnBrk="1" hangingPunct="1"/>
            <a:r>
              <a:rPr lang="zh-CN" altLang="en-US" dirty="0">
                <a:latin typeface="宋体" panose="02010600030101010101" pitchFamily="2" charset="-122"/>
              </a:rPr>
              <a:t>感知色彩</a:t>
            </a:r>
            <a:r>
              <a:rPr lang="zh-CN" altLang="en-US" dirty="0"/>
              <a:t> </a:t>
            </a:r>
          </a:p>
        </p:txBody>
      </p:sp>
      <p:sp>
        <p:nvSpPr>
          <p:cNvPr id="4" name="灯片编号占位符 4"/>
          <p:cNvSpPr>
            <a:spLocks noGrp="1"/>
          </p:cNvSpPr>
          <p:nvPr>
            <p:ph type="sldNum" sz="quarter" idx="4294967295"/>
          </p:nvPr>
        </p:nvSpPr>
        <p:spPr>
          <a:xfrm>
            <a:off x="0" y="6356350"/>
            <a:ext cx="4114800" cy="365125"/>
          </a:xfrm>
        </p:spPr>
        <p:txBody>
          <a:bodyPr/>
          <a:lstStyle>
            <a:lvl1pPr eaLnBrk="0" hangingPunct="0">
              <a:defRPr sz="2000">
                <a:solidFill>
                  <a:schemeClr val="tx1"/>
                </a:solidFill>
                <a:latin typeface="Verdana" panose="020B0604030504040204" pitchFamily="34" charset="0"/>
                <a:ea typeface="楷体_GB2312" panose="02010609030101010101" pitchFamily="49" charset="-122"/>
              </a:defRPr>
            </a:lvl1pPr>
            <a:lvl2pPr marL="742950" indent="-285750" eaLnBrk="0" hangingPunct="0">
              <a:defRPr sz="2000">
                <a:solidFill>
                  <a:schemeClr val="tx1"/>
                </a:solidFill>
                <a:latin typeface="Verdana" panose="020B0604030504040204" pitchFamily="34" charset="0"/>
                <a:ea typeface="楷体_GB2312" panose="02010609030101010101" pitchFamily="49" charset="-122"/>
              </a:defRPr>
            </a:lvl2pPr>
            <a:lvl3pPr marL="1143000" indent="-228600" eaLnBrk="0" hangingPunct="0">
              <a:defRPr sz="2000">
                <a:solidFill>
                  <a:schemeClr val="tx1"/>
                </a:solidFill>
                <a:latin typeface="Verdana" panose="020B0604030504040204" pitchFamily="34" charset="0"/>
                <a:ea typeface="楷体_GB2312" panose="02010609030101010101" pitchFamily="49" charset="-122"/>
              </a:defRPr>
            </a:lvl3pPr>
            <a:lvl4pPr marL="1600200" indent="-228600" eaLnBrk="0" hangingPunct="0">
              <a:defRPr sz="2000">
                <a:solidFill>
                  <a:schemeClr val="tx1"/>
                </a:solidFill>
                <a:latin typeface="Verdana" panose="020B0604030504040204" pitchFamily="34" charset="0"/>
                <a:ea typeface="楷体_GB2312" panose="02010609030101010101" pitchFamily="49" charset="-122"/>
              </a:defRPr>
            </a:lvl4pPr>
            <a:lvl5pPr marL="2057400" indent="-228600" eaLnBrk="0" hangingPunct="0">
              <a:defRPr sz="2000">
                <a:solidFill>
                  <a:schemeClr val="tx1"/>
                </a:solidFill>
                <a:latin typeface="Verdana" panose="020B0604030504040204" pitchFamily="34" charset="0"/>
                <a:ea typeface="楷体_GB2312" panose="02010609030101010101" pitchFamily="49" charset="-122"/>
              </a:defRPr>
            </a:lvl5pPr>
            <a:lvl6pPr marL="25146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6pPr>
            <a:lvl7pPr marL="29718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7pPr>
            <a:lvl8pPr marL="34290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8pPr>
            <a:lvl9pPr marL="38862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9pPr>
          </a:lstStyle>
          <a:p>
            <a:pPr eaLnBrk="1" hangingPunct="1"/>
            <a:fld id="{675E6562-CB50-4FC5-910E-D1B3D944504E}" type="slidenum">
              <a:rPr lang="en-US" altLang="zh-CN" sz="1000">
                <a:ea typeface="宋体" panose="02010600030101010101" pitchFamily="2" charset="-122"/>
              </a:rPr>
              <a:pPr eaLnBrk="1" hangingPunct="1"/>
              <a:t>14</a:t>
            </a:fld>
            <a:endParaRPr lang="en-US" altLang="zh-CN" sz="1000">
              <a:ea typeface="宋体" panose="02010600030101010101" pitchFamily="2" charset="-122"/>
            </a:endParaRPr>
          </a:p>
        </p:txBody>
      </p:sp>
      <p:sp>
        <p:nvSpPr>
          <p:cNvPr id="17412" name="Rectangle 3"/>
          <p:cNvSpPr>
            <a:spLocks noGrp="1" noChangeArrowheads="1"/>
          </p:cNvSpPr>
          <p:nvPr>
            <p:ph type="body" idx="4294967295"/>
          </p:nvPr>
        </p:nvSpPr>
        <p:spPr>
          <a:xfrm>
            <a:off x="0" y="1058779"/>
            <a:ext cx="12192000" cy="5118184"/>
          </a:xfrm>
        </p:spPr>
        <p:txBody>
          <a:bodyPr>
            <a:normAutofit/>
          </a:bodyPr>
          <a:lstStyle/>
          <a:p>
            <a:pPr eaLnBrk="1" hangingPunct="1">
              <a:lnSpc>
                <a:spcPct val="150000"/>
              </a:lnSpc>
            </a:pPr>
            <a:r>
              <a:rPr lang="zh-CN" altLang="en-US" sz="3200" dirty="0">
                <a:latin typeface="宋体" panose="02010600030101010101" pitchFamily="2" charset="-122"/>
              </a:rPr>
              <a:t>人能感觉到不同的颜色，这是眼睛接受</a:t>
            </a:r>
            <a:r>
              <a:rPr lang="zh-CN" altLang="en-US" sz="3200" dirty="0">
                <a:solidFill>
                  <a:srgbClr val="9966FF"/>
                </a:solidFill>
                <a:latin typeface="宋体" panose="02010600030101010101" pitchFamily="2" charset="-122"/>
              </a:rPr>
              <a:t>不同波长的光的结果。</a:t>
            </a:r>
            <a:r>
              <a:rPr lang="zh-CN" altLang="en-US" sz="3200" dirty="0">
                <a:solidFill>
                  <a:srgbClr val="9966FF"/>
                </a:solidFill>
              </a:rPr>
              <a:t> </a:t>
            </a:r>
          </a:p>
          <a:p>
            <a:pPr eaLnBrk="1" hangingPunct="1">
              <a:lnSpc>
                <a:spcPct val="150000"/>
              </a:lnSpc>
            </a:pPr>
            <a:r>
              <a:rPr lang="zh-CN" altLang="en-US" sz="3200" dirty="0">
                <a:latin typeface="宋体" panose="02010600030101010101" pitchFamily="2" charset="-122"/>
              </a:rPr>
              <a:t>颜色通常用三种属性表示</a:t>
            </a:r>
          </a:p>
          <a:p>
            <a:pPr lvl="1" eaLnBrk="1" hangingPunct="1">
              <a:lnSpc>
                <a:spcPct val="150000"/>
              </a:lnSpc>
            </a:pPr>
            <a:r>
              <a:rPr lang="zh-CN" altLang="en-US" sz="2800" dirty="0">
                <a:solidFill>
                  <a:srgbClr val="9966FF"/>
                </a:solidFill>
                <a:latin typeface="宋体" panose="02010600030101010101" pitchFamily="2" charset="-122"/>
              </a:rPr>
              <a:t>色度、强度</a:t>
            </a:r>
            <a:r>
              <a:rPr lang="zh-CN" altLang="en-US" sz="2800" dirty="0">
                <a:latin typeface="宋体" panose="02010600030101010101" pitchFamily="2" charset="-122"/>
              </a:rPr>
              <a:t>和</a:t>
            </a:r>
            <a:r>
              <a:rPr lang="zh-CN" altLang="en-US" sz="2800" dirty="0">
                <a:solidFill>
                  <a:srgbClr val="9966FF"/>
                </a:solidFill>
                <a:latin typeface="宋体" panose="02010600030101010101" pitchFamily="2" charset="-122"/>
              </a:rPr>
              <a:t>饱和度</a:t>
            </a:r>
            <a:r>
              <a:rPr lang="zh-CN" altLang="en-US" sz="2800" dirty="0">
                <a:solidFill>
                  <a:srgbClr val="FF0000"/>
                </a:solidFill>
                <a:latin typeface="宋体" panose="02010600030101010101" pitchFamily="2" charset="-122"/>
              </a:rPr>
              <a:t>。</a:t>
            </a:r>
          </a:p>
          <a:p>
            <a:pPr lvl="1" eaLnBrk="1" hangingPunct="1">
              <a:lnSpc>
                <a:spcPct val="150000"/>
              </a:lnSpc>
            </a:pPr>
            <a:r>
              <a:rPr lang="zh-CN" altLang="en-US" sz="2800" dirty="0">
                <a:solidFill>
                  <a:srgbClr val="9966FF"/>
                </a:solidFill>
                <a:latin typeface="宋体" panose="02010600030101010101" pitchFamily="2" charset="-122"/>
              </a:rPr>
              <a:t>色度是由光的波长决定的</a:t>
            </a:r>
            <a:r>
              <a:rPr lang="zh-CN" altLang="en-US" sz="2800" dirty="0">
                <a:latin typeface="宋体" panose="02010600030101010101" pitchFamily="2" charset="-122"/>
              </a:rPr>
              <a:t>，正常的眼睛可感受到的光谱波长为</a:t>
            </a:r>
            <a:r>
              <a:rPr lang="en-US" altLang="zh-CN" sz="2800" dirty="0">
                <a:latin typeface="宋体" panose="02010600030101010101" pitchFamily="2" charset="-122"/>
              </a:rPr>
              <a:t>400μm(</a:t>
            </a:r>
            <a:r>
              <a:rPr lang="zh-CN" altLang="en-US" sz="2800" dirty="0">
                <a:latin typeface="宋体" panose="02010600030101010101" pitchFamily="2" charset="-122"/>
              </a:rPr>
              <a:t>红色</a:t>
            </a:r>
            <a:r>
              <a:rPr lang="en-US" altLang="zh-CN" sz="2800" dirty="0">
                <a:latin typeface="宋体" panose="02010600030101010101" pitchFamily="2" charset="-122"/>
              </a:rPr>
              <a:t>)-700μm(</a:t>
            </a:r>
            <a:r>
              <a:rPr lang="zh-CN" altLang="en-US" sz="2800" dirty="0">
                <a:latin typeface="宋体" panose="02010600030101010101" pitchFamily="2" charset="-122"/>
              </a:rPr>
              <a:t>紫色</a:t>
            </a:r>
            <a:r>
              <a:rPr lang="en-US" altLang="zh-CN" sz="2800" dirty="0">
                <a:latin typeface="宋体" panose="02010600030101010101" pitchFamily="2" charset="-122"/>
              </a:rPr>
              <a:t>)</a:t>
            </a:r>
            <a:r>
              <a:rPr lang="zh-CN" altLang="en-US" sz="2800" dirty="0">
                <a:latin typeface="宋体" panose="02010600030101010101" pitchFamily="2" charset="-122"/>
              </a:rPr>
              <a:t>。</a:t>
            </a:r>
            <a:r>
              <a:rPr lang="zh-CN" altLang="en-US" sz="2800" dirty="0"/>
              <a:t> </a:t>
            </a:r>
          </a:p>
        </p:txBody>
      </p:sp>
    </p:spTree>
    <p:extLst>
      <p:ext uri="{BB962C8B-B14F-4D97-AF65-F5344CB8AC3E}">
        <p14:creationId xmlns:p14="http://schemas.microsoft.com/office/powerpoint/2010/main" val="37178186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2"/>
          <p:cNvSpPr>
            <a:spLocks noGrp="1" noChangeArrowheads="1"/>
          </p:cNvSpPr>
          <p:nvPr>
            <p:ph type="title"/>
          </p:nvPr>
        </p:nvSpPr>
        <p:spPr/>
        <p:txBody>
          <a:bodyPr>
            <a:normAutofit fontScale="90000"/>
          </a:bodyPr>
          <a:lstStyle/>
          <a:p>
            <a:pPr eaLnBrk="1" hangingPunct="1"/>
            <a:r>
              <a:rPr lang="zh-CN" altLang="en-US" sz="4000">
                <a:latin typeface="宋体" panose="02010600030101010101" pitchFamily="2" charset="-122"/>
                <a:cs typeface="Times New Roman" panose="02020603050405020304" pitchFamily="18" charset="0"/>
              </a:rPr>
              <a:t>视错觉</a:t>
            </a:r>
            <a:r>
              <a:rPr lang="zh-CN" altLang="en-US" sz="3600">
                <a:latin typeface="宋体" panose="02010600030101010101" pitchFamily="2" charset="-122"/>
              </a:rPr>
              <a:t> </a:t>
            </a:r>
          </a:p>
        </p:txBody>
      </p:sp>
      <p:sp>
        <p:nvSpPr>
          <p:cNvPr id="7" name="灯片编号占位符 4"/>
          <p:cNvSpPr>
            <a:spLocks noGrp="1"/>
          </p:cNvSpPr>
          <p:nvPr>
            <p:ph type="sldNum" sz="quarter" idx="4294967295"/>
          </p:nvPr>
        </p:nvSpPr>
        <p:spPr>
          <a:xfrm>
            <a:off x="0" y="6356350"/>
            <a:ext cx="4114800" cy="365125"/>
          </a:xfrm>
        </p:spPr>
        <p:txBody>
          <a:bodyPr/>
          <a:lstStyle>
            <a:lvl1pPr eaLnBrk="0" hangingPunct="0">
              <a:defRPr sz="2000">
                <a:solidFill>
                  <a:schemeClr val="tx1"/>
                </a:solidFill>
                <a:latin typeface="Verdana" panose="020B0604030504040204" pitchFamily="34" charset="0"/>
                <a:ea typeface="楷体_GB2312" panose="02010609030101010101" pitchFamily="49" charset="-122"/>
              </a:defRPr>
            </a:lvl1pPr>
            <a:lvl2pPr marL="742950" indent="-285750" eaLnBrk="0" hangingPunct="0">
              <a:defRPr sz="2000">
                <a:solidFill>
                  <a:schemeClr val="tx1"/>
                </a:solidFill>
                <a:latin typeface="Verdana" panose="020B0604030504040204" pitchFamily="34" charset="0"/>
                <a:ea typeface="楷体_GB2312" panose="02010609030101010101" pitchFamily="49" charset="-122"/>
              </a:defRPr>
            </a:lvl2pPr>
            <a:lvl3pPr marL="1143000" indent="-228600" eaLnBrk="0" hangingPunct="0">
              <a:defRPr sz="2000">
                <a:solidFill>
                  <a:schemeClr val="tx1"/>
                </a:solidFill>
                <a:latin typeface="Verdana" panose="020B0604030504040204" pitchFamily="34" charset="0"/>
                <a:ea typeface="楷体_GB2312" panose="02010609030101010101" pitchFamily="49" charset="-122"/>
              </a:defRPr>
            </a:lvl3pPr>
            <a:lvl4pPr marL="1600200" indent="-228600" eaLnBrk="0" hangingPunct="0">
              <a:defRPr sz="2000">
                <a:solidFill>
                  <a:schemeClr val="tx1"/>
                </a:solidFill>
                <a:latin typeface="Verdana" panose="020B0604030504040204" pitchFamily="34" charset="0"/>
                <a:ea typeface="楷体_GB2312" panose="02010609030101010101" pitchFamily="49" charset="-122"/>
              </a:defRPr>
            </a:lvl4pPr>
            <a:lvl5pPr marL="2057400" indent="-228600" eaLnBrk="0" hangingPunct="0">
              <a:defRPr sz="2000">
                <a:solidFill>
                  <a:schemeClr val="tx1"/>
                </a:solidFill>
                <a:latin typeface="Verdana" panose="020B0604030504040204" pitchFamily="34" charset="0"/>
                <a:ea typeface="楷体_GB2312" panose="02010609030101010101" pitchFamily="49" charset="-122"/>
              </a:defRPr>
            </a:lvl5pPr>
            <a:lvl6pPr marL="25146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6pPr>
            <a:lvl7pPr marL="29718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7pPr>
            <a:lvl8pPr marL="34290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8pPr>
            <a:lvl9pPr marL="38862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9pPr>
          </a:lstStyle>
          <a:p>
            <a:pPr eaLnBrk="1" hangingPunct="1"/>
            <a:fld id="{87CF7AC7-B97C-4E3B-B04C-DFDAC292E73E}" type="slidenum">
              <a:rPr lang="en-US" altLang="zh-CN" sz="1000">
                <a:ea typeface="宋体" panose="02010600030101010101" pitchFamily="2" charset="-122"/>
              </a:rPr>
              <a:pPr eaLnBrk="1" hangingPunct="1"/>
              <a:t>15</a:t>
            </a:fld>
            <a:endParaRPr lang="en-US" altLang="zh-CN" sz="1000">
              <a:ea typeface="宋体" panose="02010600030101010101" pitchFamily="2" charset="-122"/>
            </a:endParaRPr>
          </a:p>
        </p:txBody>
      </p:sp>
      <p:pic>
        <p:nvPicPr>
          <p:cNvPr id="18437" name="Picture 17" descr="illusion_length_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5188" y="1916113"/>
            <a:ext cx="7859712" cy="294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8" name="Text Box 42"/>
          <p:cNvSpPr txBox="1">
            <a:spLocks noChangeArrowheads="1"/>
          </p:cNvSpPr>
          <p:nvPr/>
        </p:nvSpPr>
        <p:spPr bwMode="auto">
          <a:xfrm>
            <a:off x="6672263" y="5157789"/>
            <a:ext cx="25193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eaLnBrk="0" hangingPunct="0">
              <a:defRPr sz="2000">
                <a:solidFill>
                  <a:schemeClr val="tx1"/>
                </a:solidFill>
                <a:latin typeface="Verdana" panose="020B0604030504040204" pitchFamily="34" charset="0"/>
                <a:ea typeface="楷体_GB2312" panose="02010609030101010101" pitchFamily="49" charset="-122"/>
              </a:defRPr>
            </a:lvl1pPr>
            <a:lvl2pPr marL="742950" indent="-285750" eaLnBrk="0" hangingPunct="0">
              <a:defRPr sz="2000">
                <a:solidFill>
                  <a:schemeClr val="tx1"/>
                </a:solidFill>
                <a:latin typeface="Verdana" panose="020B0604030504040204" pitchFamily="34" charset="0"/>
                <a:ea typeface="楷体_GB2312" panose="02010609030101010101" pitchFamily="49" charset="-122"/>
              </a:defRPr>
            </a:lvl2pPr>
            <a:lvl3pPr marL="1143000" indent="-228600" eaLnBrk="0" hangingPunct="0">
              <a:defRPr sz="2000">
                <a:solidFill>
                  <a:schemeClr val="tx1"/>
                </a:solidFill>
                <a:latin typeface="Verdana" panose="020B0604030504040204" pitchFamily="34" charset="0"/>
                <a:ea typeface="楷体_GB2312" panose="02010609030101010101" pitchFamily="49" charset="-122"/>
              </a:defRPr>
            </a:lvl3pPr>
            <a:lvl4pPr marL="1600200" indent="-228600" eaLnBrk="0" hangingPunct="0">
              <a:defRPr sz="2000">
                <a:solidFill>
                  <a:schemeClr val="tx1"/>
                </a:solidFill>
                <a:latin typeface="Verdana" panose="020B0604030504040204" pitchFamily="34" charset="0"/>
                <a:ea typeface="楷体_GB2312" panose="02010609030101010101" pitchFamily="49" charset="-122"/>
              </a:defRPr>
            </a:lvl4pPr>
            <a:lvl5pPr marL="2057400" indent="-228600" eaLnBrk="0" hangingPunct="0">
              <a:defRPr sz="2000">
                <a:solidFill>
                  <a:schemeClr val="tx1"/>
                </a:solidFill>
                <a:latin typeface="Verdana" panose="020B0604030504040204" pitchFamily="34" charset="0"/>
                <a:ea typeface="楷体_GB2312" panose="02010609030101010101" pitchFamily="49" charset="-122"/>
              </a:defRPr>
            </a:lvl5pPr>
            <a:lvl6pPr marL="25146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6pPr>
            <a:lvl7pPr marL="29718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7pPr>
            <a:lvl8pPr marL="34290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8pPr>
            <a:lvl9pPr marL="38862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9pPr>
          </a:lstStyle>
          <a:p>
            <a:pPr eaLnBrk="1" hangingPunct="1">
              <a:spcBef>
                <a:spcPct val="50000"/>
              </a:spcBef>
              <a:buFont typeface="Wingdings" panose="05000000000000000000" pitchFamily="2" charset="2"/>
              <a:buNone/>
            </a:pPr>
            <a:r>
              <a:rPr lang="en-US" altLang="zh-CN" sz="2400" b="1">
                <a:solidFill>
                  <a:schemeClr val="tx2"/>
                </a:solidFill>
                <a:latin typeface="Times New Roman" panose="02020603050405020304" pitchFamily="18" charset="0"/>
              </a:rPr>
              <a:t>Muller-Lyer </a:t>
            </a:r>
            <a:r>
              <a:rPr lang="zh-CN" altLang="en-US" sz="2400" b="1">
                <a:solidFill>
                  <a:schemeClr val="tx2"/>
                </a:solidFill>
                <a:latin typeface="Times New Roman" panose="02020603050405020304" pitchFamily="18" charset="0"/>
              </a:rPr>
              <a:t>错觉</a:t>
            </a:r>
          </a:p>
        </p:txBody>
      </p:sp>
      <p:sp>
        <p:nvSpPr>
          <p:cNvPr id="18439" name="Text Box 43"/>
          <p:cNvSpPr txBox="1">
            <a:spLocks noChangeArrowheads="1"/>
          </p:cNvSpPr>
          <p:nvPr/>
        </p:nvSpPr>
        <p:spPr bwMode="auto">
          <a:xfrm>
            <a:off x="2782888" y="5084764"/>
            <a:ext cx="2159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eaLnBrk="0" hangingPunct="0">
              <a:defRPr sz="2000">
                <a:solidFill>
                  <a:schemeClr val="tx1"/>
                </a:solidFill>
                <a:latin typeface="Verdana" panose="020B0604030504040204" pitchFamily="34" charset="0"/>
                <a:ea typeface="楷体_GB2312" panose="02010609030101010101" pitchFamily="49" charset="-122"/>
              </a:defRPr>
            </a:lvl1pPr>
            <a:lvl2pPr marL="742950" indent="-285750" eaLnBrk="0" hangingPunct="0">
              <a:defRPr sz="2000">
                <a:solidFill>
                  <a:schemeClr val="tx1"/>
                </a:solidFill>
                <a:latin typeface="Verdana" panose="020B0604030504040204" pitchFamily="34" charset="0"/>
                <a:ea typeface="楷体_GB2312" panose="02010609030101010101" pitchFamily="49" charset="-122"/>
              </a:defRPr>
            </a:lvl2pPr>
            <a:lvl3pPr marL="1143000" indent="-228600" eaLnBrk="0" hangingPunct="0">
              <a:defRPr sz="2000">
                <a:solidFill>
                  <a:schemeClr val="tx1"/>
                </a:solidFill>
                <a:latin typeface="Verdana" panose="020B0604030504040204" pitchFamily="34" charset="0"/>
                <a:ea typeface="楷体_GB2312" panose="02010609030101010101" pitchFamily="49" charset="-122"/>
              </a:defRPr>
            </a:lvl3pPr>
            <a:lvl4pPr marL="1600200" indent="-228600" eaLnBrk="0" hangingPunct="0">
              <a:defRPr sz="2000">
                <a:solidFill>
                  <a:schemeClr val="tx1"/>
                </a:solidFill>
                <a:latin typeface="Verdana" panose="020B0604030504040204" pitchFamily="34" charset="0"/>
                <a:ea typeface="楷体_GB2312" panose="02010609030101010101" pitchFamily="49" charset="-122"/>
              </a:defRPr>
            </a:lvl4pPr>
            <a:lvl5pPr marL="2057400" indent="-228600" eaLnBrk="0" hangingPunct="0">
              <a:defRPr sz="2000">
                <a:solidFill>
                  <a:schemeClr val="tx1"/>
                </a:solidFill>
                <a:latin typeface="Verdana" panose="020B0604030504040204" pitchFamily="34" charset="0"/>
                <a:ea typeface="楷体_GB2312" panose="02010609030101010101" pitchFamily="49" charset="-122"/>
              </a:defRPr>
            </a:lvl5pPr>
            <a:lvl6pPr marL="25146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6pPr>
            <a:lvl7pPr marL="29718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7pPr>
            <a:lvl8pPr marL="34290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8pPr>
            <a:lvl9pPr marL="38862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9pPr>
          </a:lstStyle>
          <a:p>
            <a:pPr eaLnBrk="1" hangingPunct="1">
              <a:spcBef>
                <a:spcPct val="50000"/>
              </a:spcBef>
              <a:buFont typeface="Wingdings" panose="05000000000000000000" pitchFamily="2" charset="2"/>
              <a:buNone/>
            </a:pPr>
            <a:r>
              <a:rPr lang="en-US" altLang="zh-CN" sz="2400" b="1">
                <a:solidFill>
                  <a:schemeClr val="tx2"/>
                </a:solidFill>
                <a:latin typeface="Times New Roman" panose="02020603050405020304" pitchFamily="18" charset="0"/>
              </a:rPr>
              <a:t>Fick </a:t>
            </a:r>
            <a:r>
              <a:rPr lang="zh-CN" altLang="en-US" sz="2400" b="1">
                <a:solidFill>
                  <a:schemeClr val="tx2"/>
                </a:solidFill>
                <a:latin typeface="Times New Roman" panose="02020603050405020304" pitchFamily="18" charset="0"/>
              </a:rPr>
              <a:t>错觉</a:t>
            </a:r>
          </a:p>
        </p:txBody>
      </p:sp>
      <p:sp>
        <p:nvSpPr>
          <p:cNvPr id="2" name="文本框 1"/>
          <p:cNvSpPr txBox="1"/>
          <p:nvPr/>
        </p:nvSpPr>
        <p:spPr>
          <a:xfrm>
            <a:off x="1919537" y="795035"/>
            <a:ext cx="8075363" cy="892552"/>
          </a:xfrm>
          <a:prstGeom prst="rect">
            <a:avLst/>
          </a:prstGeom>
          <a:noFill/>
        </p:spPr>
        <p:txBody>
          <a:bodyPr wrap="square" rtlCol="0">
            <a:spAutoFit/>
          </a:bodyPr>
          <a:lstStyle/>
          <a:p>
            <a:pPr>
              <a:lnSpc>
                <a:spcPct val="130000"/>
              </a:lnSpc>
            </a:pPr>
            <a:r>
              <a:rPr lang="zh-CN" altLang="en-US" sz="2000" dirty="0">
                <a:latin typeface="Arial" panose="020B0604020202020204" pitchFamily="34" charset="0"/>
                <a:ea typeface="微软雅黑" panose="020B0503020204020204" pitchFamily="34" charset="-122"/>
              </a:rPr>
              <a:t>视错觉说明了事物实际存在形态与在人们脑中存在之间的差异</a:t>
            </a:r>
            <a:r>
              <a:rPr lang="en-US" altLang="zh-CN" sz="2000" dirty="0">
                <a:latin typeface="Arial" panose="020B0604020202020204" pitchFamily="34" charset="0"/>
                <a:ea typeface="微软雅黑" panose="020B0503020204020204" pitchFamily="34" charset="-122"/>
              </a:rPr>
              <a:t>.</a:t>
            </a:r>
          </a:p>
          <a:p>
            <a:pPr>
              <a:lnSpc>
                <a:spcPct val="130000"/>
              </a:lnSpc>
            </a:pPr>
            <a:r>
              <a:rPr lang="zh-CN" altLang="en-US" sz="2000" dirty="0">
                <a:solidFill>
                  <a:srgbClr val="7030A0"/>
                </a:solidFill>
                <a:latin typeface="Arial" panose="020B0604020202020204" pitchFamily="34" charset="0"/>
                <a:ea typeface="微软雅黑" panose="020B0503020204020204" pitchFamily="34" charset="-122"/>
              </a:rPr>
              <a:t>视错觉会影响界面的对称性</a:t>
            </a:r>
            <a:r>
              <a:rPr lang="en-US" altLang="zh-CN" sz="2000" dirty="0">
                <a:solidFill>
                  <a:srgbClr val="7030A0"/>
                </a:solidFill>
                <a:latin typeface="Arial" panose="020B0604020202020204" pitchFamily="34" charset="0"/>
                <a:ea typeface="微软雅黑" panose="020B0503020204020204" pitchFamily="34" charset="-122"/>
              </a:rPr>
              <a:t>.</a:t>
            </a:r>
            <a:endParaRPr lang="zh-CN" altLang="en-US" sz="2000" dirty="0">
              <a:solidFill>
                <a:srgbClr val="7030A0"/>
              </a:solidFill>
              <a:latin typeface="Arial" panose="020B0604020202020204" pitchFamily="34" charset="0"/>
              <a:ea typeface="微软雅黑" panose="020B0503020204020204" pitchFamily="34" charset="-122"/>
            </a:endParaRPr>
          </a:p>
        </p:txBody>
      </p:sp>
      <p:sp>
        <p:nvSpPr>
          <p:cNvPr id="3" name="文本框 2"/>
          <p:cNvSpPr txBox="1"/>
          <p:nvPr/>
        </p:nvSpPr>
        <p:spPr>
          <a:xfrm>
            <a:off x="2281506" y="6094715"/>
            <a:ext cx="7766870" cy="746230"/>
          </a:xfrm>
          <a:prstGeom prst="rect">
            <a:avLst/>
          </a:prstGeom>
          <a:noFill/>
        </p:spPr>
        <p:txBody>
          <a:bodyPr wrap="none" rtlCol="0">
            <a:spAutoFit/>
          </a:bodyPr>
          <a:lstStyle/>
          <a:p>
            <a:pPr>
              <a:lnSpc>
                <a:spcPct val="130000"/>
              </a:lnSpc>
            </a:pPr>
            <a:r>
              <a:rPr lang="zh-CN" altLang="en-US" sz="1600" dirty="0"/>
              <a:t>末端加上向外的两条斜线的线段比末端加上向内的两条斜线的线段看起来长一些，</a:t>
            </a:r>
            <a:endParaRPr lang="en-US" altLang="zh-CN" sz="1600" dirty="0"/>
          </a:p>
          <a:p>
            <a:pPr>
              <a:lnSpc>
                <a:spcPct val="130000"/>
              </a:lnSpc>
            </a:pPr>
            <a:r>
              <a:rPr lang="zh-CN" altLang="en-US" sz="1600" dirty="0"/>
              <a:t>其实两条线段等长。</a:t>
            </a:r>
            <a:endParaRPr lang="zh-CN" altLang="en-US" sz="1600" dirty="0">
              <a:latin typeface="Arial" panose="020B0604020202020204" pitchFamily="34" charset="0"/>
              <a:ea typeface="微软雅黑" panose="020B0503020204020204" pitchFamily="34" charset="-122"/>
            </a:endParaRPr>
          </a:p>
        </p:txBody>
      </p:sp>
    </p:spTree>
    <p:extLst>
      <p:ext uri="{BB962C8B-B14F-4D97-AF65-F5344CB8AC3E}">
        <p14:creationId xmlns:p14="http://schemas.microsoft.com/office/powerpoint/2010/main" val="13798431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Rectangle 2"/>
          <p:cNvSpPr>
            <a:spLocks noGrp="1" noChangeArrowheads="1"/>
          </p:cNvSpPr>
          <p:nvPr>
            <p:ph type="title"/>
          </p:nvPr>
        </p:nvSpPr>
        <p:spPr/>
        <p:txBody>
          <a:bodyPr>
            <a:normAutofit fontScale="90000"/>
          </a:bodyPr>
          <a:lstStyle/>
          <a:p>
            <a:pPr eaLnBrk="1" hangingPunct="1"/>
            <a:r>
              <a:rPr lang="zh-CN" altLang="en-US" sz="4000">
                <a:latin typeface="宋体" panose="02010600030101010101" pitchFamily="2" charset="-122"/>
                <a:cs typeface="Times New Roman" panose="02020603050405020304" pitchFamily="18" charset="0"/>
              </a:rPr>
              <a:t>视错觉</a:t>
            </a:r>
            <a:r>
              <a:rPr lang="zh-CN" altLang="en-US" sz="3600">
                <a:latin typeface="宋体" panose="02010600030101010101" pitchFamily="2" charset="-122"/>
              </a:rPr>
              <a:t> </a:t>
            </a:r>
          </a:p>
        </p:txBody>
      </p:sp>
      <p:sp>
        <p:nvSpPr>
          <p:cNvPr id="6" name="灯片编号占位符 4"/>
          <p:cNvSpPr>
            <a:spLocks noGrp="1"/>
          </p:cNvSpPr>
          <p:nvPr>
            <p:ph type="sldNum" sz="quarter" idx="4294967295"/>
          </p:nvPr>
        </p:nvSpPr>
        <p:spPr>
          <a:xfrm>
            <a:off x="0" y="6356350"/>
            <a:ext cx="4114800" cy="365125"/>
          </a:xfrm>
        </p:spPr>
        <p:txBody>
          <a:bodyPr/>
          <a:lstStyle>
            <a:lvl1pPr eaLnBrk="0" hangingPunct="0">
              <a:defRPr sz="2000">
                <a:solidFill>
                  <a:schemeClr val="tx1"/>
                </a:solidFill>
                <a:latin typeface="Verdana" panose="020B0604030504040204" pitchFamily="34" charset="0"/>
                <a:ea typeface="楷体_GB2312" panose="02010609030101010101" pitchFamily="49" charset="-122"/>
              </a:defRPr>
            </a:lvl1pPr>
            <a:lvl2pPr marL="742950" indent="-285750" eaLnBrk="0" hangingPunct="0">
              <a:defRPr sz="2000">
                <a:solidFill>
                  <a:schemeClr val="tx1"/>
                </a:solidFill>
                <a:latin typeface="Verdana" panose="020B0604030504040204" pitchFamily="34" charset="0"/>
                <a:ea typeface="楷体_GB2312" panose="02010609030101010101" pitchFamily="49" charset="-122"/>
              </a:defRPr>
            </a:lvl2pPr>
            <a:lvl3pPr marL="1143000" indent="-228600" eaLnBrk="0" hangingPunct="0">
              <a:defRPr sz="2000">
                <a:solidFill>
                  <a:schemeClr val="tx1"/>
                </a:solidFill>
                <a:latin typeface="Verdana" panose="020B0604030504040204" pitchFamily="34" charset="0"/>
                <a:ea typeface="楷体_GB2312" panose="02010609030101010101" pitchFamily="49" charset="-122"/>
              </a:defRPr>
            </a:lvl3pPr>
            <a:lvl4pPr marL="1600200" indent="-228600" eaLnBrk="0" hangingPunct="0">
              <a:defRPr sz="2000">
                <a:solidFill>
                  <a:schemeClr val="tx1"/>
                </a:solidFill>
                <a:latin typeface="Verdana" panose="020B0604030504040204" pitchFamily="34" charset="0"/>
                <a:ea typeface="楷体_GB2312" panose="02010609030101010101" pitchFamily="49" charset="-122"/>
              </a:defRPr>
            </a:lvl4pPr>
            <a:lvl5pPr marL="2057400" indent="-228600" eaLnBrk="0" hangingPunct="0">
              <a:defRPr sz="2000">
                <a:solidFill>
                  <a:schemeClr val="tx1"/>
                </a:solidFill>
                <a:latin typeface="Verdana" panose="020B0604030504040204" pitchFamily="34" charset="0"/>
                <a:ea typeface="楷体_GB2312" panose="02010609030101010101" pitchFamily="49" charset="-122"/>
              </a:defRPr>
            </a:lvl5pPr>
            <a:lvl6pPr marL="25146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6pPr>
            <a:lvl7pPr marL="29718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7pPr>
            <a:lvl8pPr marL="34290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8pPr>
            <a:lvl9pPr marL="38862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9pPr>
          </a:lstStyle>
          <a:p>
            <a:pPr eaLnBrk="1" hangingPunct="1"/>
            <a:fld id="{F41B95CD-7504-4F82-ADFD-AA5A421F9D29}" type="slidenum">
              <a:rPr lang="en-US" altLang="zh-CN" sz="1000">
                <a:ea typeface="宋体" panose="02010600030101010101" pitchFamily="2" charset="-122"/>
              </a:rPr>
              <a:pPr eaLnBrk="1" hangingPunct="1"/>
              <a:t>16</a:t>
            </a:fld>
            <a:endParaRPr lang="en-US" altLang="zh-CN" sz="1000">
              <a:ea typeface="宋体" panose="02010600030101010101" pitchFamily="2" charset="-122"/>
            </a:endParaRPr>
          </a:p>
        </p:txBody>
      </p:sp>
      <p:pic>
        <p:nvPicPr>
          <p:cNvPr id="19461" name="Picture 5" descr="illusion_siz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92314" y="1052513"/>
            <a:ext cx="8207375" cy="447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62" name="Text Box 6"/>
          <p:cNvSpPr txBox="1">
            <a:spLocks noChangeArrowheads="1"/>
          </p:cNvSpPr>
          <p:nvPr/>
        </p:nvSpPr>
        <p:spPr bwMode="auto">
          <a:xfrm>
            <a:off x="4872038" y="5300664"/>
            <a:ext cx="27368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eaLnBrk="0" hangingPunct="0">
              <a:defRPr sz="2000">
                <a:solidFill>
                  <a:schemeClr val="tx1"/>
                </a:solidFill>
                <a:latin typeface="Verdana" panose="020B0604030504040204" pitchFamily="34" charset="0"/>
                <a:ea typeface="楷体_GB2312" panose="02010609030101010101" pitchFamily="49" charset="-122"/>
              </a:defRPr>
            </a:lvl1pPr>
            <a:lvl2pPr marL="742950" indent="-285750" eaLnBrk="0" hangingPunct="0">
              <a:defRPr sz="2000">
                <a:solidFill>
                  <a:schemeClr val="tx1"/>
                </a:solidFill>
                <a:latin typeface="Verdana" panose="020B0604030504040204" pitchFamily="34" charset="0"/>
                <a:ea typeface="楷体_GB2312" panose="02010609030101010101" pitchFamily="49" charset="-122"/>
              </a:defRPr>
            </a:lvl2pPr>
            <a:lvl3pPr marL="1143000" indent="-228600" eaLnBrk="0" hangingPunct="0">
              <a:defRPr sz="2000">
                <a:solidFill>
                  <a:schemeClr val="tx1"/>
                </a:solidFill>
                <a:latin typeface="Verdana" panose="020B0604030504040204" pitchFamily="34" charset="0"/>
                <a:ea typeface="楷体_GB2312" panose="02010609030101010101" pitchFamily="49" charset="-122"/>
              </a:defRPr>
            </a:lvl3pPr>
            <a:lvl4pPr marL="1600200" indent="-228600" eaLnBrk="0" hangingPunct="0">
              <a:defRPr sz="2000">
                <a:solidFill>
                  <a:schemeClr val="tx1"/>
                </a:solidFill>
                <a:latin typeface="Verdana" panose="020B0604030504040204" pitchFamily="34" charset="0"/>
                <a:ea typeface="楷体_GB2312" panose="02010609030101010101" pitchFamily="49" charset="-122"/>
              </a:defRPr>
            </a:lvl4pPr>
            <a:lvl5pPr marL="2057400" indent="-228600" eaLnBrk="0" hangingPunct="0">
              <a:defRPr sz="2000">
                <a:solidFill>
                  <a:schemeClr val="tx1"/>
                </a:solidFill>
                <a:latin typeface="Verdana" panose="020B0604030504040204" pitchFamily="34" charset="0"/>
                <a:ea typeface="楷体_GB2312" panose="02010609030101010101" pitchFamily="49" charset="-122"/>
              </a:defRPr>
            </a:lvl5pPr>
            <a:lvl6pPr marL="25146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6pPr>
            <a:lvl7pPr marL="29718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7pPr>
            <a:lvl8pPr marL="34290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8pPr>
            <a:lvl9pPr marL="38862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9pPr>
          </a:lstStyle>
          <a:p>
            <a:pPr eaLnBrk="1" hangingPunct="1">
              <a:spcBef>
                <a:spcPct val="50000"/>
              </a:spcBef>
              <a:buFont typeface="Wingdings" panose="05000000000000000000" pitchFamily="2" charset="2"/>
              <a:buNone/>
            </a:pPr>
            <a:r>
              <a:rPr lang="en-US" altLang="zh-CN" sz="2400" b="1" dirty="0" err="1">
                <a:solidFill>
                  <a:schemeClr val="tx2"/>
                </a:solidFill>
                <a:latin typeface="Times New Roman" panose="02020603050405020304" pitchFamily="18" charset="0"/>
              </a:rPr>
              <a:t>Ebbinghause</a:t>
            </a:r>
            <a:r>
              <a:rPr lang="en-US" altLang="zh-CN" sz="2400" b="1" dirty="0">
                <a:solidFill>
                  <a:schemeClr val="tx2"/>
                </a:solidFill>
                <a:latin typeface="Times New Roman" panose="02020603050405020304" pitchFamily="18" charset="0"/>
              </a:rPr>
              <a:t> </a:t>
            </a:r>
            <a:r>
              <a:rPr lang="zh-CN" altLang="en-US" sz="2400" b="1" dirty="0">
                <a:solidFill>
                  <a:schemeClr val="tx2"/>
                </a:solidFill>
                <a:latin typeface="Times New Roman" panose="02020603050405020304" pitchFamily="18" charset="0"/>
              </a:rPr>
              <a:t>错觉</a:t>
            </a:r>
          </a:p>
        </p:txBody>
      </p:sp>
      <p:sp>
        <p:nvSpPr>
          <p:cNvPr id="4" name="矩形 3"/>
          <p:cNvSpPr/>
          <p:nvPr/>
        </p:nvSpPr>
        <p:spPr>
          <a:xfrm>
            <a:off x="2994534" y="6007541"/>
            <a:ext cx="6264696" cy="646331"/>
          </a:xfrm>
          <a:prstGeom prst="rect">
            <a:avLst/>
          </a:prstGeom>
        </p:spPr>
        <p:txBody>
          <a:bodyPr wrap="square">
            <a:spAutoFit/>
          </a:bodyPr>
          <a:lstStyle/>
          <a:p>
            <a:r>
              <a:rPr lang="zh-CN" altLang="en-US" dirty="0"/>
              <a:t>中间的圆比右边中间的圆大</a:t>
            </a:r>
            <a:r>
              <a:rPr lang="en-US" altLang="zh-CN" dirty="0"/>
              <a:t>—</a:t>
            </a:r>
            <a:r>
              <a:rPr lang="zh-CN" altLang="en-US" dirty="0"/>
              <a:t>些，但实际上这两个圆的大小相同。</a:t>
            </a:r>
          </a:p>
        </p:txBody>
      </p:sp>
    </p:spTree>
    <p:extLst>
      <p:ext uri="{BB962C8B-B14F-4D97-AF65-F5344CB8AC3E}">
        <p14:creationId xmlns:p14="http://schemas.microsoft.com/office/powerpoint/2010/main" val="13797363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2"/>
          <p:cNvSpPr>
            <a:spLocks noGrp="1" noChangeArrowheads="1"/>
          </p:cNvSpPr>
          <p:nvPr>
            <p:ph type="title"/>
          </p:nvPr>
        </p:nvSpPr>
        <p:spPr/>
        <p:txBody>
          <a:bodyPr>
            <a:normAutofit fontScale="90000"/>
          </a:bodyPr>
          <a:lstStyle/>
          <a:p>
            <a:pPr eaLnBrk="1" hangingPunct="1"/>
            <a:r>
              <a:rPr lang="zh-CN" altLang="en-US" sz="4000">
                <a:latin typeface="宋体" panose="02010600030101010101" pitchFamily="2" charset="-122"/>
                <a:cs typeface="Times New Roman" panose="02020603050405020304" pitchFamily="18" charset="0"/>
              </a:rPr>
              <a:t>视错觉</a:t>
            </a:r>
            <a:r>
              <a:rPr lang="zh-CN" altLang="en-US" sz="3600">
                <a:latin typeface="宋体" panose="02010600030101010101" pitchFamily="2" charset="-122"/>
              </a:rPr>
              <a:t> </a:t>
            </a:r>
          </a:p>
        </p:txBody>
      </p:sp>
      <p:sp>
        <p:nvSpPr>
          <p:cNvPr id="6" name="灯片编号占位符 4"/>
          <p:cNvSpPr>
            <a:spLocks noGrp="1"/>
          </p:cNvSpPr>
          <p:nvPr>
            <p:ph type="sldNum" sz="quarter" idx="4294967295"/>
          </p:nvPr>
        </p:nvSpPr>
        <p:spPr>
          <a:xfrm>
            <a:off x="0" y="6356350"/>
            <a:ext cx="4114800" cy="365125"/>
          </a:xfrm>
        </p:spPr>
        <p:txBody>
          <a:bodyPr/>
          <a:lstStyle>
            <a:lvl1pPr eaLnBrk="0" hangingPunct="0">
              <a:defRPr sz="2000">
                <a:solidFill>
                  <a:schemeClr val="tx1"/>
                </a:solidFill>
                <a:latin typeface="Verdana" panose="020B0604030504040204" pitchFamily="34" charset="0"/>
                <a:ea typeface="楷体_GB2312" panose="02010609030101010101" pitchFamily="49" charset="-122"/>
              </a:defRPr>
            </a:lvl1pPr>
            <a:lvl2pPr marL="742950" indent="-285750" eaLnBrk="0" hangingPunct="0">
              <a:defRPr sz="2000">
                <a:solidFill>
                  <a:schemeClr val="tx1"/>
                </a:solidFill>
                <a:latin typeface="Verdana" panose="020B0604030504040204" pitchFamily="34" charset="0"/>
                <a:ea typeface="楷体_GB2312" panose="02010609030101010101" pitchFamily="49" charset="-122"/>
              </a:defRPr>
            </a:lvl2pPr>
            <a:lvl3pPr marL="1143000" indent="-228600" eaLnBrk="0" hangingPunct="0">
              <a:defRPr sz="2000">
                <a:solidFill>
                  <a:schemeClr val="tx1"/>
                </a:solidFill>
                <a:latin typeface="Verdana" panose="020B0604030504040204" pitchFamily="34" charset="0"/>
                <a:ea typeface="楷体_GB2312" panose="02010609030101010101" pitchFamily="49" charset="-122"/>
              </a:defRPr>
            </a:lvl3pPr>
            <a:lvl4pPr marL="1600200" indent="-228600" eaLnBrk="0" hangingPunct="0">
              <a:defRPr sz="2000">
                <a:solidFill>
                  <a:schemeClr val="tx1"/>
                </a:solidFill>
                <a:latin typeface="Verdana" panose="020B0604030504040204" pitchFamily="34" charset="0"/>
                <a:ea typeface="楷体_GB2312" panose="02010609030101010101" pitchFamily="49" charset="-122"/>
              </a:defRPr>
            </a:lvl4pPr>
            <a:lvl5pPr marL="2057400" indent="-228600" eaLnBrk="0" hangingPunct="0">
              <a:defRPr sz="2000">
                <a:solidFill>
                  <a:schemeClr val="tx1"/>
                </a:solidFill>
                <a:latin typeface="Verdana" panose="020B0604030504040204" pitchFamily="34" charset="0"/>
                <a:ea typeface="楷体_GB2312" panose="02010609030101010101" pitchFamily="49" charset="-122"/>
              </a:defRPr>
            </a:lvl5pPr>
            <a:lvl6pPr marL="25146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6pPr>
            <a:lvl7pPr marL="29718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7pPr>
            <a:lvl8pPr marL="34290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8pPr>
            <a:lvl9pPr marL="38862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9pPr>
          </a:lstStyle>
          <a:p>
            <a:pPr eaLnBrk="1" hangingPunct="1"/>
            <a:fld id="{5F89EA42-879C-42DC-A2BD-6876A676FC8A}" type="slidenum">
              <a:rPr lang="en-US" altLang="zh-CN" sz="1000">
                <a:ea typeface="宋体" panose="02010600030101010101" pitchFamily="2" charset="-122"/>
              </a:rPr>
              <a:pPr eaLnBrk="1" hangingPunct="1"/>
              <a:t>17</a:t>
            </a:fld>
            <a:endParaRPr lang="en-US" altLang="zh-CN" sz="1000">
              <a:ea typeface="宋体" panose="02010600030101010101" pitchFamily="2" charset="-122"/>
            </a:endParaRPr>
          </a:p>
        </p:txBody>
      </p:sp>
      <p:pic>
        <p:nvPicPr>
          <p:cNvPr id="20485" name="Picture 6" descr="Img20047301935244">
            <a:hlinkClick r:id="rId2"/>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2063750" y="1776414"/>
            <a:ext cx="8064500" cy="330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6" name="Rectangle 7"/>
          <p:cNvSpPr>
            <a:spLocks noChangeArrowheads="1"/>
          </p:cNvSpPr>
          <p:nvPr/>
        </p:nvSpPr>
        <p:spPr bwMode="auto">
          <a:xfrm>
            <a:off x="5015880" y="5392579"/>
            <a:ext cx="2159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eaLnBrk="0" hangingPunct="0">
              <a:defRPr sz="2000">
                <a:solidFill>
                  <a:schemeClr val="tx1"/>
                </a:solidFill>
                <a:latin typeface="Verdana" panose="020B0604030504040204" pitchFamily="34" charset="0"/>
                <a:ea typeface="楷体_GB2312" panose="02010609030101010101" pitchFamily="49" charset="-122"/>
              </a:defRPr>
            </a:lvl1pPr>
            <a:lvl2pPr marL="742950" indent="-285750" eaLnBrk="0" hangingPunct="0">
              <a:defRPr sz="2000">
                <a:solidFill>
                  <a:schemeClr val="tx1"/>
                </a:solidFill>
                <a:latin typeface="Verdana" panose="020B0604030504040204" pitchFamily="34" charset="0"/>
                <a:ea typeface="楷体_GB2312" panose="02010609030101010101" pitchFamily="49" charset="-122"/>
              </a:defRPr>
            </a:lvl2pPr>
            <a:lvl3pPr marL="1143000" indent="-228600" eaLnBrk="0" hangingPunct="0">
              <a:defRPr sz="2000">
                <a:solidFill>
                  <a:schemeClr val="tx1"/>
                </a:solidFill>
                <a:latin typeface="Verdana" panose="020B0604030504040204" pitchFamily="34" charset="0"/>
                <a:ea typeface="楷体_GB2312" panose="02010609030101010101" pitchFamily="49" charset="-122"/>
              </a:defRPr>
            </a:lvl3pPr>
            <a:lvl4pPr marL="1600200" indent="-228600" eaLnBrk="0" hangingPunct="0">
              <a:defRPr sz="2000">
                <a:solidFill>
                  <a:schemeClr val="tx1"/>
                </a:solidFill>
                <a:latin typeface="Verdana" panose="020B0604030504040204" pitchFamily="34" charset="0"/>
                <a:ea typeface="楷体_GB2312" panose="02010609030101010101" pitchFamily="49" charset="-122"/>
              </a:defRPr>
            </a:lvl4pPr>
            <a:lvl5pPr marL="2057400" indent="-228600" eaLnBrk="0" hangingPunct="0">
              <a:defRPr sz="2000">
                <a:solidFill>
                  <a:schemeClr val="tx1"/>
                </a:solidFill>
                <a:latin typeface="Verdana" panose="020B0604030504040204" pitchFamily="34" charset="0"/>
                <a:ea typeface="楷体_GB2312" panose="02010609030101010101" pitchFamily="49" charset="-122"/>
              </a:defRPr>
            </a:lvl5pPr>
            <a:lvl6pPr marL="25146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6pPr>
            <a:lvl7pPr marL="29718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7pPr>
            <a:lvl8pPr marL="34290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8pPr>
            <a:lvl9pPr marL="38862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9pPr>
          </a:lstStyle>
          <a:p>
            <a:pPr algn="ctr" eaLnBrk="1" hangingPunct="1">
              <a:buFont typeface="Wingdings" panose="05000000000000000000" pitchFamily="2" charset="2"/>
              <a:buNone/>
            </a:pPr>
            <a:r>
              <a:rPr lang="en-US" altLang="zh-CN" sz="2400" b="1" dirty="0" err="1">
                <a:solidFill>
                  <a:schemeClr val="tx2"/>
                </a:solidFill>
                <a:latin typeface="Times New Roman" panose="02020603050405020304" pitchFamily="18" charset="0"/>
              </a:rPr>
              <a:t>Zollner</a:t>
            </a:r>
            <a:r>
              <a:rPr lang="en-US" altLang="zh-CN" sz="2400" b="1" dirty="0">
                <a:solidFill>
                  <a:schemeClr val="tx2"/>
                </a:solidFill>
                <a:latin typeface="Times New Roman" panose="02020603050405020304" pitchFamily="18" charset="0"/>
              </a:rPr>
              <a:t> </a:t>
            </a:r>
            <a:r>
              <a:rPr lang="zh-CN" altLang="en-US" sz="2400" b="1" dirty="0">
                <a:solidFill>
                  <a:schemeClr val="tx2"/>
                </a:solidFill>
                <a:latin typeface="Times New Roman" panose="02020603050405020304" pitchFamily="18" charset="0"/>
              </a:rPr>
              <a:t>错觉</a:t>
            </a:r>
          </a:p>
        </p:txBody>
      </p:sp>
      <p:sp>
        <p:nvSpPr>
          <p:cNvPr id="3" name="矩形 2"/>
          <p:cNvSpPr/>
          <p:nvPr/>
        </p:nvSpPr>
        <p:spPr>
          <a:xfrm>
            <a:off x="2927648" y="5935614"/>
            <a:ext cx="6984776" cy="646331"/>
          </a:xfrm>
          <a:prstGeom prst="rect">
            <a:avLst/>
          </a:prstGeom>
        </p:spPr>
        <p:txBody>
          <a:bodyPr wrap="square">
            <a:spAutoFit/>
          </a:bodyPr>
          <a:lstStyle/>
          <a:p>
            <a:r>
              <a:rPr lang="zh-CN" altLang="en-US" dirty="0"/>
              <a:t>一些平行线由于一些附加线段的影响而看成不平行的。属于形状和方向错觉。</a:t>
            </a:r>
          </a:p>
        </p:txBody>
      </p:sp>
    </p:spTree>
    <p:extLst>
      <p:ext uri="{BB962C8B-B14F-4D97-AF65-F5344CB8AC3E}">
        <p14:creationId xmlns:p14="http://schemas.microsoft.com/office/powerpoint/2010/main" val="16533744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12" name="灯片编号占位符 4"/>
          <p:cNvSpPr>
            <a:spLocks noGrp="1"/>
          </p:cNvSpPr>
          <p:nvPr>
            <p:ph type="sldNum" sz="quarter" idx="4294967295"/>
          </p:nvPr>
        </p:nvSpPr>
        <p:spPr>
          <a:xfrm>
            <a:off x="0" y="6356350"/>
            <a:ext cx="4114800" cy="365125"/>
          </a:xfrm>
        </p:spPr>
        <p:txBody>
          <a:bodyPr/>
          <a:lstStyle>
            <a:lvl1pPr eaLnBrk="0" hangingPunct="0">
              <a:defRPr sz="2000">
                <a:solidFill>
                  <a:schemeClr val="tx1"/>
                </a:solidFill>
                <a:latin typeface="Verdana" panose="020B0604030504040204" pitchFamily="34" charset="0"/>
                <a:ea typeface="楷体_GB2312" panose="02010609030101010101" pitchFamily="49" charset="-122"/>
              </a:defRPr>
            </a:lvl1pPr>
            <a:lvl2pPr marL="742950" indent="-285750" eaLnBrk="0" hangingPunct="0">
              <a:defRPr sz="2000">
                <a:solidFill>
                  <a:schemeClr val="tx1"/>
                </a:solidFill>
                <a:latin typeface="Verdana" panose="020B0604030504040204" pitchFamily="34" charset="0"/>
                <a:ea typeface="楷体_GB2312" panose="02010609030101010101" pitchFamily="49" charset="-122"/>
              </a:defRPr>
            </a:lvl2pPr>
            <a:lvl3pPr marL="1143000" indent="-228600" eaLnBrk="0" hangingPunct="0">
              <a:defRPr sz="2000">
                <a:solidFill>
                  <a:schemeClr val="tx1"/>
                </a:solidFill>
                <a:latin typeface="Verdana" panose="020B0604030504040204" pitchFamily="34" charset="0"/>
                <a:ea typeface="楷体_GB2312" panose="02010609030101010101" pitchFamily="49" charset="-122"/>
              </a:defRPr>
            </a:lvl3pPr>
            <a:lvl4pPr marL="1600200" indent="-228600" eaLnBrk="0" hangingPunct="0">
              <a:defRPr sz="2000">
                <a:solidFill>
                  <a:schemeClr val="tx1"/>
                </a:solidFill>
                <a:latin typeface="Verdana" panose="020B0604030504040204" pitchFamily="34" charset="0"/>
                <a:ea typeface="楷体_GB2312" panose="02010609030101010101" pitchFamily="49" charset="-122"/>
              </a:defRPr>
            </a:lvl4pPr>
            <a:lvl5pPr marL="2057400" indent="-228600" eaLnBrk="0" hangingPunct="0">
              <a:defRPr sz="2000">
                <a:solidFill>
                  <a:schemeClr val="tx1"/>
                </a:solidFill>
                <a:latin typeface="Verdana" panose="020B0604030504040204" pitchFamily="34" charset="0"/>
                <a:ea typeface="楷体_GB2312" panose="02010609030101010101" pitchFamily="49" charset="-122"/>
              </a:defRPr>
            </a:lvl5pPr>
            <a:lvl6pPr marL="25146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6pPr>
            <a:lvl7pPr marL="29718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7pPr>
            <a:lvl8pPr marL="34290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8pPr>
            <a:lvl9pPr marL="38862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9pPr>
          </a:lstStyle>
          <a:p>
            <a:pPr eaLnBrk="1" hangingPunct="1"/>
            <a:fld id="{54E39CD0-CE08-4B94-9B10-9A9475FEA356}" type="slidenum">
              <a:rPr lang="en-US" altLang="zh-CN" sz="1000">
                <a:ea typeface="宋体" panose="02010600030101010101" pitchFamily="2" charset="-122"/>
              </a:rPr>
              <a:pPr eaLnBrk="1" hangingPunct="1"/>
              <a:t>18</a:t>
            </a:fld>
            <a:endParaRPr lang="en-US" altLang="zh-CN" sz="1000">
              <a:ea typeface="宋体" panose="02010600030101010101" pitchFamily="2" charset="-122"/>
            </a:endParaRPr>
          </a:p>
        </p:txBody>
      </p:sp>
      <p:pic>
        <p:nvPicPr>
          <p:cNvPr id="21509" name="Picture 5" descr="左邊問題的圖形"/>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5189" y="476250"/>
            <a:ext cx="4033837" cy="171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10" name="Rectangle 6"/>
          <p:cNvSpPr>
            <a:spLocks noChangeArrowheads="1"/>
          </p:cNvSpPr>
          <p:nvPr/>
        </p:nvSpPr>
        <p:spPr bwMode="auto">
          <a:xfrm>
            <a:off x="2782889" y="2420939"/>
            <a:ext cx="24463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eaLnBrk="0" hangingPunct="0">
              <a:defRPr sz="2000">
                <a:solidFill>
                  <a:schemeClr val="tx1"/>
                </a:solidFill>
                <a:latin typeface="Verdana" panose="020B0604030504040204" pitchFamily="34" charset="0"/>
                <a:ea typeface="楷体_GB2312" panose="02010609030101010101" pitchFamily="49" charset="-122"/>
              </a:defRPr>
            </a:lvl1pPr>
            <a:lvl2pPr marL="742950" indent="-285750" eaLnBrk="0" hangingPunct="0">
              <a:defRPr sz="2000">
                <a:solidFill>
                  <a:schemeClr val="tx1"/>
                </a:solidFill>
                <a:latin typeface="Verdana" panose="020B0604030504040204" pitchFamily="34" charset="0"/>
                <a:ea typeface="楷体_GB2312" panose="02010609030101010101" pitchFamily="49" charset="-122"/>
              </a:defRPr>
            </a:lvl2pPr>
            <a:lvl3pPr marL="1143000" indent="-228600" eaLnBrk="0" hangingPunct="0">
              <a:defRPr sz="2000">
                <a:solidFill>
                  <a:schemeClr val="tx1"/>
                </a:solidFill>
                <a:latin typeface="Verdana" panose="020B0604030504040204" pitchFamily="34" charset="0"/>
                <a:ea typeface="楷体_GB2312" panose="02010609030101010101" pitchFamily="49" charset="-122"/>
              </a:defRPr>
            </a:lvl3pPr>
            <a:lvl4pPr marL="1600200" indent="-228600" eaLnBrk="0" hangingPunct="0">
              <a:defRPr sz="2000">
                <a:solidFill>
                  <a:schemeClr val="tx1"/>
                </a:solidFill>
                <a:latin typeface="Verdana" panose="020B0604030504040204" pitchFamily="34" charset="0"/>
                <a:ea typeface="楷体_GB2312" panose="02010609030101010101" pitchFamily="49" charset="-122"/>
              </a:defRPr>
            </a:lvl4pPr>
            <a:lvl5pPr marL="2057400" indent="-228600" eaLnBrk="0" hangingPunct="0">
              <a:defRPr sz="2000">
                <a:solidFill>
                  <a:schemeClr val="tx1"/>
                </a:solidFill>
                <a:latin typeface="Verdana" panose="020B0604030504040204" pitchFamily="34" charset="0"/>
                <a:ea typeface="楷体_GB2312" panose="02010609030101010101" pitchFamily="49" charset="-122"/>
              </a:defRPr>
            </a:lvl5pPr>
            <a:lvl6pPr marL="25146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6pPr>
            <a:lvl7pPr marL="29718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7pPr>
            <a:lvl8pPr marL="34290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8pPr>
            <a:lvl9pPr marL="38862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9pPr>
          </a:lstStyle>
          <a:p>
            <a:pPr algn="ctr" eaLnBrk="1" hangingPunct="1">
              <a:buFont typeface="Wingdings" panose="05000000000000000000" pitchFamily="2" charset="2"/>
              <a:buNone/>
            </a:pPr>
            <a:r>
              <a:rPr lang="en-US" altLang="zh-CN" sz="2400" b="1">
                <a:solidFill>
                  <a:schemeClr val="tx2"/>
                </a:solidFill>
                <a:latin typeface="Times New Roman" panose="02020603050405020304" pitchFamily="18" charset="0"/>
              </a:rPr>
              <a:t>Kanizsa </a:t>
            </a:r>
            <a:r>
              <a:rPr lang="zh-CN" altLang="en-US" sz="2400" b="1">
                <a:solidFill>
                  <a:schemeClr val="tx2"/>
                </a:solidFill>
                <a:latin typeface="Times New Roman" panose="02020603050405020304" pitchFamily="18" charset="0"/>
              </a:rPr>
              <a:t>视错觉</a:t>
            </a:r>
          </a:p>
        </p:txBody>
      </p:sp>
      <p:pic>
        <p:nvPicPr>
          <p:cNvPr id="21511" name="Picture 8" descr="左邊問題的圖形"/>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43701" y="765176"/>
            <a:ext cx="3097213" cy="2436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12" name="Rectangle 9"/>
          <p:cNvSpPr>
            <a:spLocks noChangeArrowheads="1"/>
          </p:cNvSpPr>
          <p:nvPr/>
        </p:nvSpPr>
        <p:spPr bwMode="auto">
          <a:xfrm>
            <a:off x="6672264" y="3573464"/>
            <a:ext cx="30241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eaLnBrk="0" hangingPunct="0">
              <a:defRPr sz="2000">
                <a:solidFill>
                  <a:schemeClr val="tx1"/>
                </a:solidFill>
                <a:latin typeface="Verdana" panose="020B0604030504040204" pitchFamily="34" charset="0"/>
                <a:ea typeface="楷体_GB2312" panose="02010609030101010101" pitchFamily="49" charset="-122"/>
              </a:defRPr>
            </a:lvl1pPr>
            <a:lvl2pPr marL="742950" indent="-285750" eaLnBrk="0" hangingPunct="0">
              <a:defRPr sz="2000">
                <a:solidFill>
                  <a:schemeClr val="tx1"/>
                </a:solidFill>
                <a:latin typeface="Verdana" panose="020B0604030504040204" pitchFamily="34" charset="0"/>
                <a:ea typeface="楷体_GB2312" panose="02010609030101010101" pitchFamily="49" charset="-122"/>
              </a:defRPr>
            </a:lvl2pPr>
            <a:lvl3pPr marL="1143000" indent="-228600" eaLnBrk="0" hangingPunct="0">
              <a:defRPr sz="2000">
                <a:solidFill>
                  <a:schemeClr val="tx1"/>
                </a:solidFill>
                <a:latin typeface="Verdana" panose="020B0604030504040204" pitchFamily="34" charset="0"/>
                <a:ea typeface="楷体_GB2312" panose="02010609030101010101" pitchFamily="49" charset="-122"/>
              </a:defRPr>
            </a:lvl3pPr>
            <a:lvl4pPr marL="1600200" indent="-228600" eaLnBrk="0" hangingPunct="0">
              <a:defRPr sz="2000">
                <a:solidFill>
                  <a:schemeClr val="tx1"/>
                </a:solidFill>
                <a:latin typeface="Verdana" panose="020B0604030504040204" pitchFamily="34" charset="0"/>
                <a:ea typeface="楷体_GB2312" panose="02010609030101010101" pitchFamily="49" charset="-122"/>
              </a:defRPr>
            </a:lvl4pPr>
            <a:lvl5pPr marL="2057400" indent="-228600" eaLnBrk="0" hangingPunct="0">
              <a:defRPr sz="2000">
                <a:solidFill>
                  <a:schemeClr val="tx1"/>
                </a:solidFill>
                <a:latin typeface="Verdana" panose="020B0604030504040204" pitchFamily="34" charset="0"/>
                <a:ea typeface="楷体_GB2312" panose="02010609030101010101" pitchFamily="49" charset="-122"/>
              </a:defRPr>
            </a:lvl5pPr>
            <a:lvl6pPr marL="25146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6pPr>
            <a:lvl7pPr marL="29718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7pPr>
            <a:lvl8pPr marL="34290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8pPr>
            <a:lvl9pPr marL="38862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9pPr>
          </a:lstStyle>
          <a:p>
            <a:pPr algn="ctr" eaLnBrk="1" hangingPunct="1">
              <a:buFont typeface="Wingdings" panose="05000000000000000000" pitchFamily="2" charset="2"/>
              <a:buNone/>
            </a:pPr>
            <a:r>
              <a:rPr lang="en-US" altLang="zh-CN" sz="2400" b="1">
                <a:solidFill>
                  <a:schemeClr val="tx2"/>
                </a:solidFill>
                <a:latin typeface="Times New Roman" panose="02020603050405020304" pitchFamily="18" charset="0"/>
              </a:rPr>
              <a:t>Munsterberg </a:t>
            </a:r>
            <a:r>
              <a:rPr lang="zh-CN" altLang="en-US" sz="2400" b="1">
                <a:solidFill>
                  <a:schemeClr val="tx2"/>
                </a:solidFill>
                <a:latin typeface="Times New Roman" panose="02020603050405020304" pitchFamily="18" charset="0"/>
              </a:rPr>
              <a:t>视错觉</a:t>
            </a:r>
          </a:p>
        </p:txBody>
      </p:sp>
      <p:pic>
        <p:nvPicPr>
          <p:cNvPr id="21513" name="Picture 11" descr="1-22[1]"/>
          <p:cNvPicPr>
            <a:picLocks noChangeAspect="1" noChangeArrowheads="1"/>
          </p:cNvPicPr>
          <p:nvPr/>
        </p:nvPicPr>
        <p:blipFill>
          <a:blip r:embed="rId4">
            <a:extLst>
              <a:ext uri="{28A0092B-C50C-407E-A947-70E740481C1C}">
                <a14:useLocalDpi xmlns:a14="http://schemas.microsoft.com/office/drawing/2010/main" val="0"/>
              </a:ext>
            </a:extLst>
          </a:blip>
          <a:srcRect l="7813" t="3363" r="5556" b="5083"/>
          <a:stretch>
            <a:fillRect/>
          </a:stretch>
        </p:blipFill>
        <p:spPr bwMode="auto">
          <a:xfrm>
            <a:off x="2208214" y="2924176"/>
            <a:ext cx="2816225" cy="3457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14" name="Rectangle 12"/>
          <p:cNvSpPr>
            <a:spLocks noChangeArrowheads="1"/>
          </p:cNvSpPr>
          <p:nvPr/>
        </p:nvSpPr>
        <p:spPr bwMode="auto">
          <a:xfrm>
            <a:off x="4872039" y="5734051"/>
            <a:ext cx="24479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eaLnBrk="0" hangingPunct="0">
              <a:defRPr sz="2000">
                <a:solidFill>
                  <a:schemeClr val="tx1"/>
                </a:solidFill>
                <a:latin typeface="Verdana" panose="020B0604030504040204" pitchFamily="34" charset="0"/>
                <a:ea typeface="楷体_GB2312" panose="02010609030101010101" pitchFamily="49" charset="-122"/>
              </a:defRPr>
            </a:lvl1pPr>
            <a:lvl2pPr marL="742950" indent="-285750" eaLnBrk="0" hangingPunct="0">
              <a:defRPr sz="2000">
                <a:solidFill>
                  <a:schemeClr val="tx1"/>
                </a:solidFill>
                <a:latin typeface="Verdana" panose="020B0604030504040204" pitchFamily="34" charset="0"/>
                <a:ea typeface="楷体_GB2312" panose="02010609030101010101" pitchFamily="49" charset="-122"/>
              </a:defRPr>
            </a:lvl2pPr>
            <a:lvl3pPr marL="1143000" indent="-228600" eaLnBrk="0" hangingPunct="0">
              <a:defRPr sz="2000">
                <a:solidFill>
                  <a:schemeClr val="tx1"/>
                </a:solidFill>
                <a:latin typeface="Verdana" panose="020B0604030504040204" pitchFamily="34" charset="0"/>
                <a:ea typeface="楷体_GB2312" panose="02010609030101010101" pitchFamily="49" charset="-122"/>
              </a:defRPr>
            </a:lvl3pPr>
            <a:lvl4pPr marL="1600200" indent="-228600" eaLnBrk="0" hangingPunct="0">
              <a:defRPr sz="2000">
                <a:solidFill>
                  <a:schemeClr val="tx1"/>
                </a:solidFill>
                <a:latin typeface="Verdana" panose="020B0604030504040204" pitchFamily="34" charset="0"/>
                <a:ea typeface="楷体_GB2312" panose="02010609030101010101" pitchFamily="49" charset="-122"/>
              </a:defRPr>
            </a:lvl4pPr>
            <a:lvl5pPr marL="2057400" indent="-228600" eaLnBrk="0" hangingPunct="0">
              <a:defRPr sz="2000">
                <a:solidFill>
                  <a:schemeClr val="tx1"/>
                </a:solidFill>
                <a:latin typeface="Verdana" panose="020B0604030504040204" pitchFamily="34" charset="0"/>
                <a:ea typeface="楷体_GB2312" panose="02010609030101010101" pitchFamily="49" charset="-122"/>
              </a:defRPr>
            </a:lvl5pPr>
            <a:lvl6pPr marL="25146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6pPr>
            <a:lvl7pPr marL="29718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7pPr>
            <a:lvl8pPr marL="34290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8pPr>
            <a:lvl9pPr marL="38862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9pPr>
          </a:lstStyle>
          <a:p>
            <a:pPr algn="ctr" eaLnBrk="1" hangingPunct="1">
              <a:buFont typeface="Wingdings" panose="05000000000000000000" pitchFamily="2" charset="2"/>
              <a:buNone/>
            </a:pPr>
            <a:r>
              <a:rPr lang="en-US" altLang="zh-CN" sz="2400" b="1">
                <a:solidFill>
                  <a:schemeClr val="tx2"/>
                </a:solidFill>
                <a:latin typeface="Times New Roman" panose="02020603050405020304" pitchFamily="18" charset="0"/>
              </a:rPr>
              <a:t>Ponzo </a:t>
            </a:r>
            <a:r>
              <a:rPr lang="zh-CN" altLang="en-US" sz="2400" b="1">
                <a:solidFill>
                  <a:schemeClr val="tx2"/>
                </a:solidFill>
                <a:latin typeface="Times New Roman" panose="02020603050405020304" pitchFamily="18" charset="0"/>
              </a:rPr>
              <a:t>图形</a:t>
            </a:r>
          </a:p>
        </p:txBody>
      </p:sp>
      <p:pic>
        <p:nvPicPr>
          <p:cNvPr id="21515" name="Picture 14" descr="20060115114208176[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32625" y="4221164"/>
            <a:ext cx="3240088" cy="158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16" name="Rectangle 15"/>
          <p:cNvSpPr>
            <a:spLocks noChangeArrowheads="1"/>
          </p:cNvSpPr>
          <p:nvPr/>
        </p:nvSpPr>
        <p:spPr bwMode="auto">
          <a:xfrm>
            <a:off x="7391401" y="5805489"/>
            <a:ext cx="24479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eaLnBrk="0" hangingPunct="0">
              <a:defRPr sz="2000">
                <a:solidFill>
                  <a:schemeClr val="tx1"/>
                </a:solidFill>
                <a:latin typeface="Verdana" panose="020B0604030504040204" pitchFamily="34" charset="0"/>
                <a:ea typeface="楷体_GB2312" panose="02010609030101010101" pitchFamily="49" charset="-122"/>
              </a:defRPr>
            </a:lvl1pPr>
            <a:lvl2pPr marL="742950" indent="-285750" eaLnBrk="0" hangingPunct="0">
              <a:defRPr sz="2000">
                <a:solidFill>
                  <a:schemeClr val="tx1"/>
                </a:solidFill>
                <a:latin typeface="Verdana" panose="020B0604030504040204" pitchFamily="34" charset="0"/>
                <a:ea typeface="楷体_GB2312" panose="02010609030101010101" pitchFamily="49" charset="-122"/>
              </a:defRPr>
            </a:lvl2pPr>
            <a:lvl3pPr marL="1143000" indent="-228600" eaLnBrk="0" hangingPunct="0">
              <a:defRPr sz="2000">
                <a:solidFill>
                  <a:schemeClr val="tx1"/>
                </a:solidFill>
                <a:latin typeface="Verdana" panose="020B0604030504040204" pitchFamily="34" charset="0"/>
                <a:ea typeface="楷体_GB2312" panose="02010609030101010101" pitchFamily="49" charset="-122"/>
              </a:defRPr>
            </a:lvl3pPr>
            <a:lvl4pPr marL="1600200" indent="-228600" eaLnBrk="0" hangingPunct="0">
              <a:defRPr sz="2000">
                <a:solidFill>
                  <a:schemeClr val="tx1"/>
                </a:solidFill>
                <a:latin typeface="Verdana" panose="020B0604030504040204" pitchFamily="34" charset="0"/>
                <a:ea typeface="楷体_GB2312" panose="02010609030101010101" pitchFamily="49" charset="-122"/>
              </a:defRPr>
            </a:lvl4pPr>
            <a:lvl5pPr marL="2057400" indent="-228600" eaLnBrk="0" hangingPunct="0">
              <a:defRPr sz="2000">
                <a:solidFill>
                  <a:schemeClr val="tx1"/>
                </a:solidFill>
                <a:latin typeface="Verdana" panose="020B0604030504040204" pitchFamily="34" charset="0"/>
                <a:ea typeface="楷体_GB2312" panose="02010609030101010101" pitchFamily="49" charset="-122"/>
              </a:defRPr>
            </a:lvl5pPr>
            <a:lvl6pPr marL="25146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6pPr>
            <a:lvl7pPr marL="29718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7pPr>
            <a:lvl8pPr marL="34290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8pPr>
            <a:lvl9pPr marL="38862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9pPr>
          </a:lstStyle>
          <a:p>
            <a:pPr algn="ctr" eaLnBrk="1" hangingPunct="1">
              <a:buFont typeface="Wingdings" panose="05000000000000000000" pitchFamily="2" charset="2"/>
              <a:buNone/>
            </a:pPr>
            <a:r>
              <a:rPr lang="en-US" altLang="zh-CN" sz="2400" b="1">
                <a:solidFill>
                  <a:schemeClr val="tx2"/>
                </a:solidFill>
                <a:latin typeface="Times New Roman" panose="02020603050405020304" pitchFamily="18" charset="0"/>
              </a:rPr>
              <a:t>“</a:t>
            </a:r>
            <a:r>
              <a:rPr lang="zh-CN" altLang="en-US" sz="2400" b="1">
                <a:solidFill>
                  <a:schemeClr val="tx2"/>
                </a:solidFill>
                <a:latin typeface="Times New Roman" panose="02020603050405020304" pitchFamily="18" charset="0"/>
              </a:rPr>
              <a:t>光渗”现象</a:t>
            </a:r>
          </a:p>
        </p:txBody>
      </p:sp>
    </p:spTree>
    <p:extLst>
      <p:ext uri="{BB962C8B-B14F-4D97-AF65-F5344CB8AC3E}">
        <p14:creationId xmlns:p14="http://schemas.microsoft.com/office/powerpoint/2010/main" val="1181222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Rectangle 2"/>
          <p:cNvSpPr>
            <a:spLocks noGrp="1" noChangeArrowheads="1"/>
          </p:cNvSpPr>
          <p:nvPr>
            <p:ph type="title"/>
          </p:nvPr>
        </p:nvSpPr>
        <p:spPr/>
        <p:txBody>
          <a:bodyPr>
            <a:normAutofit fontScale="90000"/>
          </a:bodyPr>
          <a:lstStyle/>
          <a:p>
            <a:pPr eaLnBrk="1" hangingPunct="1"/>
            <a:r>
              <a:rPr lang="zh-CN" altLang="en-US" sz="4000">
                <a:latin typeface="宋体" panose="02010600030101010101" pitchFamily="2" charset="-122"/>
                <a:cs typeface="Times New Roman" panose="02020603050405020304" pitchFamily="18" charset="0"/>
              </a:rPr>
              <a:t>视错觉</a:t>
            </a:r>
            <a:r>
              <a:rPr lang="zh-CN" altLang="en-US" sz="3600">
                <a:latin typeface="宋体" panose="02010600030101010101" pitchFamily="2" charset="-122"/>
              </a:rPr>
              <a:t> </a:t>
            </a:r>
          </a:p>
        </p:txBody>
      </p:sp>
      <p:sp>
        <p:nvSpPr>
          <p:cNvPr id="5" name="灯片编号占位符 4"/>
          <p:cNvSpPr>
            <a:spLocks noGrp="1"/>
          </p:cNvSpPr>
          <p:nvPr>
            <p:ph type="sldNum" sz="quarter" idx="4294967295"/>
          </p:nvPr>
        </p:nvSpPr>
        <p:spPr>
          <a:xfrm>
            <a:off x="0" y="6356350"/>
            <a:ext cx="4114800" cy="365125"/>
          </a:xfrm>
        </p:spPr>
        <p:txBody>
          <a:bodyPr/>
          <a:lstStyle>
            <a:lvl1pPr eaLnBrk="0" hangingPunct="0">
              <a:defRPr sz="2000">
                <a:solidFill>
                  <a:schemeClr val="tx1"/>
                </a:solidFill>
                <a:latin typeface="Verdana" panose="020B0604030504040204" pitchFamily="34" charset="0"/>
                <a:ea typeface="楷体_GB2312" panose="02010609030101010101" pitchFamily="49" charset="-122"/>
              </a:defRPr>
            </a:lvl1pPr>
            <a:lvl2pPr marL="742950" indent="-285750" eaLnBrk="0" hangingPunct="0">
              <a:defRPr sz="2000">
                <a:solidFill>
                  <a:schemeClr val="tx1"/>
                </a:solidFill>
                <a:latin typeface="Verdana" panose="020B0604030504040204" pitchFamily="34" charset="0"/>
                <a:ea typeface="楷体_GB2312" panose="02010609030101010101" pitchFamily="49" charset="-122"/>
              </a:defRPr>
            </a:lvl2pPr>
            <a:lvl3pPr marL="1143000" indent="-228600" eaLnBrk="0" hangingPunct="0">
              <a:defRPr sz="2000">
                <a:solidFill>
                  <a:schemeClr val="tx1"/>
                </a:solidFill>
                <a:latin typeface="Verdana" panose="020B0604030504040204" pitchFamily="34" charset="0"/>
                <a:ea typeface="楷体_GB2312" panose="02010609030101010101" pitchFamily="49" charset="-122"/>
              </a:defRPr>
            </a:lvl3pPr>
            <a:lvl4pPr marL="1600200" indent="-228600" eaLnBrk="0" hangingPunct="0">
              <a:defRPr sz="2000">
                <a:solidFill>
                  <a:schemeClr val="tx1"/>
                </a:solidFill>
                <a:latin typeface="Verdana" panose="020B0604030504040204" pitchFamily="34" charset="0"/>
                <a:ea typeface="楷体_GB2312" panose="02010609030101010101" pitchFamily="49" charset="-122"/>
              </a:defRPr>
            </a:lvl4pPr>
            <a:lvl5pPr marL="2057400" indent="-228600" eaLnBrk="0" hangingPunct="0">
              <a:defRPr sz="2000">
                <a:solidFill>
                  <a:schemeClr val="tx1"/>
                </a:solidFill>
                <a:latin typeface="Verdana" panose="020B0604030504040204" pitchFamily="34" charset="0"/>
                <a:ea typeface="楷体_GB2312" panose="02010609030101010101" pitchFamily="49" charset="-122"/>
              </a:defRPr>
            </a:lvl5pPr>
            <a:lvl6pPr marL="25146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6pPr>
            <a:lvl7pPr marL="29718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7pPr>
            <a:lvl8pPr marL="34290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8pPr>
            <a:lvl9pPr marL="38862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9pPr>
          </a:lstStyle>
          <a:p>
            <a:pPr eaLnBrk="1" hangingPunct="1"/>
            <a:fld id="{3E7E162A-E329-4FC3-9570-4D65ADD753F3}" type="slidenum">
              <a:rPr lang="en-US" altLang="zh-CN" sz="1000">
                <a:ea typeface="宋体" panose="02010600030101010101" pitchFamily="2" charset="-122"/>
              </a:rPr>
              <a:pPr eaLnBrk="1" hangingPunct="1"/>
              <a:t>19</a:t>
            </a:fld>
            <a:endParaRPr lang="en-US" altLang="zh-CN" sz="1000">
              <a:ea typeface="宋体" panose="02010600030101010101" pitchFamily="2" charset="-122"/>
            </a:endParaRPr>
          </a:p>
        </p:txBody>
      </p:sp>
      <p:pic>
        <p:nvPicPr>
          <p:cNvPr id="22533" name="Picture 4" descr="mov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59151" y="1052513"/>
            <a:ext cx="5256213" cy="5256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921962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Rectangle 2"/>
          <p:cNvSpPr>
            <a:spLocks noGrp="1" noChangeArrowheads="1"/>
          </p:cNvSpPr>
          <p:nvPr>
            <p:ph type="title"/>
          </p:nvPr>
        </p:nvSpPr>
        <p:spPr/>
        <p:txBody>
          <a:bodyPr/>
          <a:lstStyle/>
          <a:p>
            <a:pPr eaLnBrk="1" hangingPunct="1"/>
            <a:r>
              <a:rPr lang="zh-CN" altLang="en-US"/>
              <a:t>内容摘要</a:t>
            </a:r>
          </a:p>
        </p:txBody>
      </p:sp>
      <p:sp>
        <p:nvSpPr>
          <p:cNvPr id="4" name="灯片编号占位符 4"/>
          <p:cNvSpPr>
            <a:spLocks noGrp="1"/>
          </p:cNvSpPr>
          <p:nvPr>
            <p:ph type="sldNum" sz="quarter" idx="4294967295"/>
          </p:nvPr>
        </p:nvSpPr>
        <p:spPr>
          <a:xfrm>
            <a:off x="0" y="6356350"/>
            <a:ext cx="4114800" cy="365125"/>
          </a:xfrm>
        </p:spPr>
        <p:txBody>
          <a:bodyPr/>
          <a:lstStyle>
            <a:lvl1pPr eaLnBrk="0" hangingPunct="0">
              <a:defRPr sz="2000">
                <a:solidFill>
                  <a:schemeClr val="tx1"/>
                </a:solidFill>
                <a:latin typeface="Verdana" panose="020B0604030504040204" pitchFamily="34" charset="0"/>
                <a:ea typeface="楷体_GB2312" panose="02010609030101010101" pitchFamily="49" charset="-122"/>
              </a:defRPr>
            </a:lvl1pPr>
            <a:lvl2pPr marL="742950" indent="-285750" eaLnBrk="0" hangingPunct="0">
              <a:defRPr sz="2000">
                <a:solidFill>
                  <a:schemeClr val="tx1"/>
                </a:solidFill>
                <a:latin typeface="Verdana" panose="020B0604030504040204" pitchFamily="34" charset="0"/>
                <a:ea typeface="楷体_GB2312" panose="02010609030101010101" pitchFamily="49" charset="-122"/>
              </a:defRPr>
            </a:lvl2pPr>
            <a:lvl3pPr marL="1143000" indent="-228600" eaLnBrk="0" hangingPunct="0">
              <a:defRPr sz="2000">
                <a:solidFill>
                  <a:schemeClr val="tx1"/>
                </a:solidFill>
                <a:latin typeface="Verdana" panose="020B0604030504040204" pitchFamily="34" charset="0"/>
                <a:ea typeface="楷体_GB2312" panose="02010609030101010101" pitchFamily="49" charset="-122"/>
              </a:defRPr>
            </a:lvl3pPr>
            <a:lvl4pPr marL="1600200" indent="-228600" eaLnBrk="0" hangingPunct="0">
              <a:defRPr sz="2000">
                <a:solidFill>
                  <a:schemeClr val="tx1"/>
                </a:solidFill>
                <a:latin typeface="Verdana" panose="020B0604030504040204" pitchFamily="34" charset="0"/>
                <a:ea typeface="楷体_GB2312" panose="02010609030101010101" pitchFamily="49" charset="-122"/>
              </a:defRPr>
            </a:lvl4pPr>
            <a:lvl5pPr marL="2057400" indent="-228600" eaLnBrk="0" hangingPunct="0">
              <a:defRPr sz="2000">
                <a:solidFill>
                  <a:schemeClr val="tx1"/>
                </a:solidFill>
                <a:latin typeface="Verdana" panose="020B0604030504040204" pitchFamily="34" charset="0"/>
                <a:ea typeface="楷体_GB2312" panose="02010609030101010101" pitchFamily="49" charset="-122"/>
              </a:defRPr>
            </a:lvl5pPr>
            <a:lvl6pPr marL="25146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6pPr>
            <a:lvl7pPr marL="29718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7pPr>
            <a:lvl8pPr marL="34290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8pPr>
            <a:lvl9pPr marL="38862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9pPr>
          </a:lstStyle>
          <a:p>
            <a:pPr eaLnBrk="1" hangingPunct="1"/>
            <a:fld id="{77640695-D387-4999-B424-E8CE1AD61586}" type="slidenum">
              <a:rPr lang="en-US" altLang="zh-CN" sz="1000">
                <a:ea typeface="宋体" panose="02010600030101010101" pitchFamily="2" charset="-122"/>
              </a:rPr>
              <a:pPr eaLnBrk="1" hangingPunct="1"/>
              <a:t>2</a:t>
            </a:fld>
            <a:endParaRPr lang="en-US" altLang="zh-CN" sz="1000">
              <a:ea typeface="宋体" panose="02010600030101010101" pitchFamily="2" charset="-122"/>
            </a:endParaRPr>
          </a:p>
        </p:txBody>
      </p:sp>
      <p:sp>
        <p:nvSpPr>
          <p:cNvPr id="7172" name="Rectangle 3"/>
          <p:cNvSpPr>
            <a:spLocks noGrp="1" noChangeArrowheads="1"/>
          </p:cNvSpPr>
          <p:nvPr>
            <p:ph type="body" idx="4294967295"/>
          </p:nvPr>
        </p:nvSpPr>
        <p:spPr>
          <a:xfrm>
            <a:off x="0" y="1825625"/>
            <a:ext cx="12192000" cy="4351338"/>
          </a:xfrm>
        </p:spPr>
        <p:txBody>
          <a:bodyPr>
            <a:normAutofit/>
          </a:bodyPr>
          <a:lstStyle/>
          <a:p>
            <a:pPr eaLnBrk="1" hangingPunct="1">
              <a:lnSpc>
                <a:spcPct val="100000"/>
              </a:lnSpc>
            </a:pPr>
            <a:r>
              <a:rPr lang="zh-CN" altLang="en-US" sz="3600" dirty="0"/>
              <a:t>认知的多个过程，包括感知、关注、记忆、学习、识别、 阅读、说话和聆听、规划、推理和决策</a:t>
            </a:r>
          </a:p>
          <a:p>
            <a:pPr eaLnBrk="1" hangingPunct="1">
              <a:lnSpc>
                <a:spcPct val="100000"/>
              </a:lnSpc>
            </a:pPr>
            <a:r>
              <a:rPr lang="zh-CN" altLang="en-US" sz="3600" dirty="0"/>
              <a:t>认知特点对交互界面设计的影响</a:t>
            </a:r>
          </a:p>
          <a:p>
            <a:pPr eaLnBrk="1" hangingPunct="1">
              <a:lnSpc>
                <a:spcPct val="100000"/>
              </a:lnSpc>
            </a:pPr>
            <a:r>
              <a:rPr lang="zh-CN" altLang="en-US" sz="3600" dirty="0"/>
              <a:t>认知的概念框架</a:t>
            </a:r>
          </a:p>
          <a:p>
            <a:pPr eaLnBrk="1" hangingPunct="1">
              <a:lnSpc>
                <a:spcPct val="100000"/>
              </a:lnSpc>
            </a:pPr>
            <a:r>
              <a:rPr lang="zh-CN" altLang="en-US" sz="3600" dirty="0"/>
              <a:t>人机工程学与人机界面设计 </a:t>
            </a:r>
          </a:p>
        </p:txBody>
      </p:sp>
    </p:spTree>
    <p:extLst>
      <p:ext uri="{BB962C8B-B14F-4D97-AF65-F5344CB8AC3E}">
        <p14:creationId xmlns:p14="http://schemas.microsoft.com/office/powerpoint/2010/main" val="3895084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Rectangle 2"/>
          <p:cNvSpPr>
            <a:spLocks noGrp="1" noChangeArrowheads="1"/>
          </p:cNvSpPr>
          <p:nvPr>
            <p:ph type="title"/>
          </p:nvPr>
        </p:nvSpPr>
        <p:spPr/>
        <p:txBody>
          <a:bodyPr>
            <a:normAutofit fontScale="90000"/>
          </a:bodyPr>
          <a:lstStyle/>
          <a:p>
            <a:pPr eaLnBrk="1" hangingPunct="1"/>
            <a:r>
              <a:rPr lang="zh-CN" altLang="en-US" sz="4000">
                <a:latin typeface="宋体" panose="02010600030101010101" pitchFamily="2" charset="-122"/>
                <a:cs typeface="Times New Roman" panose="02020603050405020304" pitchFamily="18" charset="0"/>
              </a:rPr>
              <a:t>视错觉</a:t>
            </a:r>
            <a:r>
              <a:rPr lang="zh-CN" altLang="en-US" sz="3600">
                <a:latin typeface="宋体" panose="02010600030101010101" pitchFamily="2" charset="-122"/>
              </a:rPr>
              <a:t> </a:t>
            </a:r>
          </a:p>
        </p:txBody>
      </p:sp>
      <p:sp>
        <p:nvSpPr>
          <p:cNvPr id="5" name="灯片编号占位符 4"/>
          <p:cNvSpPr>
            <a:spLocks noGrp="1"/>
          </p:cNvSpPr>
          <p:nvPr>
            <p:ph type="sldNum" sz="quarter" idx="4294967295"/>
          </p:nvPr>
        </p:nvSpPr>
        <p:spPr>
          <a:xfrm>
            <a:off x="0" y="6356350"/>
            <a:ext cx="4114800" cy="365125"/>
          </a:xfrm>
        </p:spPr>
        <p:txBody>
          <a:bodyPr/>
          <a:lstStyle>
            <a:lvl1pPr eaLnBrk="0" hangingPunct="0">
              <a:defRPr sz="2000">
                <a:solidFill>
                  <a:schemeClr val="tx1"/>
                </a:solidFill>
                <a:latin typeface="Verdana" panose="020B0604030504040204" pitchFamily="34" charset="0"/>
                <a:ea typeface="楷体_GB2312" panose="02010609030101010101" pitchFamily="49" charset="-122"/>
              </a:defRPr>
            </a:lvl1pPr>
            <a:lvl2pPr marL="742950" indent="-285750" eaLnBrk="0" hangingPunct="0">
              <a:defRPr sz="2000">
                <a:solidFill>
                  <a:schemeClr val="tx1"/>
                </a:solidFill>
                <a:latin typeface="Verdana" panose="020B0604030504040204" pitchFamily="34" charset="0"/>
                <a:ea typeface="楷体_GB2312" panose="02010609030101010101" pitchFamily="49" charset="-122"/>
              </a:defRPr>
            </a:lvl2pPr>
            <a:lvl3pPr marL="1143000" indent="-228600" eaLnBrk="0" hangingPunct="0">
              <a:defRPr sz="2000">
                <a:solidFill>
                  <a:schemeClr val="tx1"/>
                </a:solidFill>
                <a:latin typeface="Verdana" panose="020B0604030504040204" pitchFamily="34" charset="0"/>
                <a:ea typeface="楷体_GB2312" panose="02010609030101010101" pitchFamily="49" charset="-122"/>
              </a:defRPr>
            </a:lvl3pPr>
            <a:lvl4pPr marL="1600200" indent="-228600" eaLnBrk="0" hangingPunct="0">
              <a:defRPr sz="2000">
                <a:solidFill>
                  <a:schemeClr val="tx1"/>
                </a:solidFill>
                <a:latin typeface="Verdana" panose="020B0604030504040204" pitchFamily="34" charset="0"/>
                <a:ea typeface="楷体_GB2312" panose="02010609030101010101" pitchFamily="49" charset="-122"/>
              </a:defRPr>
            </a:lvl4pPr>
            <a:lvl5pPr marL="2057400" indent="-228600" eaLnBrk="0" hangingPunct="0">
              <a:defRPr sz="2000">
                <a:solidFill>
                  <a:schemeClr val="tx1"/>
                </a:solidFill>
                <a:latin typeface="Verdana" panose="020B0604030504040204" pitchFamily="34" charset="0"/>
                <a:ea typeface="楷体_GB2312" panose="02010609030101010101" pitchFamily="49" charset="-122"/>
              </a:defRPr>
            </a:lvl5pPr>
            <a:lvl6pPr marL="25146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6pPr>
            <a:lvl7pPr marL="29718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7pPr>
            <a:lvl8pPr marL="34290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8pPr>
            <a:lvl9pPr marL="38862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9pPr>
          </a:lstStyle>
          <a:p>
            <a:pPr eaLnBrk="1" hangingPunct="1"/>
            <a:fld id="{D0FBA5DF-3A0A-4CE1-9CA2-62BFFEEDDCEC}" type="slidenum">
              <a:rPr lang="en-US" altLang="zh-CN" sz="1000">
                <a:ea typeface="宋体" panose="02010600030101010101" pitchFamily="2" charset="-122"/>
              </a:rPr>
              <a:pPr eaLnBrk="1" hangingPunct="1"/>
              <a:t>20</a:t>
            </a:fld>
            <a:endParaRPr lang="en-US" altLang="zh-CN" sz="1000">
              <a:ea typeface="宋体" panose="02010600030101010101" pitchFamily="2" charset="-122"/>
            </a:endParaRPr>
          </a:p>
        </p:txBody>
      </p:sp>
      <p:pic>
        <p:nvPicPr>
          <p:cNvPr id="23557" name="Picture 7" descr="sakuras2b"/>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73438" y="1052513"/>
            <a:ext cx="5243512" cy="5256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601836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Rectangle 2"/>
          <p:cNvSpPr>
            <a:spLocks noGrp="1" noChangeArrowheads="1"/>
          </p:cNvSpPr>
          <p:nvPr>
            <p:ph type="title"/>
          </p:nvPr>
        </p:nvSpPr>
        <p:spPr/>
        <p:txBody>
          <a:bodyPr>
            <a:normAutofit fontScale="90000"/>
          </a:bodyPr>
          <a:lstStyle/>
          <a:p>
            <a:pPr eaLnBrk="1" hangingPunct="1"/>
            <a:r>
              <a:rPr lang="zh-CN" altLang="en-US" sz="4000">
                <a:latin typeface="宋体" panose="02010600030101010101" pitchFamily="2" charset="-122"/>
                <a:cs typeface="Times New Roman" panose="02020603050405020304" pitchFamily="18" charset="0"/>
              </a:rPr>
              <a:t>视错觉</a:t>
            </a:r>
            <a:r>
              <a:rPr lang="zh-CN" altLang="en-US" sz="3600">
                <a:latin typeface="宋体" panose="02010600030101010101" pitchFamily="2" charset="-122"/>
              </a:rPr>
              <a:t> </a:t>
            </a:r>
          </a:p>
        </p:txBody>
      </p:sp>
      <p:sp>
        <p:nvSpPr>
          <p:cNvPr id="6" name="灯片编号占位符 4"/>
          <p:cNvSpPr>
            <a:spLocks noGrp="1"/>
          </p:cNvSpPr>
          <p:nvPr>
            <p:ph type="sldNum" sz="quarter" idx="4294967295"/>
          </p:nvPr>
        </p:nvSpPr>
        <p:spPr>
          <a:xfrm>
            <a:off x="0" y="6356350"/>
            <a:ext cx="4114800" cy="365125"/>
          </a:xfrm>
        </p:spPr>
        <p:txBody>
          <a:bodyPr/>
          <a:lstStyle>
            <a:lvl1pPr eaLnBrk="0" hangingPunct="0">
              <a:defRPr sz="2000">
                <a:solidFill>
                  <a:schemeClr val="tx1"/>
                </a:solidFill>
                <a:latin typeface="Verdana" panose="020B0604030504040204" pitchFamily="34" charset="0"/>
                <a:ea typeface="楷体_GB2312" panose="02010609030101010101" pitchFamily="49" charset="-122"/>
              </a:defRPr>
            </a:lvl1pPr>
            <a:lvl2pPr marL="742950" indent="-285750" eaLnBrk="0" hangingPunct="0">
              <a:defRPr sz="2000">
                <a:solidFill>
                  <a:schemeClr val="tx1"/>
                </a:solidFill>
                <a:latin typeface="Verdana" panose="020B0604030504040204" pitchFamily="34" charset="0"/>
                <a:ea typeface="楷体_GB2312" panose="02010609030101010101" pitchFamily="49" charset="-122"/>
              </a:defRPr>
            </a:lvl2pPr>
            <a:lvl3pPr marL="1143000" indent="-228600" eaLnBrk="0" hangingPunct="0">
              <a:defRPr sz="2000">
                <a:solidFill>
                  <a:schemeClr val="tx1"/>
                </a:solidFill>
                <a:latin typeface="Verdana" panose="020B0604030504040204" pitchFamily="34" charset="0"/>
                <a:ea typeface="楷体_GB2312" panose="02010609030101010101" pitchFamily="49" charset="-122"/>
              </a:defRPr>
            </a:lvl3pPr>
            <a:lvl4pPr marL="1600200" indent="-228600" eaLnBrk="0" hangingPunct="0">
              <a:defRPr sz="2000">
                <a:solidFill>
                  <a:schemeClr val="tx1"/>
                </a:solidFill>
                <a:latin typeface="Verdana" panose="020B0604030504040204" pitchFamily="34" charset="0"/>
                <a:ea typeface="楷体_GB2312" panose="02010609030101010101" pitchFamily="49" charset="-122"/>
              </a:defRPr>
            </a:lvl4pPr>
            <a:lvl5pPr marL="2057400" indent="-228600" eaLnBrk="0" hangingPunct="0">
              <a:defRPr sz="2000">
                <a:solidFill>
                  <a:schemeClr val="tx1"/>
                </a:solidFill>
                <a:latin typeface="Verdana" panose="020B0604030504040204" pitchFamily="34" charset="0"/>
                <a:ea typeface="楷体_GB2312" panose="02010609030101010101" pitchFamily="49" charset="-122"/>
              </a:defRPr>
            </a:lvl5pPr>
            <a:lvl6pPr marL="25146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6pPr>
            <a:lvl7pPr marL="29718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7pPr>
            <a:lvl8pPr marL="34290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8pPr>
            <a:lvl9pPr marL="38862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9pPr>
          </a:lstStyle>
          <a:p>
            <a:pPr eaLnBrk="1" hangingPunct="1"/>
            <a:fld id="{1B9D485E-A60C-4347-8014-33F87A569D94}" type="slidenum">
              <a:rPr lang="en-US" altLang="zh-CN" sz="1000">
                <a:ea typeface="宋体" panose="02010600030101010101" pitchFamily="2" charset="-122"/>
              </a:rPr>
              <a:pPr eaLnBrk="1" hangingPunct="1"/>
              <a:t>21</a:t>
            </a:fld>
            <a:endParaRPr lang="en-US" altLang="zh-CN" sz="1000">
              <a:ea typeface="宋体" panose="02010600030101010101" pitchFamily="2" charset="-122"/>
            </a:endParaRPr>
          </a:p>
        </p:txBody>
      </p:sp>
      <p:pic>
        <p:nvPicPr>
          <p:cNvPr id="24581" name="Picture 10" descr="look"/>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9875" y="1196975"/>
            <a:ext cx="3646488" cy="446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49421" name="Rectangle 13"/>
          <p:cNvSpPr>
            <a:spLocks noChangeArrowheads="1"/>
          </p:cNvSpPr>
          <p:nvPr/>
        </p:nvSpPr>
        <p:spPr bwMode="auto">
          <a:xfrm>
            <a:off x="5016500" y="5949951"/>
            <a:ext cx="2159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eaLnBrk="0" hangingPunct="0">
              <a:defRPr sz="2000">
                <a:solidFill>
                  <a:schemeClr val="tx1"/>
                </a:solidFill>
                <a:latin typeface="Verdana" panose="020B0604030504040204" pitchFamily="34" charset="0"/>
                <a:ea typeface="楷体_GB2312" panose="02010609030101010101" pitchFamily="49" charset="-122"/>
              </a:defRPr>
            </a:lvl1pPr>
            <a:lvl2pPr marL="742950" indent="-285750" eaLnBrk="0" hangingPunct="0">
              <a:defRPr sz="2000">
                <a:solidFill>
                  <a:schemeClr val="tx1"/>
                </a:solidFill>
                <a:latin typeface="Verdana" panose="020B0604030504040204" pitchFamily="34" charset="0"/>
                <a:ea typeface="楷体_GB2312" panose="02010609030101010101" pitchFamily="49" charset="-122"/>
              </a:defRPr>
            </a:lvl2pPr>
            <a:lvl3pPr marL="1143000" indent="-228600" eaLnBrk="0" hangingPunct="0">
              <a:defRPr sz="2000">
                <a:solidFill>
                  <a:schemeClr val="tx1"/>
                </a:solidFill>
                <a:latin typeface="Verdana" panose="020B0604030504040204" pitchFamily="34" charset="0"/>
                <a:ea typeface="楷体_GB2312" panose="02010609030101010101" pitchFamily="49" charset="-122"/>
              </a:defRPr>
            </a:lvl3pPr>
            <a:lvl4pPr marL="1600200" indent="-228600" eaLnBrk="0" hangingPunct="0">
              <a:defRPr sz="2000">
                <a:solidFill>
                  <a:schemeClr val="tx1"/>
                </a:solidFill>
                <a:latin typeface="Verdana" panose="020B0604030504040204" pitchFamily="34" charset="0"/>
                <a:ea typeface="楷体_GB2312" panose="02010609030101010101" pitchFamily="49" charset="-122"/>
              </a:defRPr>
            </a:lvl4pPr>
            <a:lvl5pPr marL="2057400" indent="-228600" eaLnBrk="0" hangingPunct="0">
              <a:defRPr sz="2000">
                <a:solidFill>
                  <a:schemeClr val="tx1"/>
                </a:solidFill>
                <a:latin typeface="Verdana" panose="020B0604030504040204" pitchFamily="34" charset="0"/>
                <a:ea typeface="楷体_GB2312" panose="02010609030101010101" pitchFamily="49" charset="-122"/>
              </a:defRPr>
            </a:lvl5pPr>
            <a:lvl6pPr marL="25146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6pPr>
            <a:lvl7pPr marL="29718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7pPr>
            <a:lvl8pPr marL="34290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8pPr>
            <a:lvl9pPr marL="38862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9pPr>
          </a:lstStyle>
          <a:p>
            <a:pPr algn="ctr" eaLnBrk="1" hangingPunct="1">
              <a:buFont typeface="Wingdings" panose="05000000000000000000" pitchFamily="2" charset="2"/>
              <a:buNone/>
            </a:pPr>
            <a:r>
              <a:rPr lang="zh-TW" altLang="en-US" sz="2400" b="1">
                <a:solidFill>
                  <a:schemeClr val="tx2"/>
                </a:solidFill>
                <a:latin typeface="Times New Roman" panose="02020603050405020304" pitchFamily="18" charset="0"/>
              </a:rPr>
              <a:t>新娘</a:t>
            </a:r>
            <a:r>
              <a:rPr lang="zh-CN" altLang="en-US" sz="2400" b="1">
                <a:solidFill>
                  <a:schemeClr val="tx2"/>
                </a:solidFill>
                <a:latin typeface="Times New Roman" panose="02020603050405020304" pitchFamily="18" charset="0"/>
              </a:rPr>
              <a:t>与</a:t>
            </a:r>
            <a:r>
              <a:rPr lang="zh-TW" altLang="en-US" sz="2400" b="1">
                <a:solidFill>
                  <a:schemeClr val="tx2"/>
                </a:solidFill>
                <a:latin typeface="Times New Roman" panose="02020603050405020304" pitchFamily="18" charset="0"/>
              </a:rPr>
              <a:t>老太婆</a:t>
            </a:r>
            <a:endParaRPr lang="zh-CN" altLang="en-US" sz="2400" b="1">
              <a:solidFill>
                <a:schemeClr val="tx2"/>
              </a:solidFill>
              <a:latin typeface="Times New Roman" panose="02020603050405020304" pitchFamily="18" charset="0"/>
            </a:endParaRPr>
          </a:p>
        </p:txBody>
      </p:sp>
    </p:spTree>
    <p:extLst>
      <p:ext uri="{BB962C8B-B14F-4D97-AF65-F5344CB8AC3E}">
        <p14:creationId xmlns:p14="http://schemas.microsoft.com/office/powerpoint/2010/main" val="222457960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449421"/>
                                        </p:tgtEl>
                                        <p:attrNameLst>
                                          <p:attrName>style.visibility</p:attrName>
                                        </p:attrNameLst>
                                      </p:cBhvr>
                                      <p:to>
                                        <p:strVal val="visible"/>
                                      </p:to>
                                    </p:set>
                                    <p:animEffect transition="in" filter="wipe(up)">
                                      <p:cBhvr>
                                        <p:cTn id="7" dur="500"/>
                                        <p:tgtEl>
                                          <p:spTgt spid="24494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49421"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Rectangle 2"/>
          <p:cNvSpPr>
            <a:spLocks noGrp="1" noChangeArrowheads="1"/>
          </p:cNvSpPr>
          <p:nvPr>
            <p:ph type="title"/>
          </p:nvPr>
        </p:nvSpPr>
        <p:spPr/>
        <p:txBody>
          <a:bodyPr/>
          <a:lstStyle/>
          <a:p>
            <a:pPr eaLnBrk="1" hangingPunct="1"/>
            <a:r>
              <a:rPr lang="zh-CN" altLang="en-US" b="0">
                <a:latin typeface="宋体" panose="02010600030101010101" pitchFamily="2" charset="-122"/>
                <a:cs typeface="Times New Roman" panose="02020603050405020304" pitchFamily="18" charset="0"/>
              </a:rPr>
              <a:t>视错觉</a:t>
            </a:r>
          </a:p>
        </p:txBody>
      </p:sp>
      <p:sp>
        <p:nvSpPr>
          <p:cNvPr id="6" name="灯片编号占位符 4"/>
          <p:cNvSpPr>
            <a:spLocks noGrp="1"/>
          </p:cNvSpPr>
          <p:nvPr>
            <p:ph type="sldNum" sz="quarter" idx="4294967295"/>
          </p:nvPr>
        </p:nvSpPr>
        <p:spPr>
          <a:xfrm>
            <a:off x="0" y="6356350"/>
            <a:ext cx="4114800" cy="365125"/>
          </a:xfrm>
        </p:spPr>
        <p:txBody>
          <a:bodyPr/>
          <a:lstStyle>
            <a:lvl1pPr eaLnBrk="0" hangingPunct="0">
              <a:defRPr sz="2000">
                <a:solidFill>
                  <a:schemeClr val="tx1"/>
                </a:solidFill>
                <a:latin typeface="Verdana" panose="020B0604030504040204" pitchFamily="34" charset="0"/>
                <a:ea typeface="楷体_GB2312" panose="02010609030101010101" pitchFamily="49" charset="-122"/>
              </a:defRPr>
            </a:lvl1pPr>
            <a:lvl2pPr marL="742950" indent="-285750" eaLnBrk="0" hangingPunct="0">
              <a:defRPr sz="2000">
                <a:solidFill>
                  <a:schemeClr val="tx1"/>
                </a:solidFill>
                <a:latin typeface="Verdana" panose="020B0604030504040204" pitchFamily="34" charset="0"/>
                <a:ea typeface="楷体_GB2312" panose="02010609030101010101" pitchFamily="49" charset="-122"/>
              </a:defRPr>
            </a:lvl2pPr>
            <a:lvl3pPr marL="1143000" indent="-228600" eaLnBrk="0" hangingPunct="0">
              <a:defRPr sz="2000">
                <a:solidFill>
                  <a:schemeClr val="tx1"/>
                </a:solidFill>
                <a:latin typeface="Verdana" panose="020B0604030504040204" pitchFamily="34" charset="0"/>
                <a:ea typeface="楷体_GB2312" panose="02010609030101010101" pitchFamily="49" charset="-122"/>
              </a:defRPr>
            </a:lvl3pPr>
            <a:lvl4pPr marL="1600200" indent="-228600" eaLnBrk="0" hangingPunct="0">
              <a:defRPr sz="2000">
                <a:solidFill>
                  <a:schemeClr val="tx1"/>
                </a:solidFill>
                <a:latin typeface="Verdana" panose="020B0604030504040204" pitchFamily="34" charset="0"/>
                <a:ea typeface="楷体_GB2312" panose="02010609030101010101" pitchFamily="49" charset="-122"/>
              </a:defRPr>
            </a:lvl4pPr>
            <a:lvl5pPr marL="2057400" indent="-228600" eaLnBrk="0" hangingPunct="0">
              <a:defRPr sz="2000">
                <a:solidFill>
                  <a:schemeClr val="tx1"/>
                </a:solidFill>
                <a:latin typeface="Verdana" panose="020B0604030504040204" pitchFamily="34" charset="0"/>
                <a:ea typeface="楷体_GB2312" panose="02010609030101010101" pitchFamily="49" charset="-122"/>
              </a:defRPr>
            </a:lvl5pPr>
            <a:lvl6pPr marL="25146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6pPr>
            <a:lvl7pPr marL="29718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7pPr>
            <a:lvl8pPr marL="34290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8pPr>
            <a:lvl9pPr marL="38862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9pPr>
          </a:lstStyle>
          <a:p>
            <a:pPr eaLnBrk="1" hangingPunct="1"/>
            <a:fld id="{626E1721-6AD5-450C-8783-0903F4962A48}" type="slidenum">
              <a:rPr lang="en-US" altLang="zh-CN" sz="1000">
                <a:ea typeface="宋体" panose="02010600030101010101" pitchFamily="2" charset="-122"/>
              </a:rPr>
              <a:pPr eaLnBrk="1" hangingPunct="1"/>
              <a:t>22</a:t>
            </a:fld>
            <a:endParaRPr lang="en-US" altLang="zh-CN" sz="1000">
              <a:ea typeface="宋体" panose="02010600030101010101" pitchFamily="2" charset="-122"/>
            </a:endParaRPr>
          </a:p>
        </p:txBody>
      </p:sp>
      <p:pic>
        <p:nvPicPr>
          <p:cNvPr id="25605" name="Picture 5" descr="2006715195418829"/>
          <p:cNvPicPr>
            <a:picLocks noChangeAspect="1" noChangeArrowheads="1"/>
          </p:cNvPicPr>
          <p:nvPr/>
        </p:nvPicPr>
        <p:blipFill>
          <a:blip r:embed="rId2">
            <a:extLst>
              <a:ext uri="{28A0092B-C50C-407E-A947-70E740481C1C}">
                <a14:useLocalDpi xmlns:a14="http://schemas.microsoft.com/office/drawing/2010/main" val="0"/>
              </a:ext>
            </a:extLst>
          </a:blip>
          <a:srcRect b="5278"/>
          <a:stretch>
            <a:fillRect/>
          </a:stretch>
        </p:blipFill>
        <p:spPr bwMode="auto">
          <a:xfrm>
            <a:off x="3071813" y="981076"/>
            <a:ext cx="4152900" cy="51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92454" name="Rectangle 6"/>
          <p:cNvSpPr>
            <a:spLocks noChangeArrowheads="1"/>
          </p:cNvSpPr>
          <p:nvPr/>
        </p:nvSpPr>
        <p:spPr bwMode="auto">
          <a:xfrm>
            <a:off x="7967663" y="5661026"/>
            <a:ext cx="2159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eaLnBrk="0" hangingPunct="0">
              <a:defRPr sz="2000">
                <a:solidFill>
                  <a:schemeClr val="tx1"/>
                </a:solidFill>
                <a:latin typeface="Verdana" panose="020B0604030504040204" pitchFamily="34" charset="0"/>
                <a:ea typeface="楷体_GB2312" panose="02010609030101010101" pitchFamily="49" charset="-122"/>
              </a:defRPr>
            </a:lvl1pPr>
            <a:lvl2pPr marL="742950" indent="-285750" eaLnBrk="0" hangingPunct="0">
              <a:defRPr sz="2000">
                <a:solidFill>
                  <a:schemeClr val="tx1"/>
                </a:solidFill>
                <a:latin typeface="Verdana" panose="020B0604030504040204" pitchFamily="34" charset="0"/>
                <a:ea typeface="楷体_GB2312" panose="02010609030101010101" pitchFamily="49" charset="-122"/>
              </a:defRPr>
            </a:lvl2pPr>
            <a:lvl3pPr marL="1143000" indent="-228600" eaLnBrk="0" hangingPunct="0">
              <a:defRPr sz="2000">
                <a:solidFill>
                  <a:schemeClr val="tx1"/>
                </a:solidFill>
                <a:latin typeface="Verdana" panose="020B0604030504040204" pitchFamily="34" charset="0"/>
                <a:ea typeface="楷体_GB2312" panose="02010609030101010101" pitchFamily="49" charset="-122"/>
              </a:defRPr>
            </a:lvl3pPr>
            <a:lvl4pPr marL="1600200" indent="-228600" eaLnBrk="0" hangingPunct="0">
              <a:defRPr sz="2000">
                <a:solidFill>
                  <a:schemeClr val="tx1"/>
                </a:solidFill>
                <a:latin typeface="Verdana" panose="020B0604030504040204" pitchFamily="34" charset="0"/>
                <a:ea typeface="楷体_GB2312" panose="02010609030101010101" pitchFamily="49" charset="-122"/>
              </a:defRPr>
            </a:lvl4pPr>
            <a:lvl5pPr marL="2057400" indent="-228600" eaLnBrk="0" hangingPunct="0">
              <a:defRPr sz="2000">
                <a:solidFill>
                  <a:schemeClr val="tx1"/>
                </a:solidFill>
                <a:latin typeface="Verdana" panose="020B0604030504040204" pitchFamily="34" charset="0"/>
                <a:ea typeface="楷体_GB2312" panose="02010609030101010101" pitchFamily="49" charset="-122"/>
              </a:defRPr>
            </a:lvl5pPr>
            <a:lvl6pPr marL="25146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6pPr>
            <a:lvl7pPr marL="29718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7pPr>
            <a:lvl8pPr marL="34290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8pPr>
            <a:lvl9pPr marL="38862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9pPr>
          </a:lstStyle>
          <a:p>
            <a:pPr algn="ctr" eaLnBrk="1" hangingPunct="1">
              <a:buFont typeface="Wingdings" panose="05000000000000000000" pitchFamily="2" charset="2"/>
              <a:buNone/>
            </a:pPr>
            <a:r>
              <a:rPr lang="zh-CN" altLang="en-US" sz="2400" b="1">
                <a:solidFill>
                  <a:schemeClr val="tx2"/>
                </a:solidFill>
                <a:latin typeface="Times New Roman" panose="02020603050405020304" pitchFamily="18" charset="0"/>
              </a:rPr>
              <a:t>凶匪 </a:t>
            </a:r>
            <a:r>
              <a:rPr lang="en-US" altLang="zh-CN" sz="2400" b="1">
                <a:solidFill>
                  <a:schemeClr val="tx2"/>
                </a:solidFill>
                <a:latin typeface="Times New Roman" panose="02020603050405020304" pitchFamily="18" charset="0"/>
              </a:rPr>
              <a:t>or </a:t>
            </a:r>
            <a:r>
              <a:rPr lang="zh-CN" altLang="en-US" sz="2400" b="1">
                <a:solidFill>
                  <a:schemeClr val="tx2"/>
                </a:solidFill>
                <a:latin typeface="Times New Roman" panose="02020603050405020304" pitchFamily="18" charset="0"/>
              </a:rPr>
              <a:t>少女？</a:t>
            </a:r>
          </a:p>
        </p:txBody>
      </p:sp>
    </p:spTree>
    <p:extLst>
      <p:ext uri="{BB962C8B-B14F-4D97-AF65-F5344CB8AC3E}">
        <p14:creationId xmlns:p14="http://schemas.microsoft.com/office/powerpoint/2010/main" val="359832922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792454"/>
                                        </p:tgtEl>
                                        <p:attrNameLst>
                                          <p:attrName>style.visibility</p:attrName>
                                        </p:attrNameLst>
                                      </p:cBhvr>
                                      <p:to>
                                        <p:strVal val="visible"/>
                                      </p:to>
                                    </p:set>
                                    <p:animEffect transition="in" filter="wipe(up)">
                                      <p:cBhvr>
                                        <p:cTn id="7" dur="500"/>
                                        <p:tgtEl>
                                          <p:spTgt spid="27924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9245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Rectangle 2"/>
          <p:cNvSpPr>
            <a:spLocks noGrp="1" noChangeArrowheads="1"/>
          </p:cNvSpPr>
          <p:nvPr>
            <p:ph type="title"/>
          </p:nvPr>
        </p:nvSpPr>
        <p:spPr/>
        <p:txBody>
          <a:bodyPr/>
          <a:lstStyle/>
          <a:p>
            <a:pPr eaLnBrk="1" hangingPunct="1"/>
            <a:r>
              <a:rPr lang="zh-CN" altLang="en-US" b="0">
                <a:latin typeface="宋体" panose="02010600030101010101" pitchFamily="2" charset="-122"/>
                <a:cs typeface="Times New Roman" panose="02020603050405020304" pitchFamily="18" charset="0"/>
              </a:rPr>
              <a:t>视错觉</a:t>
            </a:r>
          </a:p>
        </p:txBody>
      </p:sp>
      <p:sp>
        <p:nvSpPr>
          <p:cNvPr id="6" name="灯片编号占位符 4"/>
          <p:cNvSpPr>
            <a:spLocks noGrp="1"/>
          </p:cNvSpPr>
          <p:nvPr>
            <p:ph type="sldNum" sz="quarter" idx="4294967295"/>
          </p:nvPr>
        </p:nvSpPr>
        <p:spPr>
          <a:xfrm>
            <a:off x="0" y="6356350"/>
            <a:ext cx="4114800" cy="365125"/>
          </a:xfrm>
        </p:spPr>
        <p:txBody>
          <a:bodyPr/>
          <a:lstStyle>
            <a:lvl1pPr eaLnBrk="0" hangingPunct="0">
              <a:defRPr sz="2000">
                <a:solidFill>
                  <a:schemeClr val="tx1"/>
                </a:solidFill>
                <a:latin typeface="Verdana" panose="020B0604030504040204" pitchFamily="34" charset="0"/>
                <a:ea typeface="楷体_GB2312" panose="02010609030101010101" pitchFamily="49" charset="-122"/>
              </a:defRPr>
            </a:lvl1pPr>
            <a:lvl2pPr marL="742950" indent="-285750" eaLnBrk="0" hangingPunct="0">
              <a:defRPr sz="2000">
                <a:solidFill>
                  <a:schemeClr val="tx1"/>
                </a:solidFill>
                <a:latin typeface="Verdana" panose="020B0604030504040204" pitchFamily="34" charset="0"/>
                <a:ea typeface="楷体_GB2312" panose="02010609030101010101" pitchFamily="49" charset="-122"/>
              </a:defRPr>
            </a:lvl2pPr>
            <a:lvl3pPr marL="1143000" indent="-228600" eaLnBrk="0" hangingPunct="0">
              <a:defRPr sz="2000">
                <a:solidFill>
                  <a:schemeClr val="tx1"/>
                </a:solidFill>
                <a:latin typeface="Verdana" panose="020B0604030504040204" pitchFamily="34" charset="0"/>
                <a:ea typeface="楷体_GB2312" panose="02010609030101010101" pitchFamily="49" charset="-122"/>
              </a:defRPr>
            </a:lvl3pPr>
            <a:lvl4pPr marL="1600200" indent="-228600" eaLnBrk="0" hangingPunct="0">
              <a:defRPr sz="2000">
                <a:solidFill>
                  <a:schemeClr val="tx1"/>
                </a:solidFill>
                <a:latin typeface="Verdana" panose="020B0604030504040204" pitchFamily="34" charset="0"/>
                <a:ea typeface="楷体_GB2312" panose="02010609030101010101" pitchFamily="49" charset="-122"/>
              </a:defRPr>
            </a:lvl4pPr>
            <a:lvl5pPr marL="2057400" indent="-228600" eaLnBrk="0" hangingPunct="0">
              <a:defRPr sz="2000">
                <a:solidFill>
                  <a:schemeClr val="tx1"/>
                </a:solidFill>
                <a:latin typeface="Verdana" panose="020B0604030504040204" pitchFamily="34" charset="0"/>
                <a:ea typeface="楷体_GB2312" panose="02010609030101010101" pitchFamily="49" charset="-122"/>
              </a:defRPr>
            </a:lvl5pPr>
            <a:lvl6pPr marL="25146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6pPr>
            <a:lvl7pPr marL="29718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7pPr>
            <a:lvl8pPr marL="34290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8pPr>
            <a:lvl9pPr marL="38862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9pPr>
          </a:lstStyle>
          <a:p>
            <a:pPr eaLnBrk="1" hangingPunct="1"/>
            <a:fld id="{C70BDE75-52F8-4BAF-BCC9-5374B16C2784}" type="slidenum">
              <a:rPr lang="en-US" altLang="zh-CN" sz="1000">
                <a:ea typeface="宋体" panose="02010600030101010101" pitchFamily="2" charset="-122"/>
              </a:rPr>
              <a:pPr eaLnBrk="1" hangingPunct="1"/>
              <a:t>23</a:t>
            </a:fld>
            <a:endParaRPr lang="en-US" altLang="zh-CN" sz="1000">
              <a:ea typeface="宋体" panose="02010600030101010101" pitchFamily="2" charset="-122"/>
            </a:endParaRPr>
          </a:p>
        </p:txBody>
      </p:sp>
      <p:pic>
        <p:nvPicPr>
          <p:cNvPr id="26629" name="Picture 5" descr="200671519535849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82889" y="1052513"/>
            <a:ext cx="6264275" cy="4691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93478" name="Rectangle 6"/>
          <p:cNvSpPr>
            <a:spLocks noChangeArrowheads="1"/>
          </p:cNvSpPr>
          <p:nvPr/>
        </p:nvSpPr>
        <p:spPr bwMode="auto">
          <a:xfrm>
            <a:off x="5087938" y="6021389"/>
            <a:ext cx="2159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eaLnBrk="0" hangingPunct="0">
              <a:defRPr sz="2000">
                <a:solidFill>
                  <a:schemeClr val="tx1"/>
                </a:solidFill>
                <a:latin typeface="Verdana" panose="020B0604030504040204" pitchFamily="34" charset="0"/>
                <a:ea typeface="楷体_GB2312" panose="02010609030101010101" pitchFamily="49" charset="-122"/>
              </a:defRPr>
            </a:lvl1pPr>
            <a:lvl2pPr marL="742950" indent="-285750" eaLnBrk="0" hangingPunct="0">
              <a:defRPr sz="2000">
                <a:solidFill>
                  <a:schemeClr val="tx1"/>
                </a:solidFill>
                <a:latin typeface="Verdana" panose="020B0604030504040204" pitchFamily="34" charset="0"/>
                <a:ea typeface="楷体_GB2312" panose="02010609030101010101" pitchFamily="49" charset="-122"/>
              </a:defRPr>
            </a:lvl2pPr>
            <a:lvl3pPr marL="1143000" indent="-228600" eaLnBrk="0" hangingPunct="0">
              <a:defRPr sz="2000">
                <a:solidFill>
                  <a:schemeClr val="tx1"/>
                </a:solidFill>
                <a:latin typeface="Verdana" panose="020B0604030504040204" pitchFamily="34" charset="0"/>
                <a:ea typeface="楷体_GB2312" panose="02010609030101010101" pitchFamily="49" charset="-122"/>
              </a:defRPr>
            </a:lvl3pPr>
            <a:lvl4pPr marL="1600200" indent="-228600" eaLnBrk="0" hangingPunct="0">
              <a:defRPr sz="2000">
                <a:solidFill>
                  <a:schemeClr val="tx1"/>
                </a:solidFill>
                <a:latin typeface="Verdana" panose="020B0604030504040204" pitchFamily="34" charset="0"/>
                <a:ea typeface="楷体_GB2312" panose="02010609030101010101" pitchFamily="49" charset="-122"/>
              </a:defRPr>
            </a:lvl4pPr>
            <a:lvl5pPr marL="2057400" indent="-228600" eaLnBrk="0" hangingPunct="0">
              <a:defRPr sz="2000">
                <a:solidFill>
                  <a:schemeClr val="tx1"/>
                </a:solidFill>
                <a:latin typeface="Verdana" panose="020B0604030504040204" pitchFamily="34" charset="0"/>
                <a:ea typeface="楷体_GB2312" panose="02010609030101010101" pitchFamily="49" charset="-122"/>
              </a:defRPr>
            </a:lvl5pPr>
            <a:lvl6pPr marL="25146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6pPr>
            <a:lvl7pPr marL="29718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7pPr>
            <a:lvl8pPr marL="34290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8pPr>
            <a:lvl9pPr marL="38862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9pPr>
          </a:lstStyle>
          <a:p>
            <a:pPr algn="ctr" eaLnBrk="1" hangingPunct="1">
              <a:buFont typeface="Wingdings" panose="05000000000000000000" pitchFamily="2" charset="2"/>
              <a:buNone/>
            </a:pPr>
            <a:r>
              <a:rPr lang="zh-CN" altLang="en-US" sz="2400" b="1">
                <a:solidFill>
                  <a:schemeClr val="tx2"/>
                </a:solidFill>
                <a:latin typeface="Times New Roman" panose="02020603050405020304" pitchFamily="18" charset="0"/>
              </a:rPr>
              <a:t>老人 </a:t>
            </a:r>
            <a:r>
              <a:rPr lang="en-US" altLang="zh-CN" sz="2400" b="1">
                <a:solidFill>
                  <a:schemeClr val="tx2"/>
                </a:solidFill>
                <a:latin typeface="Times New Roman" panose="02020603050405020304" pitchFamily="18" charset="0"/>
              </a:rPr>
              <a:t>or </a:t>
            </a:r>
            <a:r>
              <a:rPr lang="zh-CN" altLang="en-US" sz="2400" b="1">
                <a:solidFill>
                  <a:schemeClr val="tx2"/>
                </a:solidFill>
                <a:latin typeface="Times New Roman" panose="02020603050405020304" pitchFamily="18" charset="0"/>
              </a:rPr>
              <a:t>乐手？</a:t>
            </a:r>
          </a:p>
        </p:txBody>
      </p:sp>
    </p:spTree>
    <p:extLst>
      <p:ext uri="{BB962C8B-B14F-4D97-AF65-F5344CB8AC3E}">
        <p14:creationId xmlns:p14="http://schemas.microsoft.com/office/powerpoint/2010/main" val="118481709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793478"/>
                                        </p:tgtEl>
                                        <p:attrNameLst>
                                          <p:attrName>style.visibility</p:attrName>
                                        </p:attrNameLst>
                                      </p:cBhvr>
                                      <p:to>
                                        <p:strVal val="visible"/>
                                      </p:to>
                                    </p:set>
                                    <p:animEffect transition="in" filter="wipe(up)">
                                      <p:cBhvr>
                                        <p:cTn id="7" dur="500"/>
                                        <p:tgtEl>
                                          <p:spTgt spid="27934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93478"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Rectangle 2"/>
          <p:cNvSpPr>
            <a:spLocks noGrp="1" noChangeArrowheads="1"/>
          </p:cNvSpPr>
          <p:nvPr>
            <p:ph type="title"/>
          </p:nvPr>
        </p:nvSpPr>
        <p:spPr/>
        <p:txBody>
          <a:bodyPr>
            <a:normAutofit fontScale="90000"/>
          </a:bodyPr>
          <a:lstStyle/>
          <a:p>
            <a:pPr eaLnBrk="1" hangingPunct="1"/>
            <a:r>
              <a:rPr lang="zh-CN" altLang="en-US" sz="4000">
                <a:latin typeface="宋体" panose="02010600030101010101" pitchFamily="2" charset="-122"/>
                <a:cs typeface="Times New Roman" panose="02020603050405020304" pitchFamily="18" charset="0"/>
              </a:rPr>
              <a:t>视错觉</a:t>
            </a:r>
            <a:r>
              <a:rPr lang="zh-CN" altLang="en-US" sz="3600">
                <a:latin typeface="宋体" panose="02010600030101010101" pitchFamily="2" charset="-122"/>
              </a:rPr>
              <a:t> </a:t>
            </a:r>
          </a:p>
        </p:txBody>
      </p:sp>
      <p:sp>
        <p:nvSpPr>
          <p:cNvPr id="5" name="灯片编号占位符 4"/>
          <p:cNvSpPr>
            <a:spLocks noGrp="1"/>
          </p:cNvSpPr>
          <p:nvPr>
            <p:ph type="sldNum" sz="quarter" idx="4294967295"/>
          </p:nvPr>
        </p:nvSpPr>
        <p:spPr>
          <a:xfrm>
            <a:off x="0" y="6356350"/>
            <a:ext cx="4114800" cy="365125"/>
          </a:xfrm>
        </p:spPr>
        <p:txBody>
          <a:bodyPr/>
          <a:lstStyle>
            <a:lvl1pPr eaLnBrk="0" hangingPunct="0">
              <a:defRPr sz="2000">
                <a:solidFill>
                  <a:schemeClr val="tx1"/>
                </a:solidFill>
                <a:latin typeface="Verdana" panose="020B0604030504040204" pitchFamily="34" charset="0"/>
                <a:ea typeface="楷体_GB2312" panose="02010609030101010101" pitchFamily="49" charset="-122"/>
              </a:defRPr>
            </a:lvl1pPr>
            <a:lvl2pPr marL="742950" indent="-285750" eaLnBrk="0" hangingPunct="0">
              <a:defRPr sz="2000">
                <a:solidFill>
                  <a:schemeClr val="tx1"/>
                </a:solidFill>
                <a:latin typeface="Verdana" panose="020B0604030504040204" pitchFamily="34" charset="0"/>
                <a:ea typeface="楷体_GB2312" panose="02010609030101010101" pitchFamily="49" charset="-122"/>
              </a:defRPr>
            </a:lvl2pPr>
            <a:lvl3pPr marL="1143000" indent="-228600" eaLnBrk="0" hangingPunct="0">
              <a:defRPr sz="2000">
                <a:solidFill>
                  <a:schemeClr val="tx1"/>
                </a:solidFill>
                <a:latin typeface="Verdana" panose="020B0604030504040204" pitchFamily="34" charset="0"/>
                <a:ea typeface="楷体_GB2312" panose="02010609030101010101" pitchFamily="49" charset="-122"/>
              </a:defRPr>
            </a:lvl3pPr>
            <a:lvl4pPr marL="1600200" indent="-228600" eaLnBrk="0" hangingPunct="0">
              <a:defRPr sz="2000">
                <a:solidFill>
                  <a:schemeClr val="tx1"/>
                </a:solidFill>
                <a:latin typeface="Verdana" panose="020B0604030504040204" pitchFamily="34" charset="0"/>
                <a:ea typeface="楷体_GB2312" panose="02010609030101010101" pitchFamily="49" charset="-122"/>
              </a:defRPr>
            </a:lvl4pPr>
            <a:lvl5pPr marL="2057400" indent="-228600" eaLnBrk="0" hangingPunct="0">
              <a:defRPr sz="2000">
                <a:solidFill>
                  <a:schemeClr val="tx1"/>
                </a:solidFill>
                <a:latin typeface="Verdana" panose="020B0604030504040204" pitchFamily="34" charset="0"/>
                <a:ea typeface="楷体_GB2312" panose="02010609030101010101" pitchFamily="49" charset="-122"/>
              </a:defRPr>
            </a:lvl5pPr>
            <a:lvl6pPr marL="25146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6pPr>
            <a:lvl7pPr marL="29718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7pPr>
            <a:lvl8pPr marL="34290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8pPr>
            <a:lvl9pPr marL="38862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9pPr>
          </a:lstStyle>
          <a:p>
            <a:pPr eaLnBrk="1" hangingPunct="1"/>
            <a:fld id="{D7729692-EE95-4804-A336-4F9E91EC1ECB}" type="slidenum">
              <a:rPr lang="en-US" altLang="zh-CN" sz="1000">
                <a:ea typeface="宋体" panose="02010600030101010101" pitchFamily="2" charset="-122"/>
              </a:rPr>
              <a:pPr eaLnBrk="1" hangingPunct="1"/>
              <a:t>24</a:t>
            </a:fld>
            <a:endParaRPr lang="en-US" altLang="zh-CN" sz="1000">
              <a:ea typeface="宋体" panose="02010600030101010101" pitchFamily="2" charset="-122"/>
            </a:endParaRPr>
          </a:p>
        </p:txBody>
      </p:sp>
      <p:pic>
        <p:nvPicPr>
          <p:cNvPr id="27653" name="Picture 8" descr="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5913" y="981075"/>
            <a:ext cx="5759450" cy="525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874055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5" name="Rectangle 2"/>
          <p:cNvSpPr>
            <a:spLocks noGrp="1" noChangeArrowheads="1"/>
          </p:cNvSpPr>
          <p:nvPr>
            <p:ph type="title"/>
          </p:nvPr>
        </p:nvSpPr>
        <p:spPr/>
        <p:txBody>
          <a:bodyPr>
            <a:normAutofit fontScale="90000"/>
          </a:bodyPr>
          <a:lstStyle/>
          <a:p>
            <a:pPr eaLnBrk="1" hangingPunct="1"/>
            <a:r>
              <a:rPr lang="zh-CN" altLang="en-US" sz="4000">
                <a:latin typeface="宋体" panose="02010600030101010101" pitchFamily="2" charset="-122"/>
                <a:cs typeface="Times New Roman" panose="02020603050405020304" pitchFamily="18" charset="0"/>
              </a:rPr>
              <a:t>视错觉</a:t>
            </a:r>
            <a:r>
              <a:rPr lang="zh-CN" altLang="en-US" sz="3600">
                <a:latin typeface="宋体" panose="02010600030101010101" pitchFamily="2" charset="-122"/>
              </a:rPr>
              <a:t> </a:t>
            </a:r>
          </a:p>
        </p:txBody>
      </p:sp>
      <p:sp>
        <p:nvSpPr>
          <p:cNvPr id="5" name="灯片编号占位符 4"/>
          <p:cNvSpPr>
            <a:spLocks noGrp="1"/>
          </p:cNvSpPr>
          <p:nvPr>
            <p:ph type="sldNum" sz="quarter" idx="4294967295"/>
          </p:nvPr>
        </p:nvSpPr>
        <p:spPr>
          <a:xfrm>
            <a:off x="0" y="6356350"/>
            <a:ext cx="4114800" cy="365125"/>
          </a:xfrm>
        </p:spPr>
        <p:txBody>
          <a:bodyPr/>
          <a:lstStyle>
            <a:lvl1pPr eaLnBrk="0" hangingPunct="0">
              <a:defRPr sz="2000">
                <a:solidFill>
                  <a:schemeClr val="tx1"/>
                </a:solidFill>
                <a:latin typeface="Verdana" panose="020B0604030504040204" pitchFamily="34" charset="0"/>
                <a:ea typeface="楷体_GB2312" panose="02010609030101010101" pitchFamily="49" charset="-122"/>
              </a:defRPr>
            </a:lvl1pPr>
            <a:lvl2pPr marL="742950" indent="-285750" eaLnBrk="0" hangingPunct="0">
              <a:defRPr sz="2000">
                <a:solidFill>
                  <a:schemeClr val="tx1"/>
                </a:solidFill>
                <a:latin typeface="Verdana" panose="020B0604030504040204" pitchFamily="34" charset="0"/>
                <a:ea typeface="楷体_GB2312" panose="02010609030101010101" pitchFamily="49" charset="-122"/>
              </a:defRPr>
            </a:lvl2pPr>
            <a:lvl3pPr marL="1143000" indent="-228600" eaLnBrk="0" hangingPunct="0">
              <a:defRPr sz="2000">
                <a:solidFill>
                  <a:schemeClr val="tx1"/>
                </a:solidFill>
                <a:latin typeface="Verdana" panose="020B0604030504040204" pitchFamily="34" charset="0"/>
                <a:ea typeface="楷体_GB2312" panose="02010609030101010101" pitchFamily="49" charset="-122"/>
              </a:defRPr>
            </a:lvl3pPr>
            <a:lvl4pPr marL="1600200" indent="-228600" eaLnBrk="0" hangingPunct="0">
              <a:defRPr sz="2000">
                <a:solidFill>
                  <a:schemeClr val="tx1"/>
                </a:solidFill>
                <a:latin typeface="Verdana" panose="020B0604030504040204" pitchFamily="34" charset="0"/>
                <a:ea typeface="楷体_GB2312" panose="02010609030101010101" pitchFamily="49" charset="-122"/>
              </a:defRPr>
            </a:lvl4pPr>
            <a:lvl5pPr marL="2057400" indent="-228600" eaLnBrk="0" hangingPunct="0">
              <a:defRPr sz="2000">
                <a:solidFill>
                  <a:schemeClr val="tx1"/>
                </a:solidFill>
                <a:latin typeface="Verdana" panose="020B0604030504040204" pitchFamily="34" charset="0"/>
                <a:ea typeface="楷体_GB2312" panose="02010609030101010101" pitchFamily="49" charset="-122"/>
              </a:defRPr>
            </a:lvl5pPr>
            <a:lvl6pPr marL="25146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6pPr>
            <a:lvl7pPr marL="29718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7pPr>
            <a:lvl8pPr marL="34290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8pPr>
            <a:lvl9pPr marL="38862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9pPr>
          </a:lstStyle>
          <a:p>
            <a:pPr eaLnBrk="1" hangingPunct="1"/>
            <a:fld id="{6E3F7B57-81A2-42BA-8FB4-14BEDC8CFF46}" type="slidenum">
              <a:rPr lang="en-US" altLang="zh-CN" sz="1000">
                <a:ea typeface="宋体" panose="02010600030101010101" pitchFamily="2" charset="-122"/>
              </a:rPr>
              <a:pPr eaLnBrk="1" hangingPunct="1"/>
              <a:t>25</a:t>
            </a:fld>
            <a:endParaRPr lang="en-US" altLang="zh-CN" sz="1000">
              <a:ea typeface="宋体" panose="02010600030101010101" pitchFamily="2" charset="-122"/>
            </a:endParaRPr>
          </a:p>
        </p:txBody>
      </p:sp>
      <p:pic>
        <p:nvPicPr>
          <p:cNvPr id="28677" name="Picture 4" descr="illusion_horsesho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40013" y="1052514"/>
            <a:ext cx="6767512" cy="526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592701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Rectangle 2"/>
          <p:cNvSpPr>
            <a:spLocks noGrp="1" noChangeArrowheads="1"/>
          </p:cNvSpPr>
          <p:nvPr>
            <p:ph type="title"/>
          </p:nvPr>
        </p:nvSpPr>
        <p:spPr/>
        <p:txBody>
          <a:bodyPr>
            <a:normAutofit fontScale="90000"/>
          </a:bodyPr>
          <a:lstStyle/>
          <a:p>
            <a:pPr eaLnBrk="1" hangingPunct="1"/>
            <a:r>
              <a:rPr lang="zh-CN" altLang="en-US" sz="4000">
                <a:latin typeface="宋体" panose="02010600030101010101" pitchFamily="2" charset="-122"/>
                <a:cs typeface="Times New Roman" panose="02020603050405020304" pitchFamily="18" charset="0"/>
              </a:rPr>
              <a:t>视错觉</a:t>
            </a:r>
            <a:r>
              <a:rPr lang="zh-CN" altLang="en-US" sz="3600">
                <a:latin typeface="宋体" panose="02010600030101010101" pitchFamily="2" charset="-122"/>
              </a:rPr>
              <a:t> </a:t>
            </a:r>
          </a:p>
        </p:txBody>
      </p:sp>
      <p:sp>
        <p:nvSpPr>
          <p:cNvPr id="5" name="灯片编号占位符 4"/>
          <p:cNvSpPr>
            <a:spLocks noGrp="1"/>
          </p:cNvSpPr>
          <p:nvPr>
            <p:ph type="sldNum" sz="quarter" idx="4294967295"/>
          </p:nvPr>
        </p:nvSpPr>
        <p:spPr>
          <a:xfrm>
            <a:off x="0" y="6356350"/>
            <a:ext cx="4114800" cy="365125"/>
          </a:xfrm>
        </p:spPr>
        <p:txBody>
          <a:bodyPr/>
          <a:lstStyle>
            <a:lvl1pPr eaLnBrk="0" hangingPunct="0">
              <a:defRPr sz="2000">
                <a:solidFill>
                  <a:schemeClr val="tx1"/>
                </a:solidFill>
                <a:latin typeface="Verdana" panose="020B0604030504040204" pitchFamily="34" charset="0"/>
                <a:ea typeface="楷体_GB2312" panose="02010609030101010101" pitchFamily="49" charset="-122"/>
              </a:defRPr>
            </a:lvl1pPr>
            <a:lvl2pPr marL="742950" indent="-285750" eaLnBrk="0" hangingPunct="0">
              <a:defRPr sz="2000">
                <a:solidFill>
                  <a:schemeClr val="tx1"/>
                </a:solidFill>
                <a:latin typeface="Verdana" panose="020B0604030504040204" pitchFamily="34" charset="0"/>
                <a:ea typeface="楷体_GB2312" panose="02010609030101010101" pitchFamily="49" charset="-122"/>
              </a:defRPr>
            </a:lvl2pPr>
            <a:lvl3pPr marL="1143000" indent="-228600" eaLnBrk="0" hangingPunct="0">
              <a:defRPr sz="2000">
                <a:solidFill>
                  <a:schemeClr val="tx1"/>
                </a:solidFill>
                <a:latin typeface="Verdana" panose="020B0604030504040204" pitchFamily="34" charset="0"/>
                <a:ea typeface="楷体_GB2312" panose="02010609030101010101" pitchFamily="49" charset="-122"/>
              </a:defRPr>
            </a:lvl3pPr>
            <a:lvl4pPr marL="1600200" indent="-228600" eaLnBrk="0" hangingPunct="0">
              <a:defRPr sz="2000">
                <a:solidFill>
                  <a:schemeClr val="tx1"/>
                </a:solidFill>
                <a:latin typeface="Verdana" panose="020B0604030504040204" pitchFamily="34" charset="0"/>
                <a:ea typeface="楷体_GB2312" panose="02010609030101010101" pitchFamily="49" charset="-122"/>
              </a:defRPr>
            </a:lvl4pPr>
            <a:lvl5pPr marL="2057400" indent="-228600" eaLnBrk="0" hangingPunct="0">
              <a:defRPr sz="2000">
                <a:solidFill>
                  <a:schemeClr val="tx1"/>
                </a:solidFill>
                <a:latin typeface="Verdana" panose="020B0604030504040204" pitchFamily="34" charset="0"/>
                <a:ea typeface="楷体_GB2312" panose="02010609030101010101" pitchFamily="49" charset="-122"/>
              </a:defRPr>
            </a:lvl5pPr>
            <a:lvl6pPr marL="25146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6pPr>
            <a:lvl7pPr marL="29718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7pPr>
            <a:lvl8pPr marL="34290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8pPr>
            <a:lvl9pPr marL="38862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9pPr>
          </a:lstStyle>
          <a:p>
            <a:pPr eaLnBrk="1" hangingPunct="1"/>
            <a:fld id="{28A5BEB0-0C02-46E5-A841-AA0B5A428F44}" type="slidenum">
              <a:rPr lang="en-US" altLang="zh-CN" sz="1000">
                <a:ea typeface="宋体" panose="02010600030101010101" pitchFamily="2" charset="-122"/>
              </a:rPr>
              <a:pPr eaLnBrk="1" hangingPunct="1"/>
              <a:t>26</a:t>
            </a:fld>
            <a:endParaRPr lang="en-US" altLang="zh-CN" sz="1000">
              <a:ea typeface="宋体" panose="02010600030101010101" pitchFamily="2" charset="-122"/>
            </a:endParaRPr>
          </a:p>
        </p:txBody>
      </p:sp>
      <p:pic>
        <p:nvPicPr>
          <p:cNvPr id="29701" name="Picture 25" descr="myster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68575" y="1052513"/>
            <a:ext cx="7056438" cy="5243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866507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3" name="Rectangle 2"/>
          <p:cNvSpPr>
            <a:spLocks noGrp="1" noChangeArrowheads="1"/>
          </p:cNvSpPr>
          <p:nvPr>
            <p:ph type="title"/>
          </p:nvPr>
        </p:nvSpPr>
        <p:spPr/>
        <p:txBody>
          <a:bodyPr/>
          <a:lstStyle/>
          <a:p>
            <a:pPr eaLnBrk="1" hangingPunct="1"/>
            <a:r>
              <a:rPr lang="zh-CN" altLang="en-US" b="0">
                <a:latin typeface="宋体" panose="02010600030101010101" pitchFamily="2" charset="-122"/>
                <a:cs typeface="Times New Roman" panose="02020603050405020304" pitchFamily="18" charset="0"/>
              </a:rPr>
              <a:t>视错觉</a:t>
            </a:r>
          </a:p>
        </p:txBody>
      </p:sp>
      <p:sp>
        <p:nvSpPr>
          <p:cNvPr id="6" name="灯片编号占位符 4"/>
          <p:cNvSpPr>
            <a:spLocks noGrp="1"/>
          </p:cNvSpPr>
          <p:nvPr>
            <p:ph type="sldNum" sz="quarter" idx="4294967295"/>
          </p:nvPr>
        </p:nvSpPr>
        <p:spPr>
          <a:xfrm>
            <a:off x="0" y="6356350"/>
            <a:ext cx="4114800" cy="365125"/>
          </a:xfrm>
        </p:spPr>
        <p:txBody>
          <a:bodyPr/>
          <a:lstStyle>
            <a:lvl1pPr eaLnBrk="0" hangingPunct="0">
              <a:defRPr sz="2000">
                <a:solidFill>
                  <a:schemeClr val="tx1"/>
                </a:solidFill>
                <a:latin typeface="Verdana" panose="020B0604030504040204" pitchFamily="34" charset="0"/>
                <a:ea typeface="楷体_GB2312" panose="02010609030101010101" pitchFamily="49" charset="-122"/>
              </a:defRPr>
            </a:lvl1pPr>
            <a:lvl2pPr marL="742950" indent="-285750" eaLnBrk="0" hangingPunct="0">
              <a:defRPr sz="2000">
                <a:solidFill>
                  <a:schemeClr val="tx1"/>
                </a:solidFill>
                <a:latin typeface="Verdana" panose="020B0604030504040204" pitchFamily="34" charset="0"/>
                <a:ea typeface="楷体_GB2312" panose="02010609030101010101" pitchFamily="49" charset="-122"/>
              </a:defRPr>
            </a:lvl2pPr>
            <a:lvl3pPr marL="1143000" indent="-228600" eaLnBrk="0" hangingPunct="0">
              <a:defRPr sz="2000">
                <a:solidFill>
                  <a:schemeClr val="tx1"/>
                </a:solidFill>
                <a:latin typeface="Verdana" panose="020B0604030504040204" pitchFamily="34" charset="0"/>
                <a:ea typeface="楷体_GB2312" panose="02010609030101010101" pitchFamily="49" charset="-122"/>
              </a:defRPr>
            </a:lvl3pPr>
            <a:lvl4pPr marL="1600200" indent="-228600" eaLnBrk="0" hangingPunct="0">
              <a:defRPr sz="2000">
                <a:solidFill>
                  <a:schemeClr val="tx1"/>
                </a:solidFill>
                <a:latin typeface="Verdana" panose="020B0604030504040204" pitchFamily="34" charset="0"/>
                <a:ea typeface="楷体_GB2312" panose="02010609030101010101" pitchFamily="49" charset="-122"/>
              </a:defRPr>
            </a:lvl4pPr>
            <a:lvl5pPr marL="2057400" indent="-228600" eaLnBrk="0" hangingPunct="0">
              <a:defRPr sz="2000">
                <a:solidFill>
                  <a:schemeClr val="tx1"/>
                </a:solidFill>
                <a:latin typeface="Verdana" panose="020B0604030504040204" pitchFamily="34" charset="0"/>
                <a:ea typeface="楷体_GB2312" panose="02010609030101010101" pitchFamily="49" charset="-122"/>
              </a:defRPr>
            </a:lvl5pPr>
            <a:lvl6pPr marL="25146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6pPr>
            <a:lvl7pPr marL="29718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7pPr>
            <a:lvl8pPr marL="34290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8pPr>
            <a:lvl9pPr marL="38862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9pPr>
          </a:lstStyle>
          <a:p>
            <a:pPr eaLnBrk="1" hangingPunct="1"/>
            <a:fld id="{C37E00B8-3D41-46D0-A4AF-03AF8470DBEC}" type="slidenum">
              <a:rPr lang="en-US" altLang="zh-CN" sz="1000">
                <a:ea typeface="宋体" panose="02010600030101010101" pitchFamily="2" charset="-122"/>
              </a:rPr>
              <a:pPr eaLnBrk="1" hangingPunct="1"/>
              <a:t>27</a:t>
            </a:fld>
            <a:endParaRPr lang="en-US" altLang="zh-CN" sz="1000">
              <a:ea typeface="宋体" panose="02010600030101010101" pitchFamily="2" charset="-122"/>
            </a:endParaRPr>
          </a:p>
        </p:txBody>
      </p:sp>
      <p:pic>
        <p:nvPicPr>
          <p:cNvPr id="30725" name="Picture 5" descr="hermann[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59150" y="1196976"/>
            <a:ext cx="5976938" cy="381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26" name="Text Box 6"/>
          <p:cNvSpPr txBox="1">
            <a:spLocks noChangeArrowheads="1"/>
          </p:cNvSpPr>
          <p:nvPr/>
        </p:nvSpPr>
        <p:spPr bwMode="auto">
          <a:xfrm>
            <a:off x="5159375" y="5589588"/>
            <a:ext cx="30241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eaLnBrk="0" hangingPunct="0">
              <a:defRPr sz="2000">
                <a:solidFill>
                  <a:schemeClr val="tx1"/>
                </a:solidFill>
                <a:latin typeface="Verdana" panose="020B0604030504040204" pitchFamily="34" charset="0"/>
                <a:ea typeface="楷体_GB2312" panose="02010609030101010101" pitchFamily="49" charset="-122"/>
              </a:defRPr>
            </a:lvl1pPr>
            <a:lvl2pPr marL="742950" indent="-285750" eaLnBrk="0" hangingPunct="0">
              <a:defRPr sz="2000">
                <a:solidFill>
                  <a:schemeClr val="tx1"/>
                </a:solidFill>
                <a:latin typeface="Verdana" panose="020B0604030504040204" pitchFamily="34" charset="0"/>
                <a:ea typeface="楷体_GB2312" panose="02010609030101010101" pitchFamily="49" charset="-122"/>
              </a:defRPr>
            </a:lvl2pPr>
            <a:lvl3pPr marL="1143000" indent="-228600" eaLnBrk="0" hangingPunct="0">
              <a:defRPr sz="2000">
                <a:solidFill>
                  <a:schemeClr val="tx1"/>
                </a:solidFill>
                <a:latin typeface="Verdana" panose="020B0604030504040204" pitchFamily="34" charset="0"/>
                <a:ea typeface="楷体_GB2312" panose="02010609030101010101" pitchFamily="49" charset="-122"/>
              </a:defRPr>
            </a:lvl3pPr>
            <a:lvl4pPr marL="1600200" indent="-228600" eaLnBrk="0" hangingPunct="0">
              <a:defRPr sz="2000">
                <a:solidFill>
                  <a:schemeClr val="tx1"/>
                </a:solidFill>
                <a:latin typeface="Verdana" panose="020B0604030504040204" pitchFamily="34" charset="0"/>
                <a:ea typeface="楷体_GB2312" panose="02010609030101010101" pitchFamily="49" charset="-122"/>
              </a:defRPr>
            </a:lvl4pPr>
            <a:lvl5pPr marL="2057400" indent="-228600" eaLnBrk="0" hangingPunct="0">
              <a:defRPr sz="2000">
                <a:solidFill>
                  <a:schemeClr val="tx1"/>
                </a:solidFill>
                <a:latin typeface="Verdana" panose="020B0604030504040204" pitchFamily="34" charset="0"/>
                <a:ea typeface="楷体_GB2312" panose="02010609030101010101" pitchFamily="49" charset="-122"/>
              </a:defRPr>
            </a:lvl5pPr>
            <a:lvl6pPr marL="25146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6pPr>
            <a:lvl7pPr marL="29718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7pPr>
            <a:lvl8pPr marL="34290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8pPr>
            <a:lvl9pPr marL="38862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9pPr>
          </a:lstStyle>
          <a:p>
            <a:pPr eaLnBrk="1" hangingPunct="1">
              <a:spcBef>
                <a:spcPct val="50000"/>
              </a:spcBef>
              <a:buFont typeface="Wingdings" panose="05000000000000000000" pitchFamily="2" charset="2"/>
              <a:buNone/>
            </a:pPr>
            <a:r>
              <a:rPr lang="en-US" altLang="zh-CN" b="1">
                <a:solidFill>
                  <a:schemeClr val="tx2"/>
                </a:solidFill>
                <a:latin typeface="Times New Roman" panose="02020603050405020304" pitchFamily="18" charset="0"/>
              </a:rPr>
              <a:t>Hermann</a:t>
            </a:r>
            <a:r>
              <a:rPr lang="zh-CN" altLang="en-US" b="1">
                <a:solidFill>
                  <a:schemeClr val="tx2"/>
                </a:solidFill>
                <a:latin typeface="Times New Roman" panose="02020603050405020304" pitchFamily="18" charset="0"/>
              </a:rPr>
              <a:t>栅格 </a:t>
            </a:r>
          </a:p>
        </p:txBody>
      </p:sp>
    </p:spTree>
    <p:extLst>
      <p:ext uri="{BB962C8B-B14F-4D97-AF65-F5344CB8AC3E}">
        <p14:creationId xmlns:p14="http://schemas.microsoft.com/office/powerpoint/2010/main" val="17203407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Rectangle 2"/>
          <p:cNvSpPr>
            <a:spLocks noGrp="1" noChangeArrowheads="1"/>
          </p:cNvSpPr>
          <p:nvPr>
            <p:ph type="title"/>
          </p:nvPr>
        </p:nvSpPr>
        <p:spPr/>
        <p:txBody>
          <a:bodyPr>
            <a:normAutofit fontScale="90000"/>
          </a:bodyPr>
          <a:lstStyle/>
          <a:p>
            <a:pPr eaLnBrk="1" hangingPunct="1"/>
            <a:r>
              <a:rPr lang="zh-CN" altLang="en-US" sz="4000">
                <a:latin typeface="宋体" panose="02010600030101010101" pitchFamily="2" charset="-122"/>
                <a:cs typeface="Times New Roman" panose="02020603050405020304" pitchFamily="18" charset="0"/>
              </a:rPr>
              <a:t>视错觉</a:t>
            </a:r>
            <a:r>
              <a:rPr lang="zh-CN" altLang="en-US" sz="3600">
                <a:latin typeface="宋体" panose="02010600030101010101" pitchFamily="2" charset="-122"/>
              </a:rPr>
              <a:t> </a:t>
            </a:r>
          </a:p>
        </p:txBody>
      </p:sp>
      <p:sp>
        <p:nvSpPr>
          <p:cNvPr id="6" name="灯片编号占位符 4"/>
          <p:cNvSpPr>
            <a:spLocks noGrp="1"/>
          </p:cNvSpPr>
          <p:nvPr>
            <p:ph type="sldNum" sz="quarter" idx="4294967295"/>
          </p:nvPr>
        </p:nvSpPr>
        <p:spPr>
          <a:xfrm>
            <a:off x="0" y="6356350"/>
            <a:ext cx="4114800" cy="365125"/>
          </a:xfrm>
        </p:spPr>
        <p:txBody>
          <a:bodyPr/>
          <a:lstStyle>
            <a:lvl1pPr eaLnBrk="0" hangingPunct="0">
              <a:defRPr sz="2000">
                <a:solidFill>
                  <a:schemeClr val="tx1"/>
                </a:solidFill>
                <a:latin typeface="Verdana" panose="020B0604030504040204" pitchFamily="34" charset="0"/>
                <a:ea typeface="楷体_GB2312" panose="02010609030101010101" pitchFamily="49" charset="-122"/>
              </a:defRPr>
            </a:lvl1pPr>
            <a:lvl2pPr marL="742950" indent="-285750" eaLnBrk="0" hangingPunct="0">
              <a:defRPr sz="2000">
                <a:solidFill>
                  <a:schemeClr val="tx1"/>
                </a:solidFill>
                <a:latin typeface="Verdana" panose="020B0604030504040204" pitchFamily="34" charset="0"/>
                <a:ea typeface="楷体_GB2312" panose="02010609030101010101" pitchFamily="49" charset="-122"/>
              </a:defRPr>
            </a:lvl2pPr>
            <a:lvl3pPr marL="1143000" indent="-228600" eaLnBrk="0" hangingPunct="0">
              <a:defRPr sz="2000">
                <a:solidFill>
                  <a:schemeClr val="tx1"/>
                </a:solidFill>
                <a:latin typeface="Verdana" panose="020B0604030504040204" pitchFamily="34" charset="0"/>
                <a:ea typeface="楷体_GB2312" panose="02010609030101010101" pitchFamily="49" charset="-122"/>
              </a:defRPr>
            </a:lvl3pPr>
            <a:lvl4pPr marL="1600200" indent="-228600" eaLnBrk="0" hangingPunct="0">
              <a:defRPr sz="2000">
                <a:solidFill>
                  <a:schemeClr val="tx1"/>
                </a:solidFill>
                <a:latin typeface="Verdana" panose="020B0604030504040204" pitchFamily="34" charset="0"/>
                <a:ea typeface="楷体_GB2312" panose="02010609030101010101" pitchFamily="49" charset="-122"/>
              </a:defRPr>
            </a:lvl4pPr>
            <a:lvl5pPr marL="2057400" indent="-228600" eaLnBrk="0" hangingPunct="0">
              <a:defRPr sz="2000">
                <a:solidFill>
                  <a:schemeClr val="tx1"/>
                </a:solidFill>
                <a:latin typeface="Verdana" panose="020B0604030504040204" pitchFamily="34" charset="0"/>
                <a:ea typeface="楷体_GB2312" panose="02010609030101010101" pitchFamily="49" charset="-122"/>
              </a:defRPr>
            </a:lvl5pPr>
            <a:lvl6pPr marL="25146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6pPr>
            <a:lvl7pPr marL="29718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7pPr>
            <a:lvl8pPr marL="34290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8pPr>
            <a:lvl9pPr marL="38862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9pPr>
          </a:lstStyle>
          <a:p>
            <a:pPr eaLnBrk="1" hangingPunct="1"/>
            <a:fld id="{9B3926AB-6446-4294-950C-DD246C4D2933}" type="slidenum">
              <a:rPr lang="en-US" altLang="zh-CN" sz="1000">
                <a:ea typeface="宋体" panose="02010600030101010101" pitchFamily="2" charset="-122"/>
              </a:rPr>
              <a:pPr eaLnBrk="1" hangingPunct="1"/>
              <a:t>28</a:t>
            </a:fld>
            <a:endParaRPr lang="en-US" altLang="zh-CN" sz="1000">
              <a:ea typeface="宋体" panose="02010600030101010101" pitchFamily="2" charset="-122"/>
            </a:endParaRPr>
          </a:p>
        </p:txBody>
      </p:sp>
      <p:pic>
        <p:nvPicPr>
          <p:cNvPr id="31749" name="Picture 4" descr="blackdots"/>
          <p:cNvPicPr>
            <a:picLocks noChangeAspect="1" noChangeArrowheads="1"/>
          </p:cNvPicPr>
          <p:nvPr/>
        </p:nvPicPr>
        <p:blipFill>
          <a:blip r:embed="rId2">
            <a:extLst>
              <a:ext uri="{28A0092B-C50C-407E-A947-70E740481C1C}">
                <a14:useLocalDpi xmlns:a14="http://schemas.microsoft.com/office/drawing/2010/main" val="0"/>
              </a:ext>
            </a:extLst>
          </a:blip>
          <a:srcRect l="15672" t="6540" r="14700" b="24200"/>
          <a:stretch>
            <a:fillRect/>
          </a:stretch>
        </p:blipFill>
        <p:spPr bwMode="auto">
          <a:xfrm>
            <a:off x="3359150" y="1484313"/>
            <a:ext cx="5113338" cy="3816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50" name="Text Box 6"/>
          <p:cNvSpPr txBox="1">
            <a:spLocks noChangeArrowheads="1"/>
          </p:cNvSpPr>
          <p:nvPr/>
        </p:nvSpPr>
        <p:spPr bwMode="auto">
          <a:xfrm>
            <a:off x="5087938" y="5589588"/>
            <a:ext cx="208915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eaLnBrk="0" hangingPunct="0">
              <a:defRPr sz="2000">
                <a:solidFill>
                  <a:schemeClr val="tx1"/>
                </a:solidFill>
                <a:latin typeface="Verdana" panose="020B0604030504040204" pitchFamily="34" charset="0"/>
                <a:ea typeface="楷体_GB2312" panose="02010609030101010101" pitchFamily="49" charset="-122"/>
              </a:defRPr>
            </a:lvl1pPr>
            <a:lvl2pPr marL="742950" indent="-285750" eaLnBrk="0" hangingPunct="0">
              <a:defRPr sz="2000">
                <a:solidFill>
                  <a:schemeClr val="tx1"/>
                </a:solidFill>
                <a:latin typeface="Verdana" panose="020B0604030504040204" pitchFamily="34" charset="0"/>
                <a:ea typeface="楷体_GB2312" panose="02010609030101010101" pitchFamily="49" charset="-122"/>
              </a:defRPr>
            </a:lvl2pPr>
            <a:lvl3pPr marL="1143000" indent="-228600" eaLnBrk="0" hangingPunct="0">
              <a:defRPr sz="2000">
                <a:solidFill>
                  <a:schemeClr val="tx1"/>
                </a:solidFill>
                <a:latin typeface="Verdana" panose="020B0604030504040204" pitchFamily="34" charset="0"/>
                <a:ea typeface="楷体_GB2312" panose="02010609030101010101" pitchFamily="49" charset="-122"/>
              </a:defRPr>
            </a:lvl3pPr>
            <a:lvl4pPr marL="1600200" indent="-228600" eaLnBrk="0" hangingPunct="0">
              <a:defRPr sz="2000">
                <a:solidFill>
                  <a:schemeClr val="tx1"/>
                </a:solidFill>
                <a:latin typeface="Verdana" panose="020B0604030504040204" pitchFamily="34" charset="0"/>
                <a:ea typeface="楷体_GB2312" panose="02010609030101010101" pitchFamily="49" charset="-122"/>
              </a:defRPr>
            </a:lvl4pPr>
            <a:lvl5pPr marL="2057400" indent="-228600" eaLnBrk="0" hangingPunct="0">
              <a:defRPr sz="2000">
                <a:solidFill>
                  <a:schemeClr val="tx1"/>
                </a:solidFill>
                <a:latin typeface="Verdana" panose="020B0604030504040204" pitchFamily="34" charset="0"/>
                <a:ea typeface="楷体_GB2312" panose="02010609030101010101" pitchFamily="49" charset="-122"/>
              </a:defRPr>
            </a:lvl5pPr>
            <a:lvl6pPr marL="25146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6pPr>
            <a:lvl7pPr marL="29718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7pPr>
            <a:lvl8pPr marL="34290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8pPr>
            <a:lvl9pPr marL="38862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9pPr>
          </a:lstStyle>
          <a:p>
            <a:pPr eaLnBrk="1" hangingPunct="1">
              <a:spcBef>
                <a:spcPct val="50000"/>
              </a:spcBef>
              <a:buFont typeface="Wingdings" panose="05000000000000000000" pitchFamily="2" charset="2"/>
              <a:buNone/>
            </a:pPr>
            <a:r>
              <a:rPr lang="zh-CN" altLang="en-US" b="1">
                <a:solidFill>
                  <a:schemeClr val="tx2"/>
                </a:solidFill>
                <a:latin typeface="Times New Roman" panose="02020603050405020304" pitchFamily="18" charset="0"/>
              </a:rPr>
              <a:t>栅格火花错觉</a:t>
            </a:r>
          </a:p>
        </p:txBody>
      </p:sp>
    </p:spTree>
    <p:extLst>
      <p:ext uri="{BB962C8B-B14F-4D97-AF65-F5344CB8AC3E}">
        <p14:creationId xmlns:p14="http://schemas.microsoft.com/office/powerpoint/2010/main" val="1569874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1" name="Rectangle 2"/>
          <p:cNvSpPr>
            <a:spLocks noGrp="1" noChangeArrowheads="1"/>
          </p:cNvSpPr>
          <p:nvPr>
            <p:ph type="title"/>
          </p:nvPr>
        </p:nvSpPr>
        <p:spPr/>
        <p:txBody>
          <a:bodyPr>
            <a:normAutofit fontScale="90000"/>
          </a:bodyPr>
          <a:lstStyle/>
          <a:p>
            <a:pPr eaLnBrk="1" hangingPunct="1"/>
            <a:r>
              <a:rPr lang="zh-CN" altLang="en-US" sz="4000">
                <a:latin typeface="宋体" panose="02010600030101010101" pitchFamily="2" charset="-122"/>
                <a:cs typeface="Times New Roman" panose="02020603050405020304" pitchFamily="18" charset="0"/>
              </a:rPr>
              <a:t>视错觉</a:t>
            </a:r>
            <a:r>
              <a:rPr lang="zh-CN" altLang="en-US" sz="3600">
                <a:latin typeface="宋体" panose="02010600030101010101" pitchFamily="2" charset="-122"/>
              </a:rPr>
              <a:t> </a:t>
            </a:r>
          </a:p>
        </p:txBody>
      </p:sp>
      <p:sp>
        <p:nvSpPr>
          <p:cNvPr id="5" name="灯片编号占位符 4"/>
          <p:cNvSpPr>
            <a:spLocks noGrp="1"/>
          </p:cNvSpPr>
          <p:nvPr>
            <p:ph type="sldNum" sz="quarter" idx="4294967295"/>
          </p:nvPr>
        </p:nvSpPr>
        <p:spPr>
          <a:xfrm>
            <a:off x="0" y="6356350"/>
            <a:ext cx="4114800" cy="365125"/>
          </a:xfrm>
        </p:spPr>
        <p:txBody>
          <a:bodyPr/>
          <a:lstStyle>
            <a:lvl1pPr eaLnBrk="0" hangingPunct="0">
              <a:defRPr sz="2000">
                <a:solidFill>
                  <a:schemeClr val="tx1"/>
                </a:solidFill>
                <a:latin typeface="Verdana" panose="020B0604030504040204" pitchFamily="34" charset="0"/>
                <a:ea typeface="楷体_GB2312" panose="02010609030101010101" pitchFamily="49" charset="-122"/>
              </a:defRPr>
            </a:lvl1pPr>
            <a:lvl2pPr marL="742950" indent="-285750" eaLnBrk="0" hangingPunct="0">
              <a:defRPr sz="2000">
                <a:solidFill>
                  <a:schemeClr val="tx1"/>
                </a:solidFill>
                <a:latin typeface="Verdana" panose="020B0604030504040204" pitchFamily="34" charset="0"/>
                <a:ea typeface="楷体_GB2312" panose="02010609030101010101" pitchFamily="49" charset="-122"/>
              </a:defRPr>
            </a:lvl2pPr>
            <a:lvl3pPr marL="1143000" indent="-228600" eaLnBrk="0" hangingPunct="0">
              <a:defRPr sz="2000">
                <a:solidFill>
                  <a:schemeClr val="tx1"/>
                </a:solidFill>
                <a:latin typeface="Verdana" panose="020B0604030504040204" pitchFamily="34" charset="0"/>
                <a:ea typeface="楷体_GB2312" panose="02010609030101010101" pitchFamily="49" charset="-122"/>
              </a:defRPr>
            </a:lvl3pPr>
            <a:lvl4pPr marL="1600200" indent="-228600" eaLnBrk="0" hangingPunct="0">
              <a:defRPr sz="2000">
                <a:solidFill>
                  <a:schemeClr val="tx1"/>
                </a:solidFill>
                <a:latin typeface="Verdana" panose="020B0604030504040204" pitchFamily="34" charset="0"/>
                <a:ea typeface="楷体_GB2312" panose="02010609030101010101" pitchFamily="49" charset="-122"/>
              </a:defRPr>
            </a:lvl4pPr>
            <a:lvl5pPr marL="2057400" indent="-228600" eaLnBrk="0" hangingPunct="0">
              <a:defRPr sz="2000">
                <a:solidFill>
                  <a:schemeClr val="tx1"/>
                </a:solidFill>
                <a:latin typeface="Verdana" panose="020B0604030504040204" pitchFamily="34" charset="0"/>
                <a:ea typeface="楷体_GB2312" panose="02010609030101010101" pitchFamily="49" charset="-122"/>
              </a:defRPr>
            </a:lvl5pPr>
            <a:lvl6pPr marL="25146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6pPr>
            <a:lvl7pPr marL="29718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7pPr>
            <a:lvl8pPr marL="34290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8pPr>
            <a:lvl9pPr marL="38862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9pPr>
          </a:lstStyle>
          <a:p>
            <a:pPr eaLnBrk="1" hangingPunct="1"/>
            <a:fld id="{F39417F2-7A14-4166-AE65-9FA71123F8EB}" type="slidenum">
              <a:rPr lang="en-US" altLang="zh-CN" sz="1000">
                <a:ea typeface="宋体" panose="02010600030101010101" pitchFamily="2" charset="-122"/>
              </a:rPr>
              <a:pPr eaLnBrk="1" hangingPunct="1"/>
              <a:t>29</a:t>
            </a:fld>
            <a:endParaRPr lang="en-US" altLang="zh-CN" sz="1000">
              <a:ea typeface="宋体" panose="02010600030101010101" pitchFamily="2" charset="-122"/>
            </a:endParaRPr>
          </a:p>
        </p:txBody>
      </p:sp>
      <p:pic>
        <p:nvPicPr>
          <p:cNvPr id="32773" name="Picture 26" descr="rota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97138" y="1052513"/>
            <a:ext cx="6983412" cy="5237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056535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2"/>
          <p:cNvSpPr>
            <a:spLocks noGrp="1" noChangeArrowheads="1"/>
          </p:cNvSpPr>
          <p:nvPr>
            <p:ph type="title"/>
          </p:nvPr>
        </p:nvSpPr>
        <p:spPr/>
        <p:txBody>
          <a:bodyPr/>
          <a:lstStyle/>
          <a:p>
            <a:pPr eaLnBrk="1" hangingPunct="1"/>
            <a:r>
              <a:rPr lang="en-US" altLang="zh-CN"/>
              <a:t>2.1 </a:t>
            </a:r>
            <a:r>
              <a:rPr lang="zh-CN" altLang="en-US"/>
              <a:t>认知心理学</a:t>
            </a:r>
          </a:p>
        </p:txBody>
      </p:sp>
      <p:sp>
        <p:nvSpPr>
          <p:cNvPr id="4" name="灯片编号占位符 4"/>
          <p:cNvSpPr>
            <a:spLocks noGrp="1"/>
          </p:cNvSpPr>
          <p:nvPr>
            <p:ph type="sldNum" sz="quarter" idx="4294967295"/>
          </p:nvPr>
        </p:nvSpPr>
        <p:spPr>
          <a:xfrm>
            <a:off x="0" y="6356350"/>
            <a:ext cx="4114800" cy="365125"/>
          </a:xfrm>
        </p:spPr>
        <p:txBody>
          <a:bodyPr/>
          <a:lstStyle>
            <a:lvl1pPr eaLnBrk="0" hangingPunct="0">
              <a:defRPr sz="2000">
                <a:solidFill>
                  <a:schemeClr val="tx1"/>
                </a:solidFill>
                <a:latin typeface="Verdana" panose="020B0604030504040204" pitchFamily="34" charset="0"/>
                <a:ea typeface="楷体_GB2312" panose="02010609030101010101" pitchFamily="49" charset="-122"/>
              </a:defRPr>
            </a:lvl1pPr>
            <a:lvl2pPr marL="742950" indent="-285750" eaLnBrk="0" hangingPunct="0">
              <a:defRPr sz="2000">
                <a:solidFill>
                  <a:schemeClr val="tx1"/>
                </a:solidFill>
                <a:latin typeface="Verdana" panose="020B0604030504040204" pitchFamily="34" charset="0"/>
                <a:ea typeface="楷体_GB2312" panose="02010609030101010101" pitchFamily="49" charset="-122"/>
              </a:defRPr>
            </a:lvl2pPr>
            <a:lvl3pPr marL="1143000" indent="-228600" eaLnBrk="0" hangingPunct="0">
              <a:defRPr sz="2000">
                <a:solidFill>
                  <a:schemeClr val="tx1"/>
                </a:solidFill>
                <a:latin typeface="Verdana" panose="020B0604030504040204" pitchFamily="34" charset="0"/>
                <a:ea typeface="楷体_GB2312" panose="02010609030101010101" pitchFamily="49" charset="-122"/>
              </a:defRPr>
            </a:lvl3pPr>
            <a:lvl4pPr marL="1600200" indent="-228600" eaLnBrk="0" hangingPunct="0">
              <a:defRPr sz="2000">
                <a:solidFill>
                  <a:schemeClr val="tx1"/>
                </a:solidFill>
                <a:latin typeface="Verdana" panose="020B0604030504040204" pitchFamily="34" charset="0"/>
                <a:ea typeface="楷体_GB2312" panose="02010609030101010101" pitchFamily="49" charset="-122"/>
              </a:defRPr>
            </a:lvl4pPr>
            <a:lvl5pPr marL="2057400" indent="-228600" eaLnBrk="0" hangingPunct="0">
              <a:defRPr sz="2000">
                <a:solidFill>
                  <a:schemeClr val="tx1"/>
                </a:solidFill>
                <a:latin typeface="Verdana" panose="020B0604030504040204" pitchFamily="34" charset="0"/>
                <a:ea typeface="楷体_GB2312" panose="02010609030101010101" pitchFamily="49" charset="-122"/>
              </a:defRPr>
            </a:lvl5pPr>
            <a:lvl6pPr marL="25146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6pPr>
            <a:lvl7pPr marL="29718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7pPr>
            <a:lvl8pPr marL="34290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8pPr>
            <a:lvl9pPr marL="38862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9pPr>
          </a:lstStyle>
          <a:p>
            <a:pPr eaLnBrk="1" hangingPunct="1"/>
            <a:fld id="{B48FE61E-60F9-4A4D-961E-4390A67A200D}" type="slidenum">
              <a:rPr lang="en-US" altLang="zh-CN" sz="1000">
                <a:ea typeface="宋体" panose="02010600030101010101" pitchFamily="2" charset="-122"/>
              </a:rPr>
              <a:pPr eaLnBrk="1" hangingPunct="1"/>
              <a:t>3</a:t>
            </a:fld>
            <a:endParaRPr lang="en-US" altLang="zh-CN" sz="1000">
              <a:ea typeface="宋体" panose="02010600030101010101" pitchFamily="2" charset="-122"/>
            </a:endParaRPr>
          </a:p>
        </p:txBody>
      </p:sp>
      <p:sp>
        <p:nvSpPr>
          <p:cNvPr id="8196" name="Rectangle 3"/>
          <p:cNvSpPr>
            <a:spLocks noGrp="1" noChangeArrowheads="1"/>
          </p:cNvSpPr>
          <p:nvPr>
            <p:ph type="body" idx="4294967295"/>
          </p:nvPr>
        </p:nvSpPr>
        <p:spPr>
          <a:xfrm>
            <a:off x="-1" y="781236"/>
            <a:ext cx="12029243" cy="5770484"/>
          </a:xfrm>
        </p:spPr>
        <p:txBody>
          <a:bodyPr>
            <a:normAutofit/>
          </a:bodyPr>
          <a:lstStyle/>
          <a:p>
            <a:pPr eaLnBrk="1" hangingPunct="1">
              <a:lnSpc>
                <a:spcPct val="150000"/>
              </a:lnSpc>
            </a:pPr>
            <a:r>
              <a:rPr lang="zh-CN" altLang="en-US" dirty="0"/>
              <a:t>认知心理学研究</a:t>
            </a:r>
          </a:p>
          <a:p>
            <a:pPr lvl="1" eaLnBrk="1" hangingPunct="1">
              <a:lnSpc>
                <a:spcPct val="150000"/>
              </a:lnSpc>
            </a:pPr>
            <a:r>
              <a:rPr lang="zh-CN" altLang="en-US" dirty="0"/>
              <a:t>人们如何获得外部世界信息</a:t>
            </a:r>
          </a:p>
          <a:p>
            <a:pPr lvl="1" eaLnBrk="1" hangingPunct="1">
              <a:lnSpc>
                <a:spcPct val="150000"/>
              </a:lnSpc>
            </a:pPr>
            <a:r>
              <a:rPr lang="zh-CN" altLang="en-US" dirty="0"/>
              <a:t>信息在人脑内如何表示并转化为知识</a:t>
            </a:r>
          </a:p>
          <a:p>
            <a:pPr lvl="1" eaLnBrk="1" hangingPunct="1">
              <a:lnSpc>
                <a:spcPct val="150000"/>
              </a:lnSpc>
            </a:pPr>
            <a:r>
              <a:rPr lang="zh-CN" altLang="en-US" dirty="0"/>
              <a:t>知识怎样存储又如何用来指导人们的注意和行为</a:t>
            </a:r>
          </a:p>
          <a:p>
            <a:pPr eaLnBrk="1" hangingPunct="1">
              <a:lnSpc>
                <a:spcPct val="150000"/>
              </a:lnSpc>
              <a:buFont typeface="Wingdings" panose="05000000000000000000" pitchFamily="2" charset="2"/>
              <a:buNone/>
            </a:pPr>
            <a:r>
              <a:rPr lang="zh-CN" altLang="en-US" sz="2000" dirty="0">
                <a:solidFill>
                  <a:srgbClr val="333333"/>
                </a:solidFill>
              </a:rPr>
              <a:t>     </a:t>
            </a:r>
          </a:p>
          <a:p>
            <a:pPr eaLnBrk="1" hangingPunct="1">
              <a:lnSpc>
                <a:spcPct val="150000"/>
              </a:lnSpc>
            </a:pPr>
            <a:r>
              <a:rPr lang="zh-CN" altLang="en-US" dirty="0"/>
              <a:t>认知心理学涉及心理活动的全部过程</a:t>
            </a:r>
          </a:p>
          <a:p>
            <a:pPr lvl="1" eaLnBrk="1" hangingPunct="1">
              <a:lnSpc>
                <a:spcPct val="150000"/>
              </a:lnSpc>
            </a:pPr>
            <a:r>
              <a:rPr lang="zh-CN" altLang="en-US" dirty="0"/>
              <a:t>从感觉到知觉、识别、注意、学习、记忆、概念的形成、思维、表象、回忆、语言、情绪和发展过程。</a:t>
            </a:r>
            <a:r>
              <a:rPr lang="zh-CN" altLang="en-US" sz="2000" dirty="0"/>
              <a:t> </a:t>
            </a:r>
          </a:p>
          <a:p>
            <a:pPr eaLnBrk="1" hangingPunct="1">
              <a:lnSpc>
                <a:spcPct val="150000"/>
              </a:lnSpc>
            </a:pPr>
            <a:endParaRPr lang="en-US" altLang="zh-CN" sz="2400" dirty="0"/>
          </a:p>
        </p:txBody>
      </p:sp>
    </p:spTree>
    <p:extLst>
      <p:ext uri="{BB962C8B-B14F-4D97-AF65-F5344CB8AC3E}">
        <p14:creationId xmlns:p14="http://schemas.microsoft.com/office/powerpoint/2010/main" val="119829318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5" name="Rectangle 2"/>
          <p:cNvSpPr>
            <a:spLocks noGrp="1" noChangeArrowheads="1"/>
          </p:cNvSpPr>
          <p:nvPr>
            <p:ph type="title"/>
          </p:nvPr>
        </p:nvSpPr>
        <p:spPr/>
        <p:txBody>
          <a:bodyPr>
            <a:normAutofit fontScale="90000"/>
          </a:bodyPr>
          <a:lstStyle/>
          <a:p>
            <a:pPr eaLnBrk="1" hangingPunct="1"/>
            <a:r>
              <a:rPr lang="zh-CN" altLang="en-US" sz="4000">
                <a:latin typeface="宋体" panose="02010600030101010101" pitchFamily="2" charset="-122"/>
                <a:cs typeface="Times New Roman" panose="02020603050405020304" pitchFamily="18" charset="0"/>
              </a:rPr>
              <a:t>视错觉</a:t>
            </a:r>
            <a:r>
              <a:rPr lang="zh-CN" altLang="en-US" sz="3600">
                <a:latin typeface="宋体" panose="02010600030101010101" pitchFamily="2" charset="-122"/>
              </a:rPr>
              <a:t> </a:t>
            </a:r>
          </a:p>
        </p:txBody>
      </p:sp>
      <p:sp>
        <p:nvSpPr>
          <p:cNvPr id="5" name="灯片编号占位符 4"/>
          <p:cNvSpPr>
            <a:spLocks noGrp="1"/>
          </p:cNvSpPr>
          <p:nvPr>
            <p:ph type="sldNum" sz="quarter" idx="4294967295"/>
          </p:nvPr>
        </p:nvSpPr>
        <p:spPr>
          <a:xfrm>
            <a:off x="0" y="6356350"/>
            <a:ext cx="4114800" cy="365125"/>
          </a:xfrm>
        </p:spPr>
        <p:txBody>
          <a:bodyPr/>
          <a:lstStyle>
            <a:lvl1pPr eaLnBrk="0" hangingPunct="0">
              <a:defRPr sz="2000">
                <a:solidFill>
                  <a:schemeClr val="tx1"/>
                </a:solidFill>
                <a:latin typeface="Verdana" panose="020B0604030504040204" pitchFamily="34" charset="0"/>
                <a:ea typeface="楷体_GB2312" panose="02010609030101010101" pitchFamily="49" charset="-122"/>
              </a:defRPr>
            </a:lvl1pPr>
            <a:lvl2pPr marL="742950" indent="-285750" eaLnBrk="0" hangingPunct="0">
              <a:defRPr sz="2000">
                <a:solidFill>
                  <a:schemeClr val="tx1"/>
                </a:solidFill>
                <a:latin typeface="Verdana" panose="020B0604030504040204" pitchFamily="34" charset="0"/>
                <a:ea typeface="楷体_GB2312" panose="02010609030101010101" pitchFamily="49" charset="-122"/>
              </a:defRPr>
            </a:lvl2pPr>
            <a:lvl3pPr marL="1143000" indent="-228600" eaLnBrk="0" hangingPunct="0">
              <a:defRPr sz="2000">
                <a:solidFill>
                  <a:schemeClr val="tx1"/>
                </a:solidFill>
                <a:latin typeface="Verdana" panose="020B0604030504040204" pitchFamily="34" charset="0"/>
                <a:ea typeface="楷体_GB2312" panose="02010609030101010101" pitchFamily="49" charset="-122"/>
              </a:defRPr>
            </a:lvl3pPr>
            <a:lvl4pPr marL="1600200" indent="-228600" eaLnBrk="0" hangingPunct="0">
              <a:defRPr sz="2000">
                <a:solidFill>
                  <a:schemeClr val="tx1"/>
                </a:solidFill>
                <a:latin typeface="Verdana" panose="020B0604030504040204" pitchFamily="34" charset="0"/>
                <a:ea typeface="楷体_GB2312" panose="02010609030101010101" pitchFamily="49" charset="-122"/>
              </a:defRPr>
            </a:lvl4pPr>
            <a:lvl5pPr marL="2057400" indent="-228600" eaLnBrk="0" hangingPunct="0">
              <a:defRPr sz="2000">
                <a:solidFill>
                  <a:schemeClr val="tx1"/>
                </a:solidFill>
                <a:latin typeface="Verdana" panose="020B0604030504040204" pitchFamily="34" charset="0"/>
                <a:ea typeface="楷体_GB2312" panose="02010609030101010101" pitchFamily="49" charset="-122"/>
              </a:defRPr>
            </a:lvl5pPr>
            <a:lvl6pPr marL="25146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6pPr>
            <a:lvl7pPr marL="29718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7pPr>
            <a:lvl8pPr marL="34290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8pPr>
            <a:lvl9pPr marL="38862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9pPr>
          </a:lstStyle>
          <a:p>
            <a:pPr eaLnBrk="1" hangingPunct="1"/>
            <a:fld id="{5F0CAFB1-A97A-4E10-8F85-18C6DD4D3ABA}" type="slidenum">
              <a:rPr lang="en-US" altLang="zh-CN" sz="1000">
                <a:ea typeface="宋体" panose="02010600030101010101" pitchFamily="2" charset="-122"/>
              </a:rPr>
              <a:pPr eaLnBrk="1" hangingPunct="1"/>
              <a:t>30</a:t>
            </a:fld>
            <a:endParaRPr lang="en-US" altLang="zh-CN" sz="1000">
              <a:ea typeface="宋体" panose="02010600030101010101" pitchFamily="2" charset="-122"/>
            </a:endParaRPr>
          </a:p>
        </p:txBody>
      </p:sp>
      <p:pic>
        <p:nvPicPr>
          <p:cNvPr id="33797" name="Picture 24" descr="war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11675" y="404814"/>
            <a:ext cx="5486400" cy="606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444999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Rectangle 2"/>
          <p:cNvSpPr>
            <a:spLocks noGrp="1" noChangeArrowheads="1"/>
          </p:cNvSpPr>
          <p:nvPr>
            <p:ph type="title"/>
          </p:nvPr>
        </p:nvSpPr>
        <p:spPr/>
        <p:txBody>
          <a:bodyPr/>
          <a:lstStyle/>
          <a:p>
            <a:pPr eaLnBrk="1" hangingPunct="1"/>
            <a:r>
              <a:rPr lang="zh-CN" altLang="en-US" b="0">
                <a:latin typeface="宋体" panose="02010600030101010101" pitchFamily="2" charset="-122"/>
                <a:cs typeface="Times New Roman" panose="02020603050405020304" pitchFamily="18" charset="0"/>
              </a:rPr>
              <a:t>视错觉</a:t>
            </a:r>
          </a:p>
        </p:txBody>
      </p:sp>
      <p:sp>
        <p:nvSpPr>
          <p:cNvPr id="5" name="灯片编号占位符 4"/>
          <p:cNvSpPr>
            <a:spLocks noGrp="1"/>
          </p:cNvSpPr>
          <p:nvPr>
            <p:ph type="sldNum" sz="quarter" idx="4294967295"/>
          </p:nvPr>
        </p:nvSpPr>
        <p:spPr>
          <a:xfrm>
            <a:off x="0" y="6356350"/>
            <a:ext cx="4114800" cy="365125"/>
          </a:xfrm>
        </p:spPr>
        <p:txBody>
          <a:bodyPr/>
          <a:lstStyle>
            <a:lvl1pPr eaLnBrk="0" hangingPunct="0">
              <a:defRPr sz="2000">
                <a:solidFill>
                  <a:schemeClr val="tx1"/>
                </a:solidFill>
                <a:latin typeface="Verdana" panose="020B0604030504040204" pitchFamily="34" charset="0"/>
                <a:ea typeface="楷体_GB2312" panose="02010609030101010101" pitchFamily="49" charset="-122"/>
              </a:defRPr>
            </a:lvl1pPr>
            <a:lvl2pPr marL="742950" indent="-285750" eaLnBrk="0" hangingPunct="0">
              <a:defRPr sz="2000">
                <a:solidFill>
                  <a:schemeClr val="tx1"/>
                </a:solidFill>
                <a:latin typeface="Verdana" panose="020B0604030504040204" pitchFamily="34" charset="0"/>
                <a:ea typeface="楷体_GB2312" panose="02010609030101010101" pitchFamily="49" charset="-122"/>
              </a:defRPr>
            </a:lvl2pPr>
            <a:lvl3pPr marL="1143000" indent="-228600" eaLnBrk="0" hangingPunct="0">
              <a:defRPr sz="2000">
                <a:solidFill>
                  <a:schemeClr val="tx1"/>
                </a:solidFill>
                <a:latin typeface="Verdana" panose="020B0604030504040204" pitchFamily="34" charset="0"/>
                <a:ea typeface="楷体_GB2312" panose="02010609030101010101" pitchFamily="49" charset="-122"/>
              </a:defRPr>
            </a:lvl3pPr>
            <a:lvl4pPr marL="1600200" indent="-228600" eaLnBrk="0" hangingPunct="0">
              <a:defRPr sz="2000">
                <a:solidFill>
                  <a:schemeClr val="tx1"/>
                </a:solidFill>
                <a:latin typeface="Verdana" panose="020B0604030504040204" pitchFamily="34" charset="0"/>
                <a:ea typeface="楷体_GB2312" panose="02010609030101010101" pitchFamily="49" charset="-122"/>
              </a:defRPr>
            </a:lvl4pPr>
            <a:lvl5pPr marL="2057400" indent="-228600" eaLnBrk="0" hangingPunct="0">
              <a:defRPr sz="2000">
                <a:solidFill>
                  <a:schemeClr val="tx1"/>
                </a:solidFill>
                <a:latin typeface="Verdana" panose="020B0604030504040204" pitchFamily="34" charset="0"/>
                <a:ea typeface="楷体_GB2312" panose="02010609030101010101" pitchFamily="49" charset="-122"/>
              </a:defRPr>
            </a:lvl5pPr>
            <a:lvl6pPr marL="25146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6pPr>
            <a:lvl7pPr marL="29718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7pPr>
            <a:lvl8pPr marL="34290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8pPr>
            <a:lvl9pPr marL="38862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9pPr>
          </a:lstStyle>
          <a:p>
            <a:pPr eaLnBrk="1" hangingPunct="1"/>
            <a:fld id="{DBB9190B-A6F6-4AA8-85DF-25F04FA78453}" type="slidenum">
              <a:rPr lang="en-US" altLang="zh-CN" sz="1000">
                <a:ea typeface="宋体" panose="02010600030101010101" pitchFamily="2" charset="-122"/>
              </a:rPr>
              <a:pPr eaLnBrk="1" hangingPunct="1"/>
              <a:t>31</a:t>
            </a:fld>
            <a:endParaRPr lang="en-US" altLang="zh-CN" sz="1000">
              <a:ea typeface="宋体" panose="02010600030101010101" pitchFamily="2" charset="-122"/>
            </a:endParaRPr>
          </a:p>
        </p:txBody>
      </p:sp>
      <p:pic>
        <p:nvPicPr>
          <p:cNvPr id="34821" name="Picture 5" descr="1857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59151" y="1125539"/>
            <a:ext cx="5472113" cy="4960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1257702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3" name="Rectangle 2"/>
          <p:cNvSpPr>
            <a:spLocks noGrp="1" noChangeArrowheads="1"/>
          </p:cNvSpPr>
          <p:nvPr>
            <p:ph type="title"/>
          </p:nvPr>
        </p:nvSpPr>
        <p:spPr/>
        <p:txBody>
          <a:bodyPr/>
          <a:lstStyle/>
          <a:p>
            <a:pPr eaLnBrk="1" hangingPunct="1"/>
            <a:r>
              <a:rPr lang="zh-CN" altLang="en-US" b="0">
                <a:latin typeface="宋体" panose="02010600030101010101" pitchFamily="2" charset="-122"/>
                <a:cs typeface="Times New Roman" panose="02020603050405020304" pitchFamily="18" charset="0"/>
              </a:rPr>
              <a:t>视错觉</a:t>
            </a:r>
          </a:p>
        </p:txBody>
      </p:sp>
      <p:sp>
        <p:nvSpPr>
          <p:cNvPr id="5" name="灯片编号占位符 4"/>
          <p:cNvSpPr>
            <a:spLocks noGrp="1"/>
          </p:cNvSpPr>
          <p:nvPr>
            <p:ph type="sldNum" sz="quarter" idx="4294967295"/>
          </p:nvPr>
        </p:nvSpPr>
        <p:spPr>
          <a:xfrm>
            <a:off x="0" y="6356350"/>
            <a:ext cx="4114800" cy="365125"/>
          </a:xfrm>
        </p:spPr>
        <p:txBody>
          <a:bodyPr/>
          <a:lstStyle>
            <a:lvl1pPr eaLnBrk="0" hangingPunct="0">
              <a:defRPr sz="2000">
                <a:solidFill>
                  <a:schemeClr val="tx1"/>
                </a:solidFill>
                <a:latin typeface="Verdana" panose="020B0604030504040204" pitchFamily="34" charset="0"/>
                <a:ea typeface="楷体_GB2312" panose="02010609030101010101" pitchFamily="49" charset="-122"/>
              </a:defRPr>
            </a:lvl1pPr>
            <a:lvl2pPr marL="742950" indent="-285750" eaLnBrk="0" hangingPunct="0">
              <a:defRPr sz="2000">
                <a:solidFill>
                  <a:schemeClr val="tx1"/>
                </a:solidFill>
                <a:latin typeface="Verdana" panose="020B0604030504040204" pitchFamily="34" charset="0"/>
                <a:ea typeface="楷体_GB2312" panose="02010609030101010101" pitchFamily="49" charset="-122"/>
              </a:defRPr>
            </a:lvl2pPr>
            <a:lvl3pPr marL="1143000" indent="-228600" eaLnBrk="0" hangingPunct="0">
              <a:defRPr sz="2000">
                <a:solidFill>
                  <a:schemeClr val="tx1"/>
                </a:solidFill>
                <a:latin typeface="Verdana" panose="020B0604030504040204" pitchFamily="34" charset="0"/>
                <a:ea typeface="楷体_GB2312" panose="02010609030101010101" pitchFamily="49" charset="-122"/>
              </a:defRPr>
            </a:lvl3pPr>
            <a:lvl4pPr marL="1600200" indent="-228600" eaLnBrk="0" hangingPunct="0">
              <a:defRPr sz="2000">
                <a:solidFill>
                  <a:schemeClr val="tx1"/>
                </a:solidFill>
                <a:latin typeface="Verdana" panose="020B0604030504040204" pitchFamily="34" charset="0"/>
                <a:ea typeface="楷体_GB2312" panose="02010609030101010101" pitchFamily="49" charset="-122"/>
              </a:defRPr>
            </a:lvl4pPr>
            <a:lvl5pPr marL="2057400" indent="-228600" eaLnBrk="0" hangingPunct="0">
              <a:defRPr sz="2000">
                <a:solidFill>
                  <a:schemeClr val="tx1"/>
                </a:solidFill>
                <a:latin typeface="Verdana" panose="020B0604030504040204" pitchFamily="34" charset="0"/>
                <a:ea typeface="楷体_GB2312" panose="02010609030101010101" pitchFamily="49" charset="-122"/>
              </a:defRPr>
            </a:lvl5pPr>
            <a:lvl6pPr marL="25146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6pPr>
            <a:lvl7pPr marL="29718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7pPr>
            <a:lvl8pPr marL="34290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8pPr>
            <a:lvl9pPr marL="38862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9pPr>
          </a:lstStyle>
          <a:p>
            <a:pPr eaLnBrk="1" hangingPunct="1"/>
            <a:fld id="{2678DBAA-9E8E-4EEA-A67D-741D5EB15DA2}" type="slidenum">
              <a:rPr lang="en-US" altLang="zh-CN" sz="1000">
                <a:ea typeface="宋体" panose="02010600030101010101" pitchFamily="2" charset="-122"/>
              </a:rPr>
              <a:pPr eaLnBrk="1" hangingPunct="1"/>
              <a:t>32</a:t>
            </a:fld>
            <a:endParaRPr lang="en-US" altLang="zh-CN" sz="1000">
              <a:ea typeface="宋体" panose="02010600030101010101" pitchFamily="2" charset="-122"/>
            </a:endParaRPr>
          </a:p>
        </p:txBody>
      </p:sp>
      <p:pic>
        <p:nvPicPr>
          <p:cNvPr id="35845" name="Picture 5" descr="tu[1]"/>
          <p:cNvPicPr>
            <a:picLocks noChangeAspect="1" noChangeArrowheads="1"/>
          </p:cNvPicPr>
          <p:nvPr/>
        </p:nvPicPr>
        <p:blipFill>
          <a:blip r:embed="rId2">
            <a:extLst>
              <a:ext uri="{28A0092B-C50C-407E-A947-70E740481C1C}">
                <a14:useLocalDpi xmlns:a14="http://schemas.microsoft.com/office/drawing/2010/main" val="0"/>
              </a:ext>
            </a:extLst>
          </a:blip>
          <a:srcRect t="10898"/>
          <a:stretch>
            <a:fillRect/>
          </a:stretch>
        </p:blipFill>
        <p:spPr bwMode="auto">
          <a:xfrm>
            <a:off x="2711624" y="692697"/>
            <a:ext cx="6984776" cy="61889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3617545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7" name="Rectangle 2"/>
          <p:cNvSpPr>
            <a:spLocks noGrp="1" noChangeArrowheads="1"/>
          </p:cNvSpPr>
          <p:nvPr>
            <p:ph type="title"/>
          </p:nvPr>
        </p:nvSpPr>
        <p:spPr/>
        <p:txBody>
          <a:bodyPr>
            <a:normAutofit fontScale="90000"/>
          </a:bodyPr>
          <a:lstStyle/>
          <a:p>
            <a:pPr eaLnBrk="1" hangingPunct="1"/>
            <a:r>
              <a:rPr lang="zh-CN" altLang="en-US" sz="4000">
                <a:latin typeface="宋体" panose="02010600030101010101" pitchFamily="2" charset="-122"/>
                <a:cs typeface="Times New Roman" panose="02020603050405020304" pitchFamily="18" charset="0"/>
              </a:rPr>
              <a:t>视错觉</a:t>
            </a:r>
            <a:r>
              <a:rPr lang="zh-CN" altLang="en-US" sz="3600">
                <a:latin typeface="宋体" panose="02010600030101010101" pitchFamily="2" charset="-122"/>
              </a:rPr>
              <a:t> </a:t>
            </a:r>
          </a:p>
        </p:txBody>
      </p:sp>
      <p:sp>
        <p:nvSpPr>
          <p:cNvPr id="4" name="灯片编号占位符 4"/>
          <p:cNvSpPr>
            <a:spLocks noGrp="1"/>
          </p:cNvSpPr>
          <p:nvPr>
            <p:ph type="sldNum" sz="quarter" idx="4294967295"/>
          </p:nvPr>
        </p:nvSpPr>
        <p:spPr>
          <a:xfrm>
            <a:off x="0" y="6356350"/>
            <a:ext cx="4114800" cy="365125"/>
          </a:xfrm>
        </p:spPr>
        <p:txBody>
          <a:bodyPr/>
          <a:lstStyle>
            <a:lvl1pPr eaLnBrk="0" hangingPunct="0">
              <a:defRPr sz="2000">
                <a:solidFill>
                  <a:schemeClr val="tx1"/>
                </a:solidFill>
                <a:latin typeface="Verdana" panose="020B0604030504040204" pitchFamily="34" charset="0"/>
                <a:ea typeface="楷体_GB2312" panose="02010609030101010101" pitchFamily="49" charset="-122"/>
              </a:defRPr>
            </a:lvl1pPr>
            <a:lvl2pPr marL="742950" indent="-285750" eaLnBrk="0" hangingPunct="0">
              <a:defRPr sz="2000">
                <a:solidFill>
                  <a:schemeClr val="tx1"/>
                </a:solidFill>
                <a:latin typeface="Verdana" panose="020B0604030504040204" pitchFamily="34" charset="0"/>
                <a:ea typeface="楷体_GB2312" panose="02010609030101010101" pitchFamily="49" charset="-122"/>
              </a:defRPr>
            </a:lvl2pPr>
            <a:lvl3pPr marL="1143000" indent="-228600" eaLnBrk="0" hangingPunct="0">
              <a:defRPr sz="2000">
                <a:solidFill>
                  <a:schemeClr val="tx1"/>
                </a:solidFill>
                <a:latin typeface="Verdana" panose="020B0604030504040204" pitchFamily="34" charset="0"/>
                <a:ea typeface="楷体_GB2312" panose="02010609030101010101" pitchFamily="49" charset="-122"/>
              </a:defRPr>
            </a:lvl3pPr>
            <a:lvl4pPr marL="1600200" indent="-228600" eaLnBrk="0" hangingPunct="0">
              <a:defRPr sz="2000">
                <a:solidFill>
                  <a:schemeClr val="tx1"/>
                </a:solidFill>
                <a:latin typeface="Verdana" panose="020B0604030504040204" pitchFamily="34" charset="0"/>
                <a:ea typeface="楷体_GB2312" panose="02010609030101010101" pitchFamily="49" charset="-122"/>
              </a:defRPr>
            </a:lvl4pPr>
            <a:lvl5pPr marL="2057400" indent="-228600" eaLnBrk="0" hangingPunct="0">
              <a:defRPr sz="2000">
                <a:solidFill>
                  <a:schemeClr val="tx1"/>
                </a:solidFill>
                <a:latin typeface="Verdana" panose="020B0604030504040204" pitchFamily="34" charset="0"/>
                <a:ea typeface="楷体_GB2312" panose="02010609030101010101" pitchFamily="49" charset="-122"/>
              </a:defRPr>
            </a:lvl5pPr>
            <a:lvl6pPr marL="25146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6pPr>
            <a:lvl7pPr marL="29718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7pPr>
            <a:lvl8pPr marL="34290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8pPr>
            <a:lvl9pPr marL="38862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9pPr>
          </a:lstStyle>
          <a:p>
            <a:pPr eaLnBrk="1" hangingPunct="1"/>
            <a:fld id="{BE033CA7-4FA7-4904-83BE-14EF739BE6EC}" type="slidenum">
              <a:rPr lang="en-US" altLang="zh-CN" sz="1000">
                <a:ea typeface="宋体" panose="02010600030101010101" pitchFamily="2" charset="-122"/>
              </a:rPr>
              <a:pPr eaLnBrk="1" hangingPunct="1"/>
              <a:t>33</a:t>
            </a:fld>
            <a:endParaRPr lang="en-US" altLang="zh-CN" sz="1000">
              <a:ea typeface="宋体" panose="02010600030101010101" pitchFamily="2" charset="-122"/>
            </a:endParaRPr>
          </a:p>
        </p:txBody>
      </p:sp>
      <p:sp>
        <p:nvSpPr>
          <p:cNvPr id="36868" name="Rectangle 3"/>
          <p:cNvSpPr>
            <a:spLocks noGrp="1" noChangeArrowheads="1"/>
          </p:cNvSpPr>
          <p:nvPr>
            <p:ph type="body" idx="4294967295"/>
          </p:nvPr>
        </p:nvSpPr>
        <p:spPr>
          <a:xfrm>
            <a:off x="0" y="1119964"/>
            <a:ext cx="11700769" cy="4779361"/>
          </a:xfrm>
        </p:spPr>
        <p:txBody>
          <a:bodyPr>
            <a:normAutofit/>
          </a:bodyPr>
          <a:lstStyle/>
          <a:p>
            <a:pPr eaLnBrk="1" hangingPunct="1">
              <a:lnSpc>
                <a:spcPct val="150000"/>
              </a:lnSpc>
            </a:pPr>
            <a:r>
              <a:rPr lang="zh-CN" altLang="en-US" sz="3200" dirty="0"/>
              <a:t>物体的组合方式将影响观察者的感知方式：</a:t>
            </a:r>
          </a:p>
          <a:p>
            <a:pPr lvl="1" eaLnBrk="1" hangingPunct="1">
              <a:lnSpc>
                <a:spcPct val="150000"/>
              </a:lnSpc>
            </a:pPr>
            <a:r>
              <a:rPr lang="zh-CN" altLang="en-US" sz="3200" dirty="0"/>
              <a:t>垂直线段与水平线段等长，但看起来垂直线段比水平线段长。</a:t>
            </a:r>
          </a:p>
          <a:p>
            <a:pPr lvl="1" eaLnBrk="1" hangingPunct="1">
              <a:lnSpc>
                <a:spcPct val="150000"/>
              </a:lnSpc>
            </a:pPr>
            <a:r>
              <a:rPr lang="zh-CN" altLang="en-US" sz="3200" dirty="0">
                <a:solidFill>
                  <a:srgbClr val="9966FF"/>
                </a:solidFill>
              </a:rPr>
              <a:t>视错觉同样会影响到显示页面的对称性。</a:t>
            </a:r>
          </a:p>
          <a:p>
            <a:pPr lvl="1" eaLnBrk="1" hangingPunct="1">
              <a:lnSpc>
                <a:spcPct val="150000"/>
              </a:lnSpc>
              <a:buFont typeface="Wingdings" panose="05000000000000000000" pitchFamily="2" charset="2"/>
              <a:buNone/>
            </a:pPr>
            <a:r>
              <a:rPr lang="zh-CN" altLang="en-US" sz="3200" dirty="0"/>
              <a:t>   在实际设计过程中，设计者应该</a:t>
            </a:r>
            <a:r>
              <a:rPr lang="zh-CN" altLang="en-US" sz="3200" dirty="0">
                <a:solidFill>
                  <a:srgbClr val="FF0000"/>
                </a:solidFill>
              </a:rPr>
              <a:t>以视觉中心为基准设计图形界面。 </a:t>
            </a:r>
          </a:p>
        </p:txBody>
      </p:sp>
    </p:spTree>
    <p:extLst>
      <p:ext uri="{BB962C8B-B14F-4D97-AF65-F5344CB8AC3E}">
        <p14:creationId xmlns:p14="http://schemas.microsoft.com/office/powerpoint/2010/main" val="66853660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1" name="Rectangle 2"/>
          <p:cNvSpPr>
            <a:spLocks noGrp="1" noChangeArrowheads="1"/>
          </p:cNvSpPr>
          <p:nvPr>
            <p:ph type="title"/>
          </p:nvPr>
        </p:nvSpPr>
        <p:spPr/>
        <p:txBody>
          <a:bodyPr>
            <a:normAutofit fontScale="90000"/>
          </a:bodyPr>
          <a:lstStyle/>
          <a:p>
            <a:pPr eaLnBrk="1" hangingPunct="1"/>
            <a:r>
              <a:rPr lang="zh-CN" altLang="en-US" dirty="0"/>
              <a:t>阅读</a:t>
            </a:r>
          </a:p>
        </p:txBody>
      </p:sp>
      <p:sp>
        <p:nvSpPr>
          <p:cNvPr id="4" name="灯片编号占位符 4"/>
          <p:cNvSpPr>
            <a:spLocks noGrp="1"/>
          </p:cNvSpPr>
          <p:nvPr>
            <p:ph type="sldNum" sz="quarter" idx="4294967295"/>
          </p:nvPr>
        </p:nvSpPr>
        <p:spPr>
          <a:xfrm>
            <a:off x="0" y="6356350"/>
            <a:ext cx="4114800" cy="365125"/>
          </a:xfrm>
        </p:spPr>
        <p:txBody>
          <a:bodyPr/>
          <a:lstStyle>
            <a:lvl1pPr eaLnBrk="0" hangingPunct="0">
              <a:defRPr sz="2000">
                <a:solidFill>
                  <a:schemeClr val="tx1"/>
                </a:solidFill>
                <a:latin typeface="Verdana" panose="020B0604030504040204" pitchFamily="34" charset="0"/>
                <a:ea typeface="楷体_GB2312" panose="02010609030101010101" pitchFamily="49" charset="-122"/>
              </a:defRPr>
            </a:lvl1pPr>
            <a:lvl2pPr marL="742950" indent="-285750" eaLnBrk="0" hangingPunct="0">
              <a:defRPr sz="2000">
                <a:solidFill>
                  <a:schemeClr val="tx1"/>
                </a:solidFill>
                <a:latin typeface="Verdana" panose="020B0604030504040204" pitchFamily="34" charset="0"/>
                <a:ea typeface="楷体_GB2312" panose="02010609030101010101" pitchFamily="49" charset="-122"/>
              </a:defRPr>
            </a:lvl2pPr>
            <a:lvl3pPr marL="1143000" indent="-228600" eaLnBrk="0" hangingPunct="0">
              <a:defRPr sz="2000">
                <a:solidFill>
                  <a:schemeClr val="tx1"/>
                </a:solidFill>
                <a:latin typeface="Verdana" panose="020B0604030504040204" pitchFamily="34" charset="0"/>
                <a:ea typeface="楷体_GB2312" panose="02010609030101010101" pitchFamily="49" charset="-122"/>
              </a:defRPr>
            </a:lvl3pPr>
            <a:lvl4pPr marL="1600200" indent="-228600" eaLnBrk="0" hangingPunct="0">
              <a:defRPr sz="2000">
                <a:solidFill>
                  <a:schemeClr val="tx1"/>
                </a:solidFill>
                <a:latin typeface="Verdana" panose="020B0604030504040204" pitchFamily="34" charset="0"/>
                <a:ea typeface="楷体_GB2312" panose="02010609030101010101" pitchFamily="49" charset="-122"/>
              </a:defRPr>
            </a:lvl4pPr>
            <a:lvl5pPr marL="2057400" indent="-228600" eaLnBrk="0" hangingPunct="0">
              <a:defRPr sz="2000">
                <a:solidFill>
                  <a:schemeClr val="tx1"/>
                </a:solidFill>
                <a:latin typeface="Verdana" panose="020B0604030504040204" pitchFamily="34" charset="0"/>
                <a:ea typeface="楷体_GB2312" panose="02010609030101010101" pitchFamily="49" charset="-122"/>
              </a:defRPr>
            </a:lvl5pPr>
            <a:lvl6pPr marL="25146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6pPr>
            <a:lvl7pPr marL="29718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7pPr>
            <a:lvl8pPr marL="34290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8pPr>
            <a:lvl9pPr marL="38862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9pPr>
          </a:lstStyle>
          <a:p>
            <a:pPr eaLnBrk="1" hangingPunct="1"/>
            <a:fld id="{31A84DD7-9749-40E9-B54C-F6ECCCC1AAFE}" type="slidenum">
              <a:rPr lang="en-US" altLang="zh-CN" sz="1000">
                <a:ea typeface="宋体" panose="02010600030101010101" pitchFamily="2" charset="-122"/>
              </a:rPr>
              <a:pPr eaLnBrk="1" hangingPunct="1"/>
              <a:t>34</a:t>
            </a:fld>
            <a:endParaRPr lang="en-US" altLang="zh-CN" sz="1000">
              <a:ea typeface="宋体" panose="02010600030101010101" pitchFamily="2" charset="-122"/>
            </a:endParaRPr>
          </a:p>
        </p:txBody>
      </p:sp>
      <p:sp>
        <p:nvSpPr>
          <p:cNvPr id="37892" name="Rectangle 3"/>
          <p:cNvSpPr>
            <a:spLocks noGrp="1" noChangeArrowheads="1"/>
          </p:cNvSpPr>
          <p:nvPr>
            <p:ph type="body" idx="4294967295"/>
          </p:nvPr>
        </p:nvSpPr>
        <p:spPr>
          <a:xfrm>
            <a:off x="243840" y="727969"/>
            <a:ext cx="11948160" cy="6068119"/>
          </a:xfrm>
        </p:spPr>
        <p:txBody>
          <a:bodyPr>
            <a:normAutofit/>
          </a:bodyPr>
          <a:lstStyle/>
          <a:p>
            <a:pPr eaLnBrk="1" hangingPunct="1">
              <a:lnSpc>
                <a:spcPct val="100000"/>
              </a:lnSpc>
            </a:pPr>
            <a:r>
              <a:rPr lang="zh-CN" altLang="en-US" dirty="0"/>
              <a:t>进行交互界面设计时，文字符号的处理，特别是文字的排版和显示，也要根据人们的视觉感知特点，找出其中一些规律。</a:t>
            </a:r>
          </a:p>
          <a:p>
            <a:pPr eaLnBrk="1" hangingPunct="1">
              <a:lnSpc>
                <a:spcPct val="100000"/>
              </a:lnSpc>
            </a:pPr>
            <a:r>
              <a:rPr lang="zh-CN" altLang="en-US" dirty="0"/>
              <a:t>阅读分为几个阶段：</a:t>
            </a:r>
          </a:p>
          <a:p>
            <a:pPr lvl="1" eaLnBrk="1" hangingPunct="1">
              <a:lnSpc>
                <a:spcPct val="100000"/>
              </a:lnSpc>
            </a:pPr>
            <a:r>
              <a:rPr lang="zh-CN" altLang="en-US" dirty="0">
                <a:solidFill>
                  <a:srgbClr val="9966FF"/>
                </a:solidFill>
              </a:rPr>
              <a:t>模式的视觉感知</a:t>
            </a:r>
          </a:p>
          <a:p>
            <a:pPr lvl="1" eaLnBrk="1" hangingPunct="1">
              <a:lnSpc>
                <a:spcPct val="100000"/>
              </a:lnSpc>
            </a:pPr>
            <a:r>
              <a:rPr lang="zh-CN" altLang="en-US" dirty="0">
                <a:solidFill>
                  <a:srgbClr val="9966FF"/>
                </a:solidFill>
              </a:rPr>
              <a:t>文字编码</a:t>
            </a:r>
            <a:r>
              <a:rPr lang="en-US" altLang="zh-CN" dirty="0">
                <a:solidFill>
                  <a:srgbClr val="9966FF"/>
                </a:solidFill>
              </a:rPr>
              <a:t>---</a:t>
            </a:r>
            <a:r>
              <a:rPr lang="zh-CN" altLang="en-US" dirty="0">
                <a:solidFill>
                  <a:srgbClr val="9966FF"/>
                </a:solidFill>
              </a:rPr>
              <a:t>内部语言表示，</a:t>
            </a:r>
          </a:p>
          <a:p>
            <a:pPr lvl="1" eaLnBrk="1" hangingPunct="1">
              <a:lnSpc>
                <a:spcPct val="100000"/>
              </a:lnSpc>
            </a:pPr>
            <a:r>
              <a:rPr lang="zh-CN" altLang="en-US" dirty="0">
                <a:solidFill>
                  <a:srgbClr val="9966FF"/>
                </a:solidFill>
              </a:rPr>
              <a:t>语言解释</a:t>
            </a:r>
          </a:p>
          <a:p>
            <a:pPr eaLnBrk="1" hangingPunct="1">
              <a:lnSpc>
                <a:spcPct val="100000"/>
              </a:lnSpc>
            </a:pPr>
            <a:r>
              <a:rPr lang="zh-CN" altLang="en-US" dirty="0"/>
              <a:t>阅读包括</a:t>
            </a:r>
            <a:r>
              <a:rPr lang="zh-CN" altLang="en-US" dirty="0">
                <a:solidFill>
                  <a:srgbClr val="7030A0"/>
                </a:solidFill>
              </a:rPr>
              <a:t>扫视</a:t>
            </a:r>
            <a:r>
              <a:rPr lang="zh-CN" altLang="en-US" dirty="0"/>
              <a:t>和</a:t>
            </a:r>
            <a:r>
              <a:rPr lang="zh-CN" altLang="en-US" dirty="0">
                <a:solidFill>
                  <a:srgbClr val="7030A0"/>
                </a:solidFill>
              </a:rPr>
              <a:t>注视</a:t>
            </a:r>
            <a:r>
              <a:rPr lang="zh-CN" altLang="en-US" dirty="0"/>
              <a:t>。</a:t>
            </a:r>
            <a:r>
              <a:rPr lang="zh-CN" altLang="en-US" dirty="0">
                <a:solidFill>
                  <a:srgbClr val="0070C0"/>
                </a:solidFill>
              </a:rPr>
              <a:t>感知发生在“注视”时</a:t>
            </a:r>
            <a:r>
              <a:rPr lang="zh-CN" altLang="en-US" dirty="0"/>
              <a:t>。</a:t>
            </a:r>
          </a:p>
          <a:p>
            <a:pPr eaLnBrk="1" hangingPunct="1">
              <a:lnSpc>
                <a:spcPct val="100000"/>
              </a:lnSpc>
            </a:pPr>
            <a:r>
              <a:rPr lang="zh-CN" altLang="en-US" dirty="0"/>
              <a:t>阅读是通过字的特征（如字的形状）加以识别。</a:t>
            </a:r>
            <a:r>
              <a:rPr lang="zh-CN" altLang="en-US" dirty="0">
                <a:solidFill>
                  <a:srgbClr val="7030A0"/>
                </a:solidFill>
              </a:rPr>
              <a:t>改变字的显示方式</a:t>
            </a:r>
            <a:r>
              <a:rPr lang="zh-CN" altLang="en-US" dirty="0"/>
              <a:t>（如用大写字母，改变字体等），</a:t>
            </a:r>
            <a:r>
              <a:rPr lang="zh-CN" altLang="en-US" dirty="0">
                <a:solidFill>
                  <a:srgbClr val="7030A0"/>
                </a:solidFill>
              </a:rPr>
              <a:t>会影响到阅读的速度和准确性。</a:t>
            </a:r>
          </a:p>
          <a:p>
            <a:pPr lvl="1" eaLnBrk="1" hangingPunct="1">
              <a:lnSpc>
                <a:spcPct val="100000"/>
              </a:lnSpc>
            </a:pPr>
            <a:r>
              <a:rPr lang="en-US" altLang="zh-CN" dirty="0"/>
              <a:t>9</a:t>
            </a:r>
            <a:r>
              <a:rPr lang="zh-CN" altLang="en-US" dirty="0"/>
              <a:t>～</a:t>
            </a:r>
            <a:r>
              <a:rPr lang="en-US" altLang="zh-CN" dirty="0"/>
              <a:t>12</a:t>
            </a:r>
            <a:r>
              <a:rPr lang="zh-CN" altLang="en-US" dirty="0"/>
              <a:t>号的标准字体（英文）更易于识别，页面的宽度在</a:t>
            </a:r>
            <a:r>
              <a:rPr lang="en-US" altLang="zh-CN" dirty="0"/>
              <a:t>58</a:t>
            </a:r>
            <a:r>
              <a:rPr lang="zh-CN" altLang="en-US" dirty="0"/>
              <a:t>～</a:t>
            </a:r>
            <a:r>
              <a:rPr lang="en-US" altLang="zh-CN" dirty="0"/>
              <a:t>132mm</a:t>
            </a:r>
            <a:r>
              <a:rPr lang="zh-CN" altLang="en-US" dirty="0"/>
              <a:t>之间阅读效果最佳。</a:t>
            </a:r>
          </a:p>
          <a:p>
            <a:pPr lvl="1" eaLnBrk="1" hangingPunct="1">
              <a:lnSpc>
                <a:spcPct val="100000"/>
              </a:lnSpc>
            </a:pPr>
            <a:r>
              <a:rPr lang="zh-CN" altLang="en-US" dirty="0"/>
              <a:t>在明亮的背景下显示灰暗的文字比在灰暗的背景下显示明亮的文字更能提高人的视敏度，增强文字的可读性。</a:t>
            </a:r>
          </a:p>
        </p:txBody>
      </p:sp>
    </p:spTree>
    <p:extLst>
      <p:ext uri="{BB962C8B-B14F-4D97-AF65-F5344CB8AC3E}">
        <p14:creationId xmlns:p14="http://schemas.microsoft.com/office/powerpoint/2010/main" val="233462626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endParaRPr lang="zh-CN" altLang="en-US"/>
          </a:p>
        </p:txBody>
      </p:sp>
      <p:sp>
        <p:nvSpPr>
          <p:cNvPr id="4" name="灯片编号占位符 3"/>
          <p:cNvSpPr>
            <a:spLocks noGrp="1"/>
          </p:cNvSpPr>
          <p:nvPr>
            <p:ph type="sldNum" sz="quarter" idx="4294967295"/>
          </p:nvPr>
        </p:nvSpPr>
        <p:spPr>
          <a:xfrm>
            <a:off x="9448800" y="6356350"/>
            <a:ext cx="2743200" cy="365125"/>
          </a:xfrm>
        </p:spPr>
        <p:txBody>
          <a:bodyPr/>
          <a:lstStyle/>
          <a:p>
            <a:fld id="{D99AAAA4-FBF6-433A-BF3F-9B0A291730DE}" type="slidenum">
              <a:rPr lang="en-US" altLang="zh-CN" smtClean="0"/>
              <a:pPr/>
              <a:t>35</a:t>
            </a:fld>
            <a:endParaRPr lang="en-US" altLang="zh-CN"/>
          </a:p>
        </p:txBody>
      </p:sp>
      <p:pic>
        <p:nvPicPr>
          <p:cNvPr id="6146" name="Picture 2" descr="http://h.hiphotos.baidu.com/zhidao/pic/item/f7246b600c33874434d77d7f550fd9f9d72aa0a7.jpg"/>
          <p:cNvPicPr>
            <a:picLocks noGrp="1" noChangeAspect="1" noChangeArrowheads="1"/>
          </p:cNvPicPr>
          <p:nvPr>
            <p:ph idx="4294967295"/>
          </p:nvPr>
        </p:nvPicPr>
        <p:blipFill>
          <a:blip r:embed="rId2">
            <a:extLst>
              <a:ext uri="{28A0092B-C50C-407E-A947-70E740481C1C}">
                <a14:useLocalDpi xmlns:a14="http://schemas.microsoft.com/office/drawing/2010/main" val="0"/>
              </a:ext>
            </a:extLst>
          </a:blip>
          <a:srcRect/>
          <a:stretch>
            <a:fillRect/>
          </a:stretch>
        </p:blipFill>
        <p:spPr bwMode="auto">
          <a:xfrm>
            <a:off x="0" y="0"/>
            <a:ext cx="4746508" cy="6249880"/>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http://img.yang16.com/2014/09/meishipaib17.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11939" y="2702112"/>
            <a:ext cx="6105359" cy="40193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053489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5" name="Rectangle 2"/>
          <p:cNvSpPr>
            <a:spLocks noGrp="1" noChangeArrowheads="1"/>
          </p:cNvSpPr>
          <p:nvPr>
            <p:ph type="title"/>
          </p:nvPr>
        </p:nvSpPr>
        <p:spPr/>
        <p:txBody>
          <a:bodyPr/>
          <a:lstStyle/>
          <a:p>
            <a:pPr eaLnBrk="1" hangingPunct="1"/>
            <a:r>
              <a:rPr lang="zh-CN" altLang="en-US" dirty="0"/>
              <a:t>听觉</a:t>
            </a:r>
          </a:p>
        </p:txBody>
      </p:sp>
      <p:sp>
        <p:nvSpPr>
          <p:cNvPr id="4" name="灯片编号占位符 4"/>
          <p:cNvSpPr>
            <a:spLocks noGrp="1"/>
          </p:cNvSpPr>
          <p:nvPr>
            <p:ph type="sldNum" sz="quarter" idx="4294967295"/>
          </p:nvPr>
        </p:nvSpPr>
        <p:spPr>
          <a:xfrm>
            <a:off x="0" y="6356350"/>
            <a:ext cx="4114800" cy="365125"/>
          </a:xfrm>
        </p:spPr>
        <p:txBody>
          <a:bodyPr/>
          <a:lstStyle>
            <a:lvl1pPr eaLnBrk="0" hangingPunct="0">
              <a:defRPr sz="2000">
                <a:solidFill>
                  <a:schemeClr val="tx1"/>
                </a:solidFill>
                <a:latin typeface="Verdana" panose="020B0604030504040204" pitchFamily="34" charset="0"/>
                <a:ea typeface="楷体_GB2312" panose="02010609030101010101" pitchFamily="49" charset="-122"/>
              </a:defRPr>
            </a:lvl1pPr>
            <a:lvl2pPr marL="742950" indent="-285750" eaLnBrk="0" hangingPunct="0">
              <a:defRPr sz="2000">
                <a:solidFill>
                  <a:schemeClr val="tx1"/>
                </a:solidFill>
                <a:latin typeface="Verdana" panose="020B0604030504040204" pitchFamily="34" charset="0"/>
                <a:ea typeface="楷体_GB2312" panose="02010609030101010101" pitchFamily="49" charset="-122"/>
              </a:defRPr>
            </a:lvl2pPr>
            <a:lvl3pPr marL="1143000" indent="-228600" eaLnBrk="0" hangingPunct="0">
              <a:defRPr sz="2000">
                <a:solidFill>
                  <a:schemeClr val="tx1"/>
                </a:solidFill>
                <a:latin typeface="Verdana" panose="020B0604030504040204" pitchFamily="34" charset="0"/>
                <a:ea typeface="楷体_GB2312" panose="02010609030101010101" pitchFamily="49" charset="-122"/>
              </a:defRPr>
            </a:lvl3pPr>
            <a:lvl4pPr marL="1600200" indent="-228600" eaLnBrk="0" hangingPunct="0">
              <a:defRPr sz="2000">
                <a:solidFill>
                  <a:schemeClr val="tx1"/>
                </a:solidFill>
                <a:latin typeface="Verdana" panose="020B0604030504040204" pitchFamily="34" charset="0"/>
                <a:ea typeface="楷体_GB2312" panose="02010609030101010101" pitchFamily="49" charset="-122"/>
              </a:defRPr>
            </a:lvl4pPr>
            <a:lvl5pPr marL="2057400" indent="-228600" eaLnBrk="0" hangingPunct="0">
              <a:defRPr sz="2000">
                <a:solidFill>
                  <a:schemeClr val="tx1"/>
                </a:solidFill>
                <a:latin typeface="Verdana" panose="020B0604030504040204" pitchFamily="34" charset="0"/>
                <a:ea typeface="楷体_GB2312" panose="02010609030101010101" pitchFamily="49" charset="-122"/>
              </a:defRPr>
            </a:lvl5pPr>
            <a:lvl6pPr marL="25146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6pPr>
            <a:lvl7pPr marL="29718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7pPr>
            <a:lvl8pPr marL="34290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8pPr>
            <a:lvl9pPr marL="38862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9pPr>
          </a:lstStyle>
          <a:p>
            <a:pPr eaLnBrk="1" hangingPunct="1"/>
            <a:fld id="{6B29708F-2156-4E1B-AB2B-FE3AB7F97E9E}" type="slidenum">
              <a:rPr lang="en-US" altLang="zh-CN" sz="1000">
                <a:ea typeface="宋体" panose="02010600030101010101" pitchFamily="2" charset="-122"/>
              </a:rPr>
              <a:pPr eaLnBrk="1" hangingPunct="1"/>
              <a:t>36</a:t>
            </a:fld>
            <a:endParaRPr lang="en-US" altLang="zh-CN" sz="1000">
              <a:ea typeface="宋体" panose="02010600030101010101" pitchFamily="2" charset="-122"/>
            </a:endParaRPr>
          </a:p>
        </p:txBody>
      </p:sp>
      <p:sp>
        <p:nvSpPr>
          <p:cNvPr id="38916" name="Rectangle 3"/>
          <p:cNvSpPr>
            <a:spLocks noGrp="1" noChangeArrowheads="1"/>
          </p:cNvSpPr>
          <p:nvPr>
            <p:ph type="body" idx="4294967295"/>
          </p:nvPr>
        </p:nvSpPr>
        <p:spPr>
          <a:xfrm>
            <a:off x="-1" y="807868"/>
            <a:ext cx="12118019" cy="5369095"/>
          </a:xfrm>
        </p:spPr>
        <p:txBody>
          <a:bodyPr>
            <a:normAutofit/>
          </a:bodyPr>
          <a:lstStyle/>
          <a:p>
            <a:pPr eaLnBrk="1" hangingPunct="1">
              <a:lnSpc>
                <a:spcPct val="150000"/>
              </a:lnSpc>
            </a:pPr>
            <a:r>
              <a:rPr lang="zh-CN" altLang="en-US" sz="3200" dirty="0">
                <a:solidFill>
                  <a:srgbClr val="7030A0"/>
                </a:solidFill>
                <a:latin typeface="宋体" panose="02010600030101010101" pitchFamily="2" charset="-122"/>
                <a:cs typeface="Times New Roman" panose="02020603050405020304" pitchFamily="18" charset="0"/>
              </a:rPr>
              <a:t>听觉感知传递的信息仅次于视觉</a:t>
            </a:r>
            <a:r>
              <a:rPr lang="zh-CN" altLang="en-US" sz="3200" dirty="0">
                <a:latin typeface="宋体" panose="02010600030101010101" pitchFamily="2" charset="-122"/>
                <a:cs typeface="Times New Roman" panose="02020603050405020304" pitchFamily="18" charset="0"/>
              </a:rPr>
              <a:t>，可人们一般都低估了这些信息。人的听觉可以感知大量的信息，但被视觉关注掩盖了许多。</a:t>
            </a:r>
          </a:p>
          <a:p>
            <a:pPr eaLnBrk="1" hangingPunct="1">
              <a:lnSpc>
                <a:spcPct val="150000"/>
              </a:lnSpc>
            </a:pPr>
            <a:r>
              <a:rPr lang="zh-CN" altLang="en-US" sz="3200" dirty="0">
                <a:latin typeface="宋体" panose="02010600030101010101" pitchFamily="2" charset="-122"/>
                <a:cs typeface="Times New Roman" panose="02020603050405020304" pitchFamily="18" charset="0"/>
              </a:rPr>
              <a:t>听觉所涉及的问题和视觉一样，即接受刺激，把它的特性转化为神经兴奋，并对信息进行加工，然后传递到大脑。</a:t>
            </a:r>
          </a:p>
          <a:p>
            <a:pPr eaLnBrk="1" hangingPunct="1">
              <a:lnSpc>
                <a:spcPct val="150000"/>
              </a:lnSpc>
            </a:pPr>
            <a:r>
              <a:rPr lang="zh-CN" altLang="en-US" sz="3200" dirty="0">
                <a:latin typeface="宋体" panose="02010600030101010101" pitchFamily="2" charset="-122"/>
                <a:cs typeface="Times New Roman" panose="02020603050405020304" pitchFamily="18" charset="0"/>
              </a:rPr>
              <a:t>听觉感知可以提供的环境信息：</a:t>
            </a:r>
          </a:p>
          <a:p>
            <a:pPr lvl="1" eaLnBrk="1" hangingPunct="1">
              <a:lnSpc>
                <a:spcPct val="150000"/>
              </a:lnSpc>
            </a:pPr>
            <a:r>
              <a:rPr lang="zh-CN" altLang="en-US" sz="2800" dirty="0">
                <a:latin typeface="宋体" panose="02010600030101010101" pitchFamily="2" charset="-122"/>
                <a:cs typeface="Times New Roman" panose="02020603050405020304" pitchFamily="18" charset="0"/>
              </a:rPr>
              <a:t>如 </a:t>
            </a:r>
            <a:r>
              <a:rPr lang="zh-CN" altLang="en-US" sz="2800" dirty="0">
                <a:solidFill>
                  <a:srgbClr val="7030A0"/>
                </a:solidFill>
                <a:latin typeface="宋体" panose="02010600030101010101" pitchFamily="2" charset="-122"/>
                <a:cs typeface="Times New Roman" panose="02020603050405020304" pitchFamily="18" charset="0"/>
              </a:rPr>
              <a:t>距离，方向，目标</a:t>
            </a:r>
            <a:r>
              <a:rPr lang="zh-CN" altLang="en-US" sz="2800" dirty="0">
                <a:latin typeface="宋体" panose="02010600030101010101" pitchFamily="2" charset="-122"/>
                <a:cs typeface="Times New Roman" panose="02020603050405020304" pitchFamily="18" charset="0"/>
              </a:rPr>
              <a:t>等</a:t>
            </a:r>
          </a:p>
        </p:txBody>
      </p:sp>
    </p:spTree>
    <p:extLst>
      <p:ext uri="{BB962C8B-B14F-4D97-AF65-F5344CB8AC3E}">
        <p14:creationId xmlns:p14="http://schemas.microsoft.com/office/powerpoint/2010/main" val="94237417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Rectangle 3"/>
          <p:cNvSpPr>
            <a:spLocks noGrp="1" noChangeArrowheads="1"/>
          </p:cNvSpPr>
          <p:nvPr>
            <p:ph type="title"/>
          </p:nvPr>
        </p:nvSpPr>
        <p:spPr/>
        <p:txBody>
          <a:bodyPr>
            <a:normAutofit fontScale="90000"/>
          </a:bodyPr>
          <a:lstStyle/>
          <a:p>
            <a:pPr eaLnBrk="1" hangingPunct="1"/>
            <a:r>
              <a:rPr lang="zh-CN" altLang="en-US" sz="3600"/>
              <a:t>耳朵的构造 </a:t>
            </a:r>
          </a:p>
        </p:txBody>
      </p:sp>
      <p:sp>
        <p:nvSpPr>
          <p:cNvPr id="6" name="灯片编号占位符 4"/>
          <p:cNvSpPr>
            <a:spLocks noGrp="1"/>
          </p:cNvSpPr>
          <p:nvPr>
            <p:ph type="sldNum" sz="quarter" idx="4294967295"/>
          </p:nvPr>
        </p:nvSpPr>
        <p:spPr>
          <a:xfrm>
            <a:off x="0" y="6356350"/>
            <a:ext cx="4114800" cy="365125"/>
          </a:xfrm>
        </p:spPr>
        <p:txBody>
          <a:bodyPr/>
          <a:lstStyle>
            <a:lvl1pPr eaLnBrk="0" hangingPunct="0">
              <a:defRPr sz="2000">
                <a:solidFill>
                  <a:schemeClr val="tx1"/>
                </a:solidFill>
                <a:latin typeface="Verdana" panose="020B0604030504040204" pitchFamily="34" charset="0"/>
                <a:ea typeface="楷体_GB2312" panose="02010609030101010101" pitchFamily="49" charset="-122"/>
              </a:defRPr>
            </a:lvl1pPr>
            <a:lvl2pPr marL="742950" indent="-285750" eaLnBrk="0" hangingPunct="0">
              <a:defRPr sz="2000">
                <a:solidFill>
                  <a:schemeClr val="tx1"/>
                </a:solidFill>
                <a:latin typeface="Verdana" panose="020B0604030504040204" pitchFamily="34" charset="0"/>
                <a:ea typeface="楷体_GB2312" panose="02010609030101010101" pitchFamily="49" charset="-122"/>
              </a:defRPr>
            </a:lvl2pPr>
            <a:lvl3pPr marL="1143000" indent="-228600" eaLnBrk="0" hangingPunct="0">
              <a:defRPr sz="2000">
                <a:solidFill>
                  <a:schemeClr val="tx1"/>
                </a:solidFill>
                <a:latin typeface="Verdana" panose="020B0604030504040204" pitchFamily="34" charset="0"/>
                <a:ea typeface="楷体_GB2312" panose="02010609030101010101" pitchFamily="49" charset="-122"/>
              </a:defRPr>
            </a:lvl3pPr>
            <a:lvl4pPr marL="1600200" indent="-228600" eaLnBrk="0" hangingPunct="0">
              <a:defRPr sz="2000">
                <a:solidFill>
                  <a:schemeClr val="tx1"/>
                </a:solidFill>
                <a:latin typeface="Verdana" panose="020B0604030504040204" pitchFamily="34" charset="0"/>
                <a:ea typeface="楷体_GB2312" panose="02010609030101010101" pitchFamily="49" charset="-122"/>
              </a:defRPr>
            </a:lvl4pPr>
            <a:lvl5pPr marL="2057400" indent="-228600" eaLnBrk="0" hangingPunct="0">
              <a:defRPr sz="2000">
                <a:solidFill>
                  <a:schemeClr val="tx1"/>
                </a:solidFill>
                <a:latin typeface="Verdana" panose="020B0604030504040204" pitchFamily="34" charset="0"/>
                <a:ea typeface="楷体_GB2312" panose="02010609030101010101" pitchFamily="49" charset="-122"/>
              </a:defRPr>
            </a:lvl5pPr>
            <a:lvl6pPr marL="25146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6pPr>
            <a:lvl7pPr marL="29718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7pPr>
            <a:lvl8pPr marL="34290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8pPr>
            <a:lvl9pPr marL="38862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9pPr>
          </a:lstStyle>
          <a:p>
            <a:pPr eaLnBrk="1" hangingPunct="1"/>
            <a:fld id="{729DFBE4-7A3C-40DE-8326-C2C8CB860036}" type="slidenum">
              <a:rPr lang="en-US" altLang="zh-CN" sz="1000">
                <a:ea typeface="宋体" panose="02010600030101010101" pitchFamily="2" charset="-122"/>
              </a:rPr>
              <a:pPr eaLnBrk="1" hangingPunct="1"/>
              <a:t>37</a:t>
            </a:fld>
            <a:endParaRPr lang="en-US" altLang="zh-CN" sz="1000">
              <a:ea typeface="宋体" panose="02010600030101010101" pitchFamily="2" charset="-122"/>
            </a:endParaRPr>
          </a:p>
        </p:txBody>
      </p:sp>
      <p:sp>
        <p:nvSpPr>
          <p:cNvPr id="3076" name="Rectangle 2"/>
          <p:cNvSpPr>
            <a:spLocks noChangeArrowheads="1"/>
          </p:cNvSpPr>
          <p:nvPr/>
        </p:nvSpPr>
        <p:spPr bwMode="auto">
          <a:xfrm>
            <a:off x="1524000" y="1"/>
            <a:ext cx="9144000" cy="1473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177744" bIns="184092">
            <a:spAutoFit/>
          </a:bodyPr>
          <a:lstStyle>
            <a:lvl1pPr indent="266700" eaLnBrk="0" hangingPunct="0">
              <a:defRPr sz="2000">
                <a:solidFill>
                  <a:schemeClr val="tx1"/>
                </a:solidFill>
                <a:latin typeface="Verdana" panose="020B0604030504040204" pitchFamily="34" charset="0"/>
                <a:ea typeface="楷体_GB2312" panose="02010609030101010101" pitchFamily="49" charset="-122"/>
              </a:defRPr>
            </a:lvl1pPr>
            <a:lvl2pPr marL="742950" indent="-285750" eaLnBrk="0" hangingPunct="0">
              <a:defRPr sz="2000">
                <a:solidFill>
                  <a:schemeClr val="tx1"/>
                </a:solidFill>
                <a:latin typeface="Verdana" panose="020B0604030504040204" pitchFamily="34" charset="0"/>
                <a:ea typeface="楷体_GB2312" panose="02010609030101010101" pitchFamily="49" charset="-122"/>
              </a:defRPr>
            </a:lvl2pPr>
            <a:lvl3pPr marL="1143000" indent="-228600" eaLnBrk="0" hangingPunct="0">
              <a:defRPr sz="2000">
                <a:solidFill>
                  <a:schemeClr val="tx1"/>
                </a:solidFill>
                <a:latin typeface="Verdana" panose="020B0604030504040204" pitchFamily="34" charset="0"/>
                <a:ea typeface="楷体_GB2312" panose="02010609030101010101" pitchFamily="49" charset="-122"/>
              </a:defRPr>
            </a:lvl3pPr>
            <a:lvl4pPr marL="1600200" indent="-228600" eaLnBrk="0" hangingPunct="0">
              <a:defRPr sz="2000">
                <a:solidFill>
                  <a:schemeClr val="tx1"/>
                </a:solidFill>
                <a:latin typeface="Verdana" panose="020B0604030504040204" pitchFamily="34" charset="0"/>
                <a:ea typeface="楷体_GB2312" panose="02010609030101010101" pitchFamily="49" charset="-122"/>
              </a:defRPr>
            </a:lvl4pPr>
            <a:lvl5pPr marL="2057400" indent="-228600" eaLnBrk="0" hangingPunct="0">
              <a:defRPr sz="2000">
                <a:solidFill>
                  <a:schemeClr val="tx1"/>
                </a:solidFill>
                <a:latin typeface="Verdana" panose="020B0604030504040204" pitchFamily="34" charset="0"/>
                <a:ea typeface="楷体_GB2312" panose="02010609030101010101" pitchFamily="49" charset="-122"/>
              </a:defRPr>
            </a:lvl5pPr>
            <a:lvl6pPr marL="25146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6pPr>
            <a:lvl7pPr marL="29718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7pPr>
            <a:lvl8pPr marL="34290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8pPr>
            <a:lvl9pPr marL="38862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9pPr>
          </a:lstStyle>
          <a:p>
            <a:pPr algn="just" eaLnBrk="1" hangingPunct="1">
              <a:lnSpc>
                <a:spcPct val="100000"/>
              </a:lnSpc>
              <a:spcBef>
                <a:spcPct val="0"/>
              </a:spcBef>
              <a:buClrTx/>
              <a:buSzTx/>
              <a:buFontTx/>
              <a:buNone/>
            </a:pPr>
            <a:endParaRPr kumimoji="1" lang="en-US" altLang="zh-CN" sz="3600" b="1">
              <a:latin typeface="Arial" panose="020B0604020202020204" pitchFamily="34" charset="0"/>
              <a:ea typeface="宋体" panose="02010600030101010101" pitchFamily="2" charset="-122"/>
              <a:cs typeface="Arial" panose="020B0604020202020204" pitchFamily="34" charset="0"/>
            </a:endParaRPr>
          </a:p>
          <a:p>
            <a:pPr algn="just">
              <a:lnSpc>
                <a:spcPct val="150000"/>
              </a:lnSpc>
              <a:spcBef>
                <a:spcPct val="0"/>
              </a:spcBef>
              <a:buClrTx/>
              <a:buSzTx/>
              <a:buFontTx/>
              <a:buNone/>
            </a:pPr>
            <a:r>
              <a:rPr kumimoji="1" lang="en-US" altLang="zh-CN" sz="2400">
                <a:solidFill>
                  <a:srgbClr val="0E437C"/>
                </a:solidFill>
                <a:latin typeface="Times New Roman" panose="02020603050405020304" pitchFamily="18" charset="0"/>
                <a:ea typeface="宋体" panose="02010600030101010101" pitchFamily="2" charset="-122"/>
                <a:cs typeface="Arial" panose="020B0604020202020204" pitchFamily="34" charset="0"/>
              </a:rPr>
              <a:t>    </a:t>
            </a:r>
            <a:endParaRPr kumimoji="1" lang="en-US" altLang="zh-CN" sz="2400">
              <a:latin typeface="Times New Roman" panose="02020603050405020304" pitchFamily="18" charset="0"/>
              <a:ea typeface="宋体" panose="02010600030101010101" pitchFamily="2" charset="-122"/>
              <a:cs typeface="Arial" panose="020B0604020202020204" pitchFamily="34" charset="0"/>
            </a:endParaRPr>
          </a:p>
        </p:txBody>
      </p:sp>
      <p:graphicFrame>
        <p:nvGraphicFramePr>
          <p:cNvPr id="3074" name="Object 5"/>
          <p:cNvGraphicFramePr>
            <a:graphicFrameLocks noChangeAspect="1"/>
          </p:cNvGraphicFramePr>
          <p:nvPr>
            <p:extLst/>
          </p:nvPr>
        </p:nvGraphicFramePr>
        <p:xfrm>
          <a:off x="2908856" y="670254"/>
          <a:ext cx="6436053" cy="3689303"/>
        </p:xfrm>
        <a:graphic>
          <a:graphicData uri="http://schemas.openxmlformats.org/presentationml/2006/ole">
            <mc:AlternateContent xmlns:mc="http://schemas.openxmlformats.org/markup-compatibility/2006">
              <mc:Choice xmlns:v="urn:schemas-microsoft-com:vml" Requires="v">
                <p:oleObj spid="_x0000_s3111" name="BMP 图像" r:id="rId4" imgW="2762636" imgH="2010056" progId="Paint.Picture">
                  <p:embed/>
                </p:oleObj>
              </mc:Choice>
              <mc:Fallback>
                <p:oleObj name="BMP 图像" r:id="rId4" imgW="2762636" imgH="2010056" progId="Paint.Picture">
                  <p:embed/>
                  <p:pic>
                    <p:nvPicPr>
                      <p:cNvPr id="3074" name="Object 5"/>
                      <p:cNvPicPr>
                        <a:picLocks noChangeAspect="1" noChangeArrowheads="1"/>
                      </p:cNvPicPr>
                      <p:nvPr/>
                    </p:nvPicPr>
                    <p:blipFill>
                      <a:blip r:embed="rId5">
                        <a:extLst>
                          <a:ext uri="{28A0092B-C50C-407E-A947-70E740481C1C}">
                            <a14:useLocalDpi xmlns:a14="http://schemas.microsoft.com/office/drawing/2010/main" val="0"/>
                          </a:ext>
                        </a:extLst>
                      </a:blip>
                      <a:srcRect r="3656" b="10194"/>
                      <a:stretch>
                        <a:fillRect/>
                      </a:stretch>
                    </p:blipFill>
                    <p:spPr bwMode="auto">
                      <a:xfrm>
                        <a:off x="2908856" y="670254"/>
                        <a:ext cx="6436053" cy="3689303"/>
                      </a:xfrm>
                      <a:prstGeom prst="rect">
                        <a:avLst/>
                      </a:prstGeom>
                      <a:noFill/>
                      <a:extLst/>
                    </p:spPr>
                  </p:pic>
                </p:oleObj>
              </mc:Fallback>
            </mc:AlternateContent>
          </a:graphicData>
        </a:graphic>
      </p:graphicFrame>
      <p:sp>
        <p:nvSpPr>
          <p:cNvPr id="3078" name="Rectangle 7"/>
          <p:cNvSpPr>
            <a:spLocks noChangeArrowheads="1"/>
          </p:cNvSpPr>
          <p:nvPr/>
        </p:nvSpPr>
        <p:spPr bwMode="auto">
          <a:xfrm>
            <a:off x="1847528" y="4509120"/>
            <a:ext cx="8640960"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marL="342900" indent="-342900" eaLnBrk="0" hangingPunct="0">
              <a:defRPr sz="2000">
                <a:solidFill>
                  <a:schemeClr val="tx1"/>
                </a:solidFill>
                <a:latin typeface="Verdana" panose="020B0604030504040204" pitchFamily="34" charset="0"/>
                <a:ea typeface="楷体_GB2312" panose="02010609030101010101" pitchFamily="49" charset="-122"/>
              </a:defRPr>
            </a:lvl1pPr>
            <a:lvl2pPr marL="742950" indent="-285750" eaLnBrk="0" hangingPunct="0">
              <a:defRPr sz="2000">
                <a:solidFill>
                  <a:schemeClr val="tx1"/>
                </a:solidFill>
                <a:latin typeface="Verdana" panose="020B0604030504040204" pitchFamily="34" charset="0"/>
                <a:ea typeface="楷体_GB2312" panose="02010609030101010101" pitchFamily="49" charset="-122"/>
              </a:defRPr>
            </a:lvl2pPr>
            <a:lvl3pPr marL="1143000" indent="-228600" eaLnBrk="0" hangingPunct="0">
              <a:defRPr sz="2000">
                <a:solidFill>
                  <a:schemeClr val="tx1"/>
                </a:solidFill>
                <a:latin typeface="Verdana" panose="020B0604030504040204" pitchFamily="34" charset="0"/>
                <a:ea typeface="楷体_GB2312" panose="02010609030101010101" pitchFamily="49" charset="-122"/>
              </a:defRPr>
            </a:lvl3pPr>
            <a:lvl4pPr marL="1600200" indent="-228600" eaLnBrk="0" hangingPunct="0">
              <a:defRPr sz="2000">
                <a:solidFill>
                  <a:schemeClr val="tx1"/>
                </a:solidFill>
                <a:latin typeface="Verdana" panose="020B0604030504040204" pitchFamily="34" charset="0"/>
                <a:ea typeface="楷体_GB2312" panose="02010609030101010101" pitchFamily="49" charset="-122"/>
              </a:defRPr>
            </a:lvl4pPr>
            <a:lvl5pPr marL="2057400" indent="-228600" eaLnBrk="0" hangingPunct="0">
              <a:defRPr sz="2000">
                <a:solidFill>
                  <a:schemeClr val="tx1"/>
                </a:solidFill>
                <a:latin typeface="Verdana" panose="020B0604030504040204" pitchFamily="34" charset="0"/>
                <a:ea typeface="楷体_GB2312" panose="02010609030101010101" pitchFamily="49" charset="-122"/>
              </a:defRPr>
            </a:lvl5pPr>
            <a:lvl6pPr marL="25146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6pPr>
            <a:lvl7pPr marL="29718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7pPr>
            <a:lvl8pPr marL="34290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8pPr>
            <a:lvl9pPr marL="38862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9pPr>
          </a:lstStyle>
          <a:p>
            <a:pPr eaLnBrk="1" hangingPunct="1">
              <a:lnSpc>
                <a:spcPct val="100000"/>
              </a:lnSpc>
            </a:pPr>
            <a:r>
              <a:rPr lang="zh-CN" altLang="en-US" sz="2800" dirty="0">
                <a:solidFill>
                  <a:srgbClr val="9966FF"/>
                </a:solidFill>
                <a:latin typeface="Times New Roman" panose="02020603050405020304" pitchFamily="18" charset="0"/>
              </a:rPr>
              <a:t>外耳 </a:t>
            </a:r>
            <a:r>
              <a:rPr lang="en-US" altLang="zh-CN" sz="2800" dirty="0">
                <a:latin typeface="Times New Roman" panose="02020603050405020304" pitchFamily="18" charset="0"/>
              </a:rPr>
              <a:t>– </a:t>
            </a:r>
            <a:r>
              <a:rPr lang="zh-CN" altLang="en-US" sz="2800" dirty="0">
                <a:latin typeface="Times New Roman" panose="02020603050405020304" pitchFamily="18" charset="0"/>
              </a:rPr>
              <a:t>保护内耳中耳，放大声音</a:t>
            </a:r>
          </a:p>
          <a:p>
            <a:pPr eaLnBrk="1" hangingPunct="1">
              <a:lnSpc>
                <a:spcPct val="100000"/>
              </a:lnSpc>
            </a:pPr>
            <a:r>
              <a:rPr lang="zh-CN" altLang="en-US" sz="2800" dirty="0">
                <a:solidFill>
                  <a:srgbClr val="9966FF"/>
                </a:solidFill>
                <a:latin typeface="Times New Roman" panose="02020603050405020304" pitchFamily="18" charset="0"/>
              </a:rPr>
              <a:t>中耳 </a:t>
            </a:r>
            <a:r>
              <a:rPr lang="en-US" altLang="zh-CN" sz="2800" dirty="0">
                <a:latin typeface="Times New Roman" panose="02020603050405020304" pitchFamily="18" charset="0"/>
              </a:rPr>
              <a:t>– </a:t>
            </a:r>
            <a:r>
              <a:rPr lang="zh-CN" altLang="en-US" sz="2800" dirty="0">
                <a:latin typeface="Times New Roman" panose="02020603050405020304" pitchFamily="18" charset="0"/>
              </a:rPr>
              <a:t>震动的方式传递声波给内耳</a:t>
            </a:r>
          </a:p>
          <a:p>
            <a:pPr eaLnBrk="1" hangingPunct="1">
              <a:lnSpc>
                <a:spcPct val="100000"/>
              </a:lnSpc>
            </a:pPr>
            <a:r>
              <a:rPr lang="zh-CN" altLang="en-US" sz="2800" dirty="0">
                <a:solidFill>
                  <a:srgbClr val="9966FF"/>
                </a:solidFill>
                <a:latin typeface="Times New Roman" panose="02020603050405020304" pitchFamily="18" charset="0"/>
              </a:rPr>
              <a:t>内耳 </a:t>
            </a:r>
            <a:r>
              <a:rPr lang="en-US" altLang="zh-CN" sz="2800" dirty="0">
                <a:latin typeface="Times New Roman" panose="02020603050405020304" pitchFamily="18" charset="0"/>
              </a:rPr>
              <a:t>– </a:t>
            </a:r>
            <a:r>
              <a:rPr lang="zh-CN" altLang="en-US" sz="2800" dirty="0">
                <a:latin typeface="Times New Roman" panose="02020603050405020304" pitchFamily="18" charset="0"/>
              </a:rPr>
              <a:t>发生一系列的物理化学变化，将神经冲动传给听觉神经</a:t>
            </a:r>
          </a:p>
        </p:txBody>
      </p:sp>
    </p:spTree>
    <p:extLst>
      <p:ext uri="{BB962C8B-B14F-4D97-AF65-F5344CB8AC3E}">
        <p14:creationId xmlns:p14="http://schemas.microsoft.com/office/powerpoint/2010/main" val="392170191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9" name="Rectangle 2"/>
          <p:cNvSpPr>
            <a:spLocks noGrp="1" noChangeArrowheads="1"/>
          </p:cNvSpPr>
          <p:nvPr>
            <p:ph type="title"/>
          </p:nvPr>
        </p:nvSpPr>
        <p:spPr/>
        <p:txBody>
          <a:bodyPr/>
          <a:lstStyle/>
          <a:p>
            <a:pPr eaLnBrk="1" hangingPunct="1"/>
            <a:r>
              <a:rPr lang="zh-CN" altLang="en-US"/>
              <a:t>声音的处理 </a:t>
            </a:r>
          </a:p>
        </p:txBody>
      </p:sp>
      <p:sp>
        <p:nvSpPr>
          <p:cNvPr id="4" name="灯片编号占位符 4"/>
          <p:cNvSpPr>
            <a:spLocks noGrp="1"/>
          </p:cNvSpPr>
          <p:nvPr>
            <p:ph type="sldNum" sz="quarter" idx="4294967295"/>
          </p:nvPr>
        </p:nvSpPr>
        <p:spPr>
          <a:xfrm>
            <a:off x="0" y="6356350"/>
            <a:ext cx="4114800" cy="365125"/>
          </a:xfrm>
        </p:spPr>
        <p:txBody>
          <a:bodyPr/>
          <a:lstStyle>
            <a:lvl1pPr eaLnBrk="0" hangingPunct="0">
              <a:defRPr sz="2000">
                <a:solidFill>
                  <a:schemeClr val="tx1"/>
                </a:solidFill>
                <a:latin typeface="Verdana" panose="020B0604030504040204" pitchFamily="34" charset="0"/>
                <a:ea typeface="楷体_GB2312" panose="02010609030101010101" pitchFamily="49" charset="-122"/>
              </a:defRPr>
            </a:lvl1pPr>
            <a:lvl2pPr marL="742950" indent="-285750" eaLnBrk="0" hangingPunct="0">
              <a:defRPr sz="2000">
                <a:solidFill>
                  <a:schemeClr val="tx1"/>
                </a:solidFill>
                <a:latin typeface="Verdana" panose="020B0604030504040204" pitchFamily="34" charset="0"/>
                <a:ea typeface="楷体_GB2312" panose="02010609030101010101" pitchFamily="49" charset="-122"/>
              </a:defRPr>
            </a:lvl2pPr>
            <a:lvl3pPr marL="1143000" indent="-228600" eaLnBrk="0" hangingPunct="0">
              <a:defRPr sz="2000">
                <a:solidFill>
                  <a:schemeClr val="tx1"/>
                </a:solidFill>
                <a:latin typeface="Verdana" panose="020B0604030504040204" pitchFamily="34" charset="0"/>
                <a:ea typeface="楷体_GB2312" panose="02010609030101010101" pitchFamily="49" charset="-122"/>
              </a:defRPr>
            </a:lvl3pPr>
            <a:lvl4pPr marL="1600200" indent="-228600" eaLnBrk="0" hangingPunct="0">
              <a:defRPr sz="2000">
                <a:solidFill>
                  <a:schemeClr val="tx1"/>
                </a:solidFill>
                <a:latin typeface="Verdana" panose="020B0604030504040204" pitchFamily="34" charset="0"/>
                <a:ea typeface="楷体_GB2312" panose="02010609030101010101" pitchFamily="49" charset="-122"/>
              </a:defRPr>
            </a:lvl4pPr>
            <a:lvl5pPr marL="2057400" indent="-228600" eaLnBrk="0" hangingPunct="0">
              <a:defRPr sz="2000">
                <a:solidFill>
                  <a:schemeClr val="tx1"/>
                </a:solidFill>
                <a:latin typeface="Verdana" panose="020B0604030504040204" pitchFamily="34" charset="0"/>
                <a:ea typeface="楷体_GB2312" panose="02010609030101010101" pitchFamily="49" charset="-122"/>
              </a:defRPr>
            </a:lvl5pPr>
            <a:lvl6pPr marL="25146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6pPr>
            <a:lvl7pPr marL="29718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7pPr>
            <a:lvl8pPr marL="34290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8pPr>
            <a:lvl9pPr marL="38862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9pPr>
          </a:lstStyle>
          <a:p>
            <a:pPr eaLnBrk="1" hangingPunct="1"/>
            <a:fld id="{1BE8455A-DE86-440E-9776-E7FE4773C44D}" type="slidenum">
              <a:rPr lang="en-US" altLang="zh-CN" sz="1000">
                <a:ea typeface="宋体" panose="02010600030101010101" pitchFamily="2" charset="-122"/>
              </a:rPr>
              <a:pPr eaLnBrk="1" hangingPunct="1"/>
              <a:t>38</a:t>
            </a:fld>
            <a:endParaRPr lang="en-US" altLang="zh-CN" sz="1000">
              <a:ea typeface="宋体" panose="02010600030101010101" pitchFamily="2" charset="-122"/>
            </a:endParaRPr>
          </a:p>
        </p:txBody>
      </p:sp>
      <p:sp>
        <p:nvSpPr>
          <p:cNvPr id="39940" name="Rectangle 3"/>
          <p:cNvSpPr>
            <a:spLocks noGrp="1" noChangeArrowheads="1"/>
          </p:cNvSpPr>
          <p:nvPr>
            <p:ph type="body" idx="4294967295"/>
          </p:nvPr>
        </p:nvSpPr>
        <p:spPr>
          <a:xfrm>
            <a:off x="95404" y="786815"/>
            <a:ext cx="11987105" cy="5934660"/>
          </a:xfrm>
        </p:spPr>
        <p:txBody>
          <a:bodyPr>
            <a:normAutofit fontScale="85000" lnSpcReduction="20000"/>
          </a:bodyPr>
          <a:lstStyle/>
          <a:p>
            <a:pPr eaLnBrk="1" hangingPunct="1">
              <a:lnSpc>
                <a:spcPct val="170000"/>
              </a:lnSpc>
            </a:pPr>
            <a:r>
              <a:rPr lang="zh-CN" altLang="en-US" sz="3200" dirty="0"/>
              <a:t>声波在空气中的振动传播的特性</a:t>
            </a:r>
          </a:p>
          <a:p>
            <a:pPr lvl="1" eaLnBrk="1" hangingPunct="1">
              <a:lnSpc>
                <a:spcPct val="170000"/>
              </a:lnSpc>
            </a:pPr>
            <a:r>
              <a:rPr lang="zh-CN" altLang="en-US" sz="3200" dirty="0">
                <a:solidFill>
                  <a:srgbClr val="9966FF"/>
                </a:solidFill>
              </a:rPr>
              <a:t>音调</a:t>
            </a:r>
            <a:r>
              <a:rPr lang="en-US" altLang="zh-CN" sz="3200" dirty="0"/>
              <a:t>—</a:t>
            </a:r>
            <a:r>
              <a:rPr lang="zh-CN" altLang="en-US" sz="3200" dirty="0"/>
              <a:t>声音的频率。</a:t>
            </a:r>
          </a:p>
          <a:p>
            <a:pPr lvl="1" eaLnBrk="1" hangingPunct="1">
              <a:lnSpc>
                <a:spcPct val="170000"/>
              </a:lnSpc>
            </a:pPr>
            <a:r>
              <a:rPr lang="zh-CN" altLang="en-US" sz="3200" dirty="0">
                <a:solidFill>
                  <a:srgbClr val="9966FF"/>
                </a:solidFill>
              </a:rPr>
              <a:t>响度</a:t>
            </a:r>
            <a:r>
              <a:rPr lang="en-US" altLang="zh-CN" sz="3200" dirty="0"/>
              <a:t>—</a:t>
            </a:r>
            <a:r>
              <a:rPr lang="zh-CN" altLang="en-US" sz="3200" dirty="0"/>
              <a:t>频率一定的情况下声波的振幅。</a:t>
            </a:r>
          </a:p>
          <a:p>
            <a:pPr lvl="2" eaLnBrk="1" hangingPunct="1">
              <a:lnSpc>
                <a:spcPct val="170000"/>
              </a:lnSpc>
            </a:pPr>
            <a:r>
              <a:rPr lang="zh-CN" altLang="en-US" sz="2100" dirty="0"/>
              <a:t>分贝是计量声音强度相对大小的单位，分贝值表示的是声音的量度单位。</a:t>
            </a:r>
          </a:p>
          <a:p>
            <a:pPr lvl="2" eaLnBrk="1" hangingPunct="1">
              <a:lnSpc>
                <a:spcPct val="170000"/>
              </a:lnSpc>
            </a:pPr>
            <a:r>
              <a:rPr lang="zh-CN" altLang="en-US" sz="2100" dirty="0"/>
              <a:t>分贝值每上升 </a:t>
            </a:r>
            <a:r>
              <a:rPr lang="en-US" altLang="zh-CN" sz="2100" dirty="0"/>
              <a:t>10 </a:t>
            </a:r>
            <a:r>
              <a:rPr lang="zh-CN" altLang="en-US" sz="2100" dirty="0"/>
              <a:t>，表示音量增加 </a:t>
            </a:r>
            <a:r>
              <a:rPr lang="en-US" altLang="zh-CN" sz="2100" dirty="0"/>
              <a:t>10 </a:t>
            </a:r>
            <a:r>
              <a:rPr lang="zh-CN" altLang="en-US" sz="2100" dirty="0"/>
              <a:t>倍，即从 </a:t>
            </a:r>
            <a:r>
              <a:rPr lang="en-US" altLang="zh-CN" sz="2100" dirty="0"/>
              <a:t>1 </a:t>
            </a:r>
            <a:r>
              <a:rPr lang="zh-CN" altLang="en-US" sz="2100" dirty="0"/>
              <a:t>分贝到 </a:t>
            </a:r>
            <a:r>
              <a:rPr lang="en-US" altLang="zh-CN" sz="2100" dirty="0"/>
              <a:t>20 </a:t>
            </a:r>
            <a:r>
              <a:rPr lang="zh-CN" altLang="en-US" sz="2100" dirty="0"/>
              <a:t>分贝表示音量增加了 </a:t>
            </a:r>
            <a:r>
              <a:rPr lang="en-US" altLang="zh-CN" sz="2100" dirty="0"/>
              <a:t>100 </a:t>
            </a:r>
            <a:r>
              <a:rPr lang="zh-CN" altLang="en-US" sz="2100" dirty="0"/>
              <a:t>倍。</a:t>
            </a:r>
          </a:p>
          <a:p>
            <a:pPr lvl="2" eaLnBrk="1" hangingPunct="1">
              <a:lnSpc>
                <a:spcPct val="170000"/>
              </a:lnSpc>
            </a:pPr>
            <a:r>
              <a:rPr lang="zh-CN" altLang="en-US" sz="2100" dirty="0"/>
              <a:t>人耳刚刚能听到的声音是 </a:t>
            </a:r>
            <a:r>
              <a:rPr lang="en-US" altLang="zh-CN" sz="2100" dirty="0"/>
              <a:t>0 — 10 </a:t>
            </a:r>
            <a:r>
              <a:rPr lang="zh-CN" altLang="en-US" sz="2100" dirty="0"/>
              <a:t>分贝，人低声耳语约为 </a:t>
            </a:r>
            <a:r>
              <a:rPr lang="en-US" altLang="zh-CN" sz="2100" dirty="0"/>
              <a:t>30</a:t>
            </a:r>
            <a:r>
              <a:rPr lang="zh-CN" altLang="en-US" sz="2100" dirty="0"/>
              <a:t>分贝，大声说话为 </a:t>
            </a:r>
            <a:r>
              <a:rPr lang="en-US" altLang="zh-CN" sz="2100" dirty="0"/>
              <a:t>60 — 70 </a:t>
            </a:r>
            <a:r>
              <a:rPr lang="zh-CN" altLang="en-US" sz="2100" dirty="0"/>
              <a:t>分贝。分贝值在 </a:t>
            </a:r>
            <a:r>
              <a:rPr lang="en-US" altLang="zh-CN" sz="2100" dirty="0"/>
              <a:t>60 </a:t>
            </a:r>
            <a:r>
              <a:rPr lang="zh-CN" altLang="en-US" sz="2100" dirty="0"/>
              <a:t>以下为无害区， </a:t>
            </a:r>
            <a:r>
              <a:rPr lang="en-US" altLang="zh-CN" sz="2100" dirty="0"/>
              <a:t>60 — 110 </a:t>
            </a:r>
            <a:r>
              <a:rPr lang="zh-CN" altLang="en-US" sz="2100" dirty="0"/>
              <a:t>为过渡区， </a:t>
            </a:r>
            <a:r>
              <a:rPr lang="en-US" altLang="zh-CN" sz="2100" dirty="0"/>
              <a:t>110 </a:t>
            </a:r>
            <a:r>
              <a:rPr lang="zh-CN" altLang="en-US" sz="2100" dirty="0"/>
              <a:t>以上是有害区。人们长期生活在 </a:t>
            </a:r>
            <a:r>
              <a:rPr lang="en-US" altLang="zh-CN" sz="2100" dirty="0"/>
              <a:t>85 — 90 </a:t>
            </a:r>
            <a:r>
              <a:rPr lang="zh-CN" altLang="en-US" sz="2100" dirty="0"/>
              <a:t>分贝的噪声环境中，就会得“噪声病”。</a:t>
            </a:r>
          </a:p>
          <a:p>
            <a:pPr lvl="1" eaLnBrk="1" hangingPunct="1">
              <a:lnSpc>
                <a:spcPct val="170000"/>
              </a:lnSpc>
            </a:pPr>
            <a:r>
              <a:rPr lang="zh-CN" altLang="en-US" sz="3200" dirty="0">
                <a:solidFill>
                  <a:srgbClr val="9966FF"/>
                </a:solidFill>
              </a:rPr>
              <a:t>音色</a:t>
            </a:r>
            <a:r>
              <a:rPr lang="en-US" altLang="zh-CN" sz="3200" dirty="0">
                <a:solidFill>
                  <a:srgbClr val="9966FF"/>
                </a:solidFill>
              </a:rPr>
              <a:t>—</a:t>
            </a:r>
            <a:r>
              <a:rPr lang="zh-CN" altLang="en-US" sz="3200" dirty="0"/>
              <a:t>声音的类型或音质，与发声的材料有关。</a:t>
            </a:r>
          </a:p>
          <a:p>
            <a:pPr lvl="1" eaLnBrk="1" hangingPunct="1">
              <a:lnSpc>
                <a:spcPct val="170000"/>
              </a:lnSpc>
              <a:buFont typeface="Wingdings" panose="05000000000000000000" pitchFamily="2" charset="2"/>
              <a:buNone/>
            </a:pPr>
            <a:r>
              <a:rPr lang="zh-CN" altLang="en-US" sz="3200" dirty="0"/>
              <a:t>    如：不同的乐器可以产生相同频率和振幅的声波，但音色不同。</a:t>
            </a:r>
          </a:p>
        </p:txBody>
      </p:sp>
    </p:spTree>
    <p:extLst>
      <p:ext uri="{BB962C8B-B14F-4D97-AF65-F5344CB8AC3E}">
        <p14:creationId xmlns:p14="http://schemas.microsoft.com/office/powerpoint/2010/main" val="395294219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3" name="Rectangle 2"/>
          <p:cNvSpPr>
            <a:spLocks noGrp="1" noChangeArrowheads="1"/>
          </p:cNvSpPr>
          <p:nvPr>
            <p:ph type="title"/>
          </p:nvPr>
        </p:nvSpPr>
        <p:spPr/>
        <p:txBody>
          <a:bodyPr/>
          <a:lstStyle/>
          <a:p>
            <a:pPr eaLnBrk="1" hangingPunct="1"/>
            <a:r>
              <a:rPr lang="zh-CN" altLang="en-US"/>
              <a:t>声音的处理</a:t>
            </a:r>
          </a:p>
        </p:txBody>
      </p:sp>
      <p:sp>
        <p:nvSpPr>
          <p:cNvPr id="4" name="灯片编号占位符 4"/>
          <p:cNvSpPr>
            <a:spLocks noGrp="1"/>
          </p:cNvSpPr>
          <p:nvPr>
            <p:ph type="sldNum" sz="quarter" idx="4294967295"/>
          </p:nvPr>
        </p:nvSpPr>
        <p:spPr>
          <a:xfrm>
            <a:off x="0" y="6356350"/>
            <a:ext cx="4114800" cy="365125"/>
          </a:xfrm>
        </p:spPr>
        <p:txBody>
          <a:bodyPr/>
          <a:lstStyle>
            <a:lvl1pPr eaLnBrk="0" hangingPunct="0">
              <a:defRPr sz="2000">
                <a:solidFill>
                  <a:schemeClr val="tx1"/>
                </a:solidFill>
                <a:latin typeface="Verdana" panose="020B0604030504040204" pitchFamily="34" charset="0"/>
                <a:ea typeface="楷体_GB2312" panose="02010609030101010101" pitchFamily="49" charset="-122"/>
              </a:defRPr>
            </a:lvl1pPr>
            <a:lvl2pPr marL="742950" indent="-285750" eaLnBrk="0" hangingPunct="0">
              <a:defRPr sz="2000">
                <a:solidFill>
                  <a:schemeClr val="tx1"/>
                </a:solidFill>
                <a:latin typeface="Verdana" panose="020B0604030504040204" pitchFamily="34" charset="0"/>
                <a:ea typeface="楷体_GB2312" panose="02010609030101010101" pitchFamily="49" charset="-122"/>
              </a:defRPr>
            </a:lvl2pPr>
            <a:lvl3pPr marL="1143000" indent="-228600" eaLnBrk="0" hangingPunct="0">
              <a:defRPr sz="2000">
                <a:solidFill>
                  <a:schemeClr val="tx1"/>
                </a:solidFill>
                <a:latin typeface="Verdana" panose="020B0604030504040204" pitchFamily="34" charset="0"/>
                <a:ea typeface="楷体_GB2312" panose="02010609030101010101" pitchFamily="49" charset="-122"/>
              </a:defRPr>
            </a:lvl3pPr>
            <a:lvl4pPr marL="1600200" indent="-228600" eaLnBrk="0" hangingPunct="0">
              <a:defRPr sz="2000">
                <a:solidFill>
                  <a:schemeClr val="tx1"/>
                </a:solidFill>
                <a:latin typeface="Verdana" panose="020B0604030504040204" pitchFamily="34" charset="0"/>
                <a:ea typeface="楷体_GB2312" panose="02010609030101010101" pitchFamily="49" charset="-122"/>
              </a:defRPr>
            </a:lvl4pPr>
            <a:lvl5pPr marL="2057400" indent="-228600" eaLnBrk="0" hangingPunct="0">
              <a:defRPr sz="2000">
                <a:solidFill>
                  <a:schemeClr val="tx1"/>
                </a:solidFill>
                <a:latin typeface="Verdana" panose="020B0604030504040204" pitchFamily="34" charset="0"/>
                <a:ea typeface="楷体_GB2312" panose="02010609030101010101" pitchFamily="49" charset="-122"/>
              </a:defRPr>
            </a:lvl5pPr>
            <a:lvl6pPr marL="25146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6pPr>
            <a:lvl7pPr marL="29718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7pPr>
            <a:lvl8pPr marL="34290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8pPr>
            <a:lvl9pPr marL="38862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9pPr>
          </a:lstStyle>
          <a:p>
            <a:pPr eaLnBrk="1" hangingPunct="1"/>
            <a:fld id="{1F08AC74-E592-4149-9F87-82C72087C35C}" type="slidenum">
              <a:rPr lang="en-US" altLang="zh-CN" sz="1000">
                <a:ea typeface="宋体" panose="02010600030101010101" pitchFamily="2" charset="-122"/>
              </a:rPr>
              <a:pPr eaLnBrk="1" hangingPunct="1"/>
              <a:t>39</a:t>
            </a:fld>
            <a:endParaRPr lang="en-US" altLang="zh-CN" sz="1000">
              <a:ea typeface="宋体" panose="02010600030101010101" pitchFamily="2" charset="-122"/>
            </a:endParaRPr>
          </a:p>
        </p:txBody>
      </p:sp>
      <p:sp>
        <p:nvSpPr>
          <p:cNvPr id="40964" name="Rectangle 3"/>
          <p:cNvSpPr>
            <a:spLocks noGrp="1" noChangeArrowheads="1"/>
          </p:cNvSpPr>
          <p:nvPr>
            <p:ph type="body" idx="4294967295"/>
          </p:nvPr>
        </p:nvSpPr>
        <p:spPr>
          <a:xfrm>
            <a:off x="0" y="1825625"/>
            <a:ext cx="10515600" cy="4351338"/>
          </a:xfrm>
        </p:spPr>
        <p:txBody>
          <a:bodyPr/>
          <a:lstStyle/>
          <a:p>
            <a:pPr eaLnBrk="1" hangingPunct="1">
              <a:lnSpc>
                <a:spcPct val="150000"/>
              </a:lnSpc>
            </a:pPr>
            <a:r>
              <a:rPr lang="zh-CN" altLang="en-US" dirty="0"/>
              <a:t>人类能够听到频率在</a:t>
            </a:r>
            <a:r>
              <a:rPr lang="en-US" altLang="zh-CN" dirty="0"/>
              <a:t>20Hz~20kHz</a:t>
            </a:r>
            <a:r>
              <a:rPr lang="zh-CN" altLang="en-US" dirty="0"/>
              <a:t>之间的声音，其中在</a:t>
            </a:r>
            <a:r>
              <a:rPr lang="en-US" altLang="zh-CN" dirty="0"/>
              <a:t>1000Hz~4000Hz</a:t>
            </a:r>
            <a:r>
              <a:rPr lang="zh-CN" altLang="en-US" dirty="0"/>
              <a:t>范围内听觉的感受性最高。</a:t>
            </a:r>
            <a:r>
              <a:rPr lang="en-US" altLang="zh-CN" dirty="0">
                <a:solidFill>
                  <a:srgbClr val="7030A0"/>
                </a:solidFill>
              </a:rPr>
              <a:t>500Hz</a:t>
            </a:r>
            <a:r>
              <a:rPr lang="zh-CN" altLang="en-US" dirty="0">
                <a:solidFill>
                  <a:srgbClr val="7030A0"/>
                </a:solidFill>
              </a:rPr>
              <a:t>以下和</a:t>
            </a:r>
            <a:r>
              <a:rPr lang="en-US" altLang="zh-CN" dirty="0">
                <a:solidFill>
                  <a:srgbClr val="7030A0"/>
                </a:solidFill>
              </a:rPr>
              <a:t>5000Hz</a:t>
            </a:r>
            <a:r>
              <a:rPr lang="zh-CN" altLang="en-US" dirty="0">
                <a:solidFill>
                  <a:srgbClr val="7030A0"/>
                </a:solidFill>
              </a:rPr>
              <a:t>以上的声音，强度很大时才能被听到</a:t>
            </a:r>
            <a:r>
              <a:rPr lang="zh-CN" altLang="en-US" dirty="0"/>
              <a:t>。</a:t>
            </a:r>
          </a:p>
          <a:p>
            <a:pPr eaLnBrk="1" hangingPunct="1">
              <a:lnSpc>
                <a:spcPct val="150000"/>
              </a:lnSpc>
            </a:pPr>
            <a:r>
              <a:rPr lang="zh-CN" altLang="en-US" dirty="0"/>
              <a:t>音频</a:t>
            </a:r>
            <a:r>
              <a:rPr lang="zh-CN" altLang="en-US" dirty="0">
                <a:solidFill>
                  <a:srgbClr val="7030A0"/>
                </a:solidFill>
              </a:rPr>
              <a:t>超过</a:t>
            </a:r>
            <a:r>
              <a:rPr lang="en-US" altLang="zh-CN" dirty="0">
                <a:solidFill>
                  <a:srgbClr val="7030A0"/>
                </a:solidFill>
              </a:rPr>
              <a:t>140dB</a:t>
            </a:r>
            <a:r>
              <a:rPr lang="zh-CN" altLang="en-US" dirty="0">
                <a:solidFill>
                  <a:srgbClr val="7030A0"/>
                </a:solidFill>
              </a:rPr>
              <a:t>时</a:t>
            </a:r>
            <a:r>
              <a:rPr lang="zh-CN" altLang="en-US" dirty="0"/>
              <a:t>，所引起的不再是听觉而</a:t>
            </a:r>
            <a:r>
              <a:rPr lang="zh-CN" altLang="en-US" dirty="0">
                <a:solidFill>
                  <a:srgbClr val="7030A0"/>
                </a:solidFill>
              </a:rPr>
              <a:t>是痛觉</a:t>
            </a:r>
            <a:r>
              <a:rPr lang="zh-CN" altLang="en-US" dirty="0"/>
              <a:t>。</a:t>
            </a:r>
          </a:p>
          <a:p>
            <a:pPr eaLnBrk="1" hangingPunct="1">
              <a:lnSpc>
                <a:spcPct val="150000"/>
              </a:lnSpc>
            </a:pPr>
            <a:r>
              <a:rPr lang="zh-CN" altLang="en-US" dirty="0"/>
              <a:t>人可以辨认的</a:t>
            </a:r>
            <a:r>
              <a:rPr lang="zh-CN" altLang="en-US" dirty="0">
                <a:solidFill>
                  <a:srgbClr val="7030A0"/>
                </a:solidFill>
              </a:rPr>
              <a:t>语音频率</a:t>
            </a:r>
            <a:r>
              <a:rPr lang="zh-CN" altLang="en-US" dirty="0"/>
              <a:t>范围是</a:t>
            </a:r>
            <a:r>
              <a:rPr lang="en-US" altLang="zh-CN" dirty="0"/>
              <a:t>260~5600Hz</a:t>
            </a:r>
            <a:r>
              <a:rPr lang="zh-CN" altLang="en-US" dirty="0"/>
              <a:t>。</a:t>
            </a:r>
          </a:p>
          <a:p>
            <a:pPr eaLnBrk="1" hangingPunct="1">
              <a:lnSpc>
                <a:spcPct val="150000"/>
              </a:lnSpc>
            </a:pPr>
            <a:endParaRPr lang="en-US" altLang="zh-CN" dirty="0"/>
          </a:p>
        </p:txBody>
      </p:sp>
    </p:spTree>
    <p:extLst>
      <p:ext uri="{BB962C8B-B14F-4D97-AF65-F5344CB8AC3E}">
        <p14:creationId xmlns:p14="http://schemas.microsoft.com/office/powerpoint/2010/main" val="5036380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2"/>
          <p:cNvSpPr>
            <a:spLocks noGrp="1" noChangeArrowheads="1"/>
          </p:cNvSpPr>
          <p:nvPr>
            <p:ph type="title"/>
          </p:nvPr>
        </p:nvSpPr>
        <p:spPr/>
        <p:txBody>
          <a:bodyPr/>
          <a:lstStyle/>
          <a:p>
            <a:pPr eaLnBrk="1" hangingPunct="1"/>
            <a:r>
              <a:rPr lang="en-US" altLang="zh-CN"/>
              <a:t>2.1.1 </a:t>
            </a:r>
            <a:r>
              <a:rPr lang="zh-CN" altLang="en-US"/>
              <a:t>感知和认知</a:t>
            </a:r>
          </a:p>
        </p:txBody>
      </p:sp>
      <p:sp>
        <p:nvSpPr>
          <p:cNvPr id="4" name="灯片编号占位符 4"/>
          <p:cNvSpPr>
            <a:spLocks noGrp="1"/>
          </p:cNvSpPr>
          <p:nvPr>
            <p:ph type="sldNum" sz="quarter" idx="4294967295"/>
          </p:nvPr>
        </p:nvSpPr>
        <p:spPr>
          <a:xfrm>
            <a:off x="0" y="6356350"/>
            <a:ext cx="4114800" cy="365125"/>
          </a:xfrm>
        </p:spPr>
        <p:txBody>
          <a:bodyPr/>
          <a:lstStyle>
            <a:lvl1pPr eaLnBrk="0" hangingPunct="0">
              <a:defRPr sz="2000">
                <a:solidFill>
                  <a:schemeClr val="tx1"/>
                </a:solidFill>
                <a:latin typeface="Verdana" panose="020B0604030504040204" pitchFamily="34" charset="0"/>
                <a:ea typeface="楷体_GB2312" panose="02010609030101010101" pitchFamily="49" charset="-122"/>
              </a:defRPr>
            </a:lvl1pPr>
            <a:lvl2pPr marL="742950" indent="-285750" eaLnBrk="0" hangingPunct="0">
              <a:defRPr sz="2000">
                <a:solidFill>
                  <a:schemeClr val="tx1"/>
                </a:solidFill>
                <a:latin typeface="Verdana" panose="020B0604030504040204" pitchFamily="34" charset="0"/>
                <a:ea typeface="楷体_GB2312" panose="02010609030101010101" pitchFamily="49" charset="-122"/>
              </a:defRPr>
            </a:lvl2pPr>
            <a:lvl3pPr marL="1143000" indent="-228600" eaLnBrk="0" hangingPunct="0">
              <a:defRPr sz="2000">
                <a:solidFill>
                  <a:schemeClr val="tx1"/>
                </a:solidFill>
                <a:latin typeface="Verdana" panose="020B0604030504040204" pitchFamily="34" charset="0"/>
                <a:ea typeface="楷体_GB2312" panose="02010609030101010101" pitchFamily="49" charset="-122"/>
              </a:defRPr>
            </a:lvl3pPr>
            <a:lvl4pPr marL="1600200" indent="-228600" eaLnBrk="0" hangingPunct="0">
              <a:defRPr sz="2000">
                <a:solidFill>
                  <a:schemeClr val="tx1"/>
                </a:solidFill>
                <a:latin typeface="Verdana" panose="020B0604030504040204" pitchFamily="34" charset="0"/>
                <a:ea typeface="楷体_GB2312" panose="02010609030101010101" pitchFamily="49" charset="-122"/>
              </a:defRPr>
            </a:lvl4pPr>
            <a:lvl5pPr marL="2057400" indent="-228600" eaLnBrk="0" hangingPunct="0">
              <a:defRPr sz="2000">
                <a:solidFill>
                  <a:schemeClr val="tx1"/>
                </a:solidFill>
                <a:latin typeface="Verdana" panose="020B0604030504040204" pitchFamily="34" charset="0"/>
                <a:ea typeface="楷体_GB2312" panose="02010609030101010101" pitchFamily="49" charset="-122"/>
              </a:defRPr>
            </a:lvl5pPr>
            <a:lvl6pPr marL="25146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6pPr>
            <a:lvl7pPr marL="29718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7pPr>
            <a:lvl8pPr marL="34290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8pPr>
            <a:lvl9pPr marL="38862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9pPr>
          </a:lstStyle>
          <a:p>
            <a:pPr eaLnBrk="1" hangingPunct="1"/>
            <a:fld id="{037CB372-9470-47C3-8737-043E03908367}" type="slidenum">
              <a:rPr lang="en-US" altLang="zh-CN" sz="1000">
                <a:ea typeface="宋体" panose="02010600030101010101" pitchFamily="2" charset="-122"/>
              </a:rPr>
              <a:pPr eaLnBrk="1" hangingPunct="1"/>
              <a:t>4</a:t>
            </a:fld>
            <a:endParaRPr lang="en-US" altLang="zh-CN" sz="1000">
              <a:ea typeface="宋体" panose="02010600030101010101" pitchFamily="2" charset="-122"/>
            </a:endParaRPr>
          </a:p>
        </p:txBody>
      </p:sp>
      <p:sp>
        <p:nvSpPr>
          <p:cNvPr id="9220" name="Rectangle 3"/>
          <p:cNvSpPr>
            <a:spLocks noGrp="1" noChangeArrowheads="1"/>
          </p:cNvSpPr>
          <p:nvPr>
            <p:ph type="body" idx="4294967295"/>
          </p:nvPr>
        </p:nvSpPr>
        <p:spPr>
          <a:xfrm>
            <a:off x="-1" y="1091952"/>
            <a:ext cx="12073631" cy="5193437"/>
          </a:xfrm>
        </p:spPr>
        <p:txBody>
          <a:bodyPr>
            <a:normAutofit/>
          </a:bodyPr>
          <a:lstStyle/>
          <a:p>
            <a:pPr eaLnBrk="1" hangingPunct="1">
              <a:lnSpc>
                <a:spcPct val="100000"/>
              </a:lnSpc>
            </a:pPr>
            <a:r>
              <a:rPr lang="zh-CN" altLang="en-US" sz="3200" dirty="0"/>
              <a:t>人的感知</a:t>
            </a:r>
          </a:p>
          <a:p>
            <a:pPr lvl="1" eaLnBrk="1" hangingPunct="1">
              <a:lnSpc>
                <a:spcPct val="100000"/>
              </a:lnSpc>
            </a:pPr>
            <a:r>
              <a:rPr lang="zh-CN" altLang="en-US" sz="2800" dirty="0"/>
              <a:t>通过人体器官和组织进行人与外部世界的信息的交流和传递</a:t>
            </a:r>
          </a:p>
          <a:p>
            <a:pPr eaLnBrk="1" hangingPunct="1">
              <a:lnSpc>
                <a:spcPct val="100000"/>
              </a:lnSpc>
            </a:pPr>
            <a:r>
              <a:rPr lang="zh-CN" altLang="en-US" sz="3200" dirty="0">
                <a:latin typeface="宋体" panose="02010600030101010101" pitchFamily="2" charset="-122"/>
              </a:rPr>
              <a:t>认知</a:t>
            </a:r>
          </a:p>
          <a:p>
            <a:pPr lvl="1" eaLnBrk="1" hangingPunct="1">
              <a:lnSpc>
                <a:spcPct val="100000"/>
              </a:lnSpc>
            </a:pPr>
            <a:r>
              <a:rPr lang="zh-CN" altLang="en-US" sz="2800" dirty="0">
                <a:latin typeface="宋体" panose="02010600030101010101" pitchFamily="2" charset="-122"/>
              </a:rPr>
              <a:t>人们在进行日常活动时发生于头脑中的事情，它涉及思维、记忆、学习、幻想、决策、看、读、写和交谈等</a:t>
            </a:r>
            <a:r>
              <a:rPr lang="zh-CN" altLang="en-US" sz="2800" dirty="0"/>
              <a:t> </a:t>
            </a:r>
            <a:endParaRPr lang="en-US" altLang="zh-CN" sz="2800" dirty="0"/>
          </a:p>
          <a:p>
            <a:pPr lvl="1" eaLnBrk="1" hangingPunct="1">
              <a:lnSpc>
                <a:spcPct val="100000"/>
              </a:lnSpc>
            </a:pPr>
            <a:endParaRPr lang="zh-CN" altLang="en-US" sz="2800" dirty="0"/>
          </a:p>
          <a:p>
            <a:pPr eaLnBrk="1" hangingPunct="1">
              <a:lnSpc>
                <a:spcPct val="100000"/>
              </a:lnSpc>
            </a:pPr>
            <a:r>
              <a:rPr lang="zh-CN" altLang="en-US" sz="3200" dirty="0"/>
              <a:t>人的感知是认知的基础，认知是将感知获取的信息综合运用</a:t>
            </a:r>
          </a:p>
          <a:p>
            <a:pPr eaLnBrk="1" hangingPunct="1">
              <a:lnSpc>
                <a:spcPct val="100000"/>
              </a:lnSpc>
            </a:pPr>
            <a:r>
              <a:rPr lang="zh-CN" altLang="en-US" sz="3200" dirty="0"/>
              <a:t>认知分为</a:t>
            </a:r>
            <a:r>
              <a:rPr lang="zh-CN" altLang="en-US" sz="3200" dirty="0">
                <a:solidFill>
                  <a:srgbClr val="FF0000"/>
                </a:solidFill>
              </a:rPr>
              <a:t>经验认知</a:t>
            </a:r>
            <a:r>
              <a:rPr lang="zh-CN" altLang="en-US" sz="3200" dirty="0"/>
              <a:t>和</a:t>
            </a:r>
            <a:r>
              <a:rPr lang="zh-CN" altLang="en-US" sz="3200" dirty="0">
                <a:solidFill>
                  <a:srgbClr val="FF0000"/>
                </a:solidFill>
              </a:rPr>
              <a:t>思维认知</a:t>
            </a:r>
          </a:p>
          <a:p>
            <a:pPr eaLnBrk="1" hangingPunct="1">
              <a:lnSpc>
                <a:spcPct val="100000"/>
              </a:lnSpc>
            </a:pPr>
            <a:r>
              <a:rPr lang="zh-CN" altLang="en-US" sz="3200" dirty="0"/>
              <a:t>认知过程是相互联系的，单纯的一个认知过程是非常少见的</a:t>
            </a:r>
          </a:p>
        </p:txBody>
      </p:sp>
    </p:spTree>
    <p:extLst>
      <p:ext uri="{BB962C8B-B14F-4D97-AF65-F5344CB8AC3E}">
        <p14:creationId xmlns:p14="http://schemas.microsoft.com/office/powerpoint/2010/main" val="29077043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8" name="Rectangle 3"/>
          <p:cNvSpPr>
            <a:spLocks noGrp="1" noChangeArrowheads="1"/>
          </p:cNvSpPr>
          <p:nvPr>
            <p:ph type="title"/>
          </p:nvPr>
        </p:nvSpPr>
        <p:spPr/>
        <p:txBody>
          <a:bodyPr/>
          <a:lstStyle/>
          <a:p>
            <a:pPr eaLnBrk="1" hangingPunct="1"/>
            <a:r>
              <a:rPr lang="zh-CN" altLang="en-US"/>
              <a:t>声音的解释</a:t>
            </a:r>
          </a:p>
        </p:txBody>
      </p:sp>
      <p:sp>
        <p:nvSpPr>
          <p:cNvPr id="5" name="灯片编号占位符 4"/>
          <p:cNvSpPr>
            <a:spLocks noGrp="1"/>
          </p:cNvSpPr>
          <p:nvPr>
            <p:ph type="sldNum" sz="quarter" idx="4294967295"/>
          </p:nvPr>
        </p:nvSpPr>
        <p:spPr>
          <a:xfrm>
            <a:off x="0" y="6356350"/>
            <a:ext cx="4114800" cy="365125"/>
          </a:xfrm>
        </p:spPr>
        <p:txBody>
          <a:bodyPr/>
          <a:lstStyle>
            <a:lvl1pPr eaLnBrk="0" hangingPunct="0">
              <a:defRPr sz="2000">
                <a:solidFill>
                  <a:schemeClr val="tx1"/>
                </a:solidFill>
                <a:latin typeface="Verdana" panose="020B0604030504040204" pitchFamily="34" charset="0"/>
                <a:ea typeface="楷体_GB2312" panose="02010609030101010101" pitchFamily="49" charset="-122"/>
              </a:defRPr>
            </a:lvl1pPr>
            <a:lvl2pPr marL="742950" indent="-285750" eaLnBrk="0" hangingPunct="0">
              <a:defRPr sz="2000">
                <a:solidFill>
                  <a:schemeClr val="tx1"/>
                </a:solidFill>
                <a:latin typeface="Verdana" panose="020B0604030504040204" pitchFamily="34" charset="0"/>
                <a:ea typeface="楷体_GB2312" panose="02010609030101010101" pitchFamily="49" charset="-122"/>
              </a:defRPr>
            </a:lvl2pPr>
            <a:lvl3pPr marL="1143000" indent="-228600" eaLnBrk="0" hangingPunct="0">
              <a:defRPr sz="2000">
                <a:solidFill>
                  <a:schemeClr val="tx1"/>
                </a:solidFill>
                <a:latin typeface="Verdana" panose="020B0604030504040204" pitchFamily="34" charset="0"/>
                <a:ea typeface="楷体_GB2312" panose="02010609030101010101" pitchFamily="49" charset="-122"/>
              </a:defRPr>
            </a:lvl3pPr>
            <a:lvl4pPr marL="1600200" indent="-228600" eaLnBrk="0" hangingPunct="0">
              <a:defRPr sz="2000">
                <a:solidFill>
                  <a:schemeClr val="tx1"/>
                </a:solidFill>
                <a:latin typeface="Verdana" panose="020B0604030504040204" pitchFamily="34" charset="0"/>
                <a:ea typeface="楷体_GB2312" panose="02010609030101010101" pitchFamily="49" charset="-122"/>
              </a:defRPr>
            </a:lvl4pPr>
            <a:lvl5pPr marL="2057400" indent="-228600" eaLnBrk="0" hangingPunct="0">
              <a:defRPr sz="2000">
                <a:solidFill>
                  <a:schemeClr val="tx1"/>
                </a:solidFill>
                <a:latin typeface="Verdana" panose="020B0604030504040204" pitchFamily="34" charset="0"/>
                <a:ea typeface="楷体_GB2312" panose="02010609030101010101" pitchFamily="49" charset="-122"/>
              </a:defRPr>
            </a:lvl5pPr>
            <a:lvl6pPr marL="25146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6pPr>
            <a:lvl7pPr marL="29718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7pPr>
            <a:lvl8pPr marL="34290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8pPr>
            <a:lvl9pPr marL="38862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9pPr>
          </a:lstStyle>
          <a:p>
            <a:pPr eaLnBrk="1" hangingPunct="1"/>
            <a:fld id="{24126737-15D6-43BB-959E-19A2386186B9}" type="slidenum">
              <a:rPr lang="en-US" altLang="zh-CN" sz="1000">
                <a:ea typeface="宋体" panose="02010600030101010101" pitchFamily="2" charset="-122"/>
              </a:rPr>
              <a:pPr eaLnBrk="1" hangingPunct="1"/>
              <a:t>40</a:t>
            </a:fld>
            <a:endParaRPr lang="en-US" altLang="zh-CN" sz="1000">
              <a:ea typeface="宋体" panose="02010600030101010101" pitchFamily="2" charset="-122"/>
            </a:endParaRPr>
          </a:p>
        </p:txBody>
      </p:sp>
      <p:sp>
        <p:nvSpPr>
          <p:cNvPr id="41989" name="Rectangle 4"/>
          <p:cNvSpPr>
            <a:spLocks noGrp="1" noChangeArrowheads="1"/>
          </p:cNvSpPr>
          <p:nvPr>
            <p:ph type="body" idx="4294967295"/>
          </p:nvPr>
        </p:nvSpPr>
        <p:spPr>
          <a:xfrm>
            <a:off x="0" y="936624"/>
            <a:ext cx="11576482" cy="5040621"/>
          </a:xfrm>
        </p:spPr>
        <p:txBody>
          <a:bodyPr>
            <a:normAutofit fontScale="92500" lnSpcReduction="20000"/>
          </a:bodyPr>
          <a:lstStyle/>
          <a:p>
            <a:pPr eaLnBrk="1" hangingPunct="1">
              <a:lnSpc>
                <a:spcPct val="150000"/>
              </a:lnSpc>
            </a:pPr>
            <a:r>
              <a:rPr lang="zh-CN" altLang="en-US" sz="3200" dirty="0"/>
              <a:t>听觉系统把输入分为三类：</a:t>
            </a:r>
          </a:p>
          <a:p>
            <a:pPr lvl="1" eaLnBrk="1" hangingPunct="1">
              <a:lnSpc>
                <a:spcPct val="150000"/>
              </a:lnSpc>
            </a:pPr>
            <a:r>
              <a:rPr lang="zh-CN" altLang="en-US" sz="2800" dirty="0"/>
              <a:t>噪声和可以忽略的不重要的声音；</a:t>
            </a:r>
          </a:p>
          <a:p>
            <a:pPr lvl="1" eaLnBrk="1" hangingPunct="1">
              <a:lnSpc>
                <a:spcPct val="150000"/>
              </a:lnSpc>
            </a:pPr>
            <a:r>
              <a:rPr lang="zh-CN" altLang="en-US" sz="2800" dirty="0"/>
              <a:t>被赋予意义的非语言声音，如动物的叫声；</a:t>
            </a:r>
          </a:p>
          <a:p>
            <a:pPr lvl="1" eaLnBrk="1" hangingPunct="1">
              <a:lnSpc>
                <a:spcPct val="150000"/>
              </a:lnSpc>
            </a:pPr>
            <a:r>
              <a:rPr lang="zh-CN" altLang="en-US" sz="2800" dirty="0"/>
              <a:t>用来组成语言的有意义的声音。</a:t>
            </a:r>
          </a:p>
          <a:p>
            <a:pPr eaLnBrk="1" hangingPunct="1">
              <a:lnSpc>
                <a:spcPct val="150000"/>
              </a:lnSpc>
            </a:pPr>
            <a:r>
              <a:rPr lang="zh-CN" altLang="en-US" sz="3200" dirty="0"/>
              <a:t>听觉系统就像视觉系统一样，利用以前的经验来解释输入。</a:t>
            </a:r>
          </a:p>
          <a:p>
            <a:pPr eaLnBrk="1" hangingPunct="1">
              <a:lnSpc>
                <a:spcPct val="150000"/>
              </a:lnSpc>
            </a:pPr>
            <a:r>
              <a:rPr lang="zh-CN" altLang="en-GB" sz="3200" dirty="0"/>
              <a:t>听觉系统可以过滤声音</a:t>
            </a:r>
            <a:endParaRPr lang="en-GB" altLang="zh-CN" sz="3200" dirty="0"/>
          </a:p>
          <a:p>
            <a:pPr lvl="1" eaLnBrk="1" hangingPunct="1">
              <a:lnSpc>
                <a:spcPct val="150000"/>
              </a:lnSpc>
            </a:pPr>
            <a:r>
              <a:rPr lang="zh-CN" altLang="en-GB" sz="2800" dirty="0"/>
              <a:t>从背景噪音中提取有用的声音信息</a:t>
            </a:r>
            <a:r>
              <a:rPr lang="en-GB" altLang="zh-CN" sz="2800" dirty="0"/>
              <a:t> </a:t>
            </a:r>
          </a:p>
          <a:p>
            <a:pPr lvl="1" eaLnBrk="1" hangingPunct="1">
              <a:lnSpc>
                <a:spcPct val="150000"/>
              </a:lnSpc>
              <a:buFont typeface="Wingdings" panose="05000000000000000000" pitchFamily="2" charset="2"/>
              <a:buNone/>
            </a:pPr>
            <a:r>
              <a:rPr lang="en-GB" altLang="zh-CN" sz="2800" dirty="0"/>
              <a:t>  </a:t>
            </a:r>
            <a:r>
              <a:rPr lang="zh-CN" altLang="en-GB" sz="2800" dirty="0"/>
              <a:t>如：鸡尾酒会现象</a:t>
            </a:r>
            <a:r>
              <a:rPr lang="en-GB" altLang="zh-CN" sz="2800" dirty="0"/>
              <a:t>(the cocktail party phenomenon)</a:t>
            </a:r>
            <a:endParaRPr lang="en-US" altLang="zh-CN" sz="2800" dirty="0"/>
          </a:p>
        </p:txBody>
      </p:sp>
      <p:sp>
        <p:nvSpPr>
          <p:cNvPr id="41987" name="Rectangle 2"/>
          <p:cNvSpPr>
            <a:spLocks noChangeArrowheads="1"/>
          </p:cNvSpPr>
          <p:nvPr/>
        </p:nvSpPr>
        <p:spPr bwMode="auto">
          <a:xfrm>
            <a:off x="1524000" y="1"/>
            <a:ext cx="9144000" cy="1473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177744" bIns="184092">
            <a:spAutoFit/>
          </a:bodyPr>
          <a:lstStyle>
            <a:lvl1pPr indent="266700" eaLnBrk="0" hangingPunct="0">
              <a:defRPr sz="2000">
                <a:solidFill>
                  <a:schemeClr val="tx1"/>
                </a:solidFill>
                <a:latin typeface="Verdana" panose="020B0604030504040204" pitchFamily="34" charset="0"/>
                <a:ea typeface="楷体_GB2312" panose="02010609030101010101" pitchFamily="49" charset="-122"/>
              </a:defRPr>
            </a:lvl1pPr>
            <a:lvl2pPr marL="742950" indent="-285750" eaLnBrk="0" hangingPunct="0">
              <a:defRPr sz="2000">
                <a:solidFill>
                  <a:schemeClr val="tx1"/>
                </a:solidFill>
                <a:latin typeface="Verdana" panose="020B0604030504040204" pitchFamily="34" charset="0"/>
                <a:ea typeface="楷体_GB2312" panose="02010609030101010101" pitchFamily="49" charset="-122"/>
              </a:defRPr>
            </a:lvl2pPr>
            <a:lvl3pPr marL="1143000" indent="-228600" eaLnBrk="0" hangingPunct="0">
              <a:defRPr sz="2000">
                <a:solidFill>
                  <a:schemeClr val="tx1"/>
                </a:solidFill>
                <a:latin typeface="Verdana" panose="020B0604030504040204" pitchFamily="34" charset="0"/>
                <a:ea typeface="楷体_GB2312" panose="02010609030101010101" pitchFamily="49" charset="-122"/>
              </a:defRPr>
            </a:lvl3pPr>
            <a:lvl4pPr marL="1600200" indent="-228600" eaLnBrk="0" hangingPunct="0">
              <a:defRPr sz="2000">
                <a:solidFill>
                  <a:schemeClr val="tx1"/>
                </a:solidFill>
                <a:latin typeface="Verdana" panose="020B0604030504040204" pitchFamily="34" charset="0"/>
                <a:ea typeface="楷体_GB2312" panose="02010609030101010101" pitchFamily="49" charset="-122"/>
              </a:defRPr>
            </a:lvl4pPr>
            <a:lvl5pPr marL="2057400" indent="-228600" eaLnBrk="0" hangingPunct="0">
              <a:defRPr sz="2000">
                <a:solidFill>
                  <a:schemeClr val="tx1"/>
                </a:solidFill>
                <a:latin typeface="Verdana" panose="020B0604030504040204" pitchFamily="34" charset="0"/>
                <a:ea typeface="楷体_GB2312" panose="02010609030101010101" pitchFamily="49" charset="-122"/>
              </a:defRPr>
            </a:lvl5pPr>
            <a:lvl6pPr marL="25146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6pPr>
            <a:lvl7pPr marL="29718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7pPr>
            <a:lvl8pPr marL="34290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8pPr>
            <a:lvl9pPr marL="38862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9pPr>
          </a:lstStyle>
          <a:p>
            <a:pPr algn="just" eaLnBrk="1" hangingPunct="1">
              <a:lnSpc>
                <a:spcPct val="100000"/>
              </a:lnSpc>
              <a:spcBef>
                <a:spcPct val="0"/>
              </a:spcBef>
              <a:buClrTx/>
              <a:buSzTx/>
              <a:buFontTx/>
              <a:buNone/>
            </a:pPr>
            <a:endParaRPr kumimoji="1" lang="en-US" altLang="zh-CN" sz="3600" b="1">
              <a:latin typeface="Arial" panose="020B0604020202020204" pitchFamily="34" charset="0"/>
              <a:ea typeface="宋体" panose="02010600030101010101" pitchFamily="2" charset="-122"/>
              <a:cs typeface="Arial" panose="020B0604020202020204" pitchFamily="34" charset="0"/>
            </a:endParaRPr>
          </a:p>
          <a:p>
            <a:pPr algn="just">
              <a:lnSpc>
                <a:spcPct val="150000"/>
              </a:lnSpc>
              <a:spcBef>
                <a:spcPct val="0"/>
              </a:spcBef>
              <a:buClrTx/>
              <a:buSzTx/>
              <a:buFontTx/>
              <a:buNone/>
            </a:pPr>
            <a:r>
              <a:rPr kumimoji="1" lang="en-US" altLang="zh-CN" sz="2400">
                <a:latin typeface="Times New Roman" panose="02020603050405020304" pitchFamily="18" charset="0"/>
                <a:ea typeface="宋体" panose="02010600030101010101" pitchFamily="2" charset="-122"/>
                <a:cs typeface="Arial" panose="020B0604020202020204" pitchFamily="34" charset="0"/>
              </a:rPr>
              <a:t>    </a:t>
            </a:r>
          </a:p>
        </p:txBody>
      </p:sp>
    </p:spTree>
    <p:extLst>
      <p:ext uri="{BB962C8B-B14F-4D97-AF65-F5344CB8AC3E}">
        <p14:creationId xmlns:p14="http://schemas.microsoft.com/office/powerpoint/2010/main" val="38575899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2" name="Rectangle 3"/>
          <p:cNvSpPr>
            <a:spLocks noGrp="1" noChangeArrowheads="1"/>
          </p:cNvSpPr>
          <p:nvPr>
            <p:ph type="title"/>
          </p:nvPr>
        </p:nvSpPr>
        <p:spPr/>
        <p:txBody>
          <a:bodyPr>
            <a:normAutofit fontScale="90000"/>
          </a:bodyPr>
          <a:lstStyle/>
          <a:p>
            <a:r>
              <a:rPr lang="zh-CN" altLang="en-US" dirty="0"/>
              <a:t>触觉</a:t>
            </a:r>
            <a:r>
              <a:rPr lang="en-US" altLang="zh-CN" dirty="0"/>
              <a:t>(Touch </a:t>
            </a:r>
            <a:r>
              <a:rPr lang="zh-CN" altLang="en-US" dirty="0"/>
              <a:t>或者 </a:t>
            </a:r>
            <a:r>
              <a:rPr lang="en-US" altLang="zh-CN" dirty="0"/>
              <a:t>Haptic perception)</a:t>
            </a:r>
            <a:endParaRPr lang="zh-CN" altLang="en-US" dirty="0"/>
          </a:p>
        </p:txBody>
      </p:sp>
      <p:sp>
        <p:nvSpPr>
          <p:cNvPr id="5" name="灯片编号占位符 4"/>
          <p:cNvSpPr>
            <a:spLocks noGrp="1"/>
          </p:cNvSpPr>
          <p:nvPr>
            <p:ph type="sldNum" sz="quarter" idx="4294967295"/>
          </p:nvPr>
        </p:nvSpPr>
        <p:spPr>
          <a:xfrm>
            <a:off x="1524000" y="6475689"/>
            <a:ext cx="4114800" cy="365125"/>
          </a:xfrm>
        </p:spPr>
        <p:txBody>
          <a:bodyPr/>
          <a:lstStyle>
            <a:lvl1pPr eaLnBrk="0" hangingPunct="0">
              <a:defRPr sz="2000">
                <a:solidFill>
                  <a:schemeClr val="tx1"/>
                </a:solidFill>
                <a:latin typeface="Verdana" panose="020B0604030504040204" pitchFamily="34" charset="0"/>
                <a:ea typeface="楷体_GB2312" panose="02010609030101010101" pitchFamily="49" charset="-122"/>
              </a:defRPr>
            </a:lvl1pPr>
            <a:lvl2pPr marL="742950" indent="-285750" eaLnBrk="0" hangingPunct="0">
              <a:defRPr sz="2000">
                <a:solidFill>
                  <a:schemeClr val="tx1"/>
                </a:solidFill>
                <a:latin typeface="Verdana" panose="020B0604030504040204" pitchFamily="34" charset="0"/>
                <a:ea typeface="楷体_GB2312" panose="02010609030101010101" pitchFamily="49" charset="-122"/>
              </a:defRPr>
            </a:lvl2pPr>
            <a:lvl3pPr marL="1143000" indent="-228600" eaLnBrk="0" hangingPunct="0">
              <a:defRPr sz="2000">
                <a:solidFill>
                  <a:schemeClr val="tx1"/>
                </a:solidFill>
                <a:latin typeface="Verdana" panose="020B0604030504040204" pitchFamily="34" charset="0"/>
                <a:ea typeface="楷体_GB2312" panose="02010609030101010101" pitchFamily="49" charset="-122"/>
              </a:defRPr>
            </a:lvl3pPr>
            <a:lvl4pPr marL="1600200" indent="-228600" eaLnBrk="0" hangingPunct="0">
              <a:defRPr sz="2000">
                <a:solidFill>
                  <a:schemeClr val="tx1"/>
                </a:solidFill>
                <a:latin typeface="Verdana" panose="020B0604030504040204" pitchFamily="34" charset="0"/>
                <a:ea typeface="楷体_GB2312" panose="02010609030101010101" pitchFamily="49" charset="-122"/>
              </a:defRPr>
            </a:lvl4pPr>
            <a:lvl5pPr marL="2057400" indent="-228600" eaLnBrk="0" hangingPunct="0">
              <a:defRPr sz="2000">
                <a:solidFill>
                  <a:schemeClr val="tx1"/>
                </a:solidFill>
                <a:latin typeface="Verdana" panose="020B0604030504040204" pitchFamily="34" charset="0"/>
                <a:ea typeface="楷体_GB2312" panose="02010609030101010101" pitchFamily="49" charset="-122"/>
              </a:defRPr>
            </a:lvl5pPr>
            <a:lvl6pPr marL="25146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6pPr>
            <a:lvl7pPr marL="29718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7pPr>
            <a:lvl8pPr marL="34290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8pPr>
            <a:lvl9pPr marL="38862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9pPr>
          </a:lstStyle>
          <a:p>
            <a:pPr eaLnBrk="1" hangingPunct="1"/>
            <a:fld id="{82645749-D9C2-4BD7-B103-E40736E44D84}" type="slidenum">
              <a:rPr lang="en-US" altLang="zh-CN" sz="1000">
                <a:ea typeface="宋体" panose="02010600030101010101" pitchFamily="2" charset="-122"/>
              </a:rPr>
              <a:pPr eaLnBrk="1" hangingPunct="1"/>
              <a:t>41</a:t>
            </a:fld>
            <a:endParaRPr lang="en-US" altLang="zh-CN" sz="1000">
              <a:ea typeface="宋体" panose="02010600030101010101" pitchFamily="2" charset="-122"/>
            </a:endParaRPr>
          </a:p>
        </p:txBody>
      </p:sp>
      <p:sp>
        <p:nvSpPr>
          <p:cNvPr id="43013" name="Rectangle 4"/>
          <p:cNvSpPr>
            <a:spLocks noGrp="1" noChangeArrowheads="1"/>
          </p:cNvSpPr>
          <p:nvPr>
            <p:ph type="body" idx="4294967295"/>
          </p:nvPr>
        </p:nvSpPr>
        <p:spPr>
          <a:xfrm>
            <a:off x="-1" y="920016"/>
            <a:ext cx="11975978" cy="5738236"/>
          </a:xfrm>
        </p:spPr>
        <p:txBody>
          <a:bodyPr>
            <a:normAutofit fontScale="92500" lnSpcReduction="10000"/>
          </a:bodyPr>
          <a:lstStyle/>
          <a:p>
            <a:pPr eaLnBrk="1" hangingPunct="1">
              <a:lnSpc>
                <a:spcPct val="150000"/>
              </a:lnSpc>
            </a:pPr>
            <a:r>
              <a:rPr lang="zh-CN" altLang="en-US" dirty="0"/>
              <a:t>触觉</a:t>
            </a:r>
            <a:r>
              <a:rPr lang="en-US" altLang="zh-CN" dirty="0"/>
              <a:t>—</a:t>
            </a:r>
            <a:r>
              <a:rPr lang="zh-CN" altLang="en-US" dirty="0"/>
              <a:t>提供关于交互环境的重要反馈。</a:t>
            </a:r>
          </a:p>
          <a:p>
            <a:pPr eaLnBrk="1" hangingPunct="1">
              <a:lnSpc>
                <a:spcPct val="150000"/>
              </a:lnSpc>
            </a:pPr>
            <a:r>
              <a:rPr lang="zh-CN" altLang="en-US" dirty="0"/>
              <a:t>对有能力缺陷的人，如盲人，是至关重要的</a:t>
            </a:r>
          </a:p>
          <a:p>
            <a:pPr eaLnBrk="1" hangingPunct="1">
              <a:lnSpc>
                <a:spcPct val="150000"/>
              </a:lnSpc>
            </a:pPr>
            <a:r>
              <a:rPr lang="zh-CN" altLang="en-US" dirty="0"/>
              <a:t>触觉的感知机理与视觉和听觉的最大不同在于它的</a:t>
            </a:r>
            <a:r>
              <a:rPr lang="zh-CN" altLang="en-US" dirty="0">
                <a:solidFill>
                  <a:srgbClr val="C00000"/>
                </a:solidFill>
              </a:rPr>
              <a:t>非局部性</a:t>
            </a:r>
          </a:p>
          <a:p>
            <a:pPr eaLnBrk="1" hangingPunct="1">
              <a:lnSpc>
                <a:spcPct val="150000"/>
              </a:lnSpc>
            </a:pPr>
            <a:r>
              <a:rPr lang="zh-CN" altLang="en-US" dirty="0"/>
              <a:t>皮肤中的三种感受器</a:t>
            </a:r>
          </a:p>
          <a:p>
            <a:pPr lvl="1" eaLnBrk="1" hangingPunct="1">
              <a:lnSpc>
                <a:spcPct val="150000"/>
              </a:lnSpc>
            </a:pPr>
            <a:r>
              <a:rPr lang="zh-CN" altLang="en-US" dirty="0">
                <a:solidFill>
                  <a:srgbClr val="9966FF"/>
                </a:solidFill>
              </a:rPr>
              <a:t>温度感受器</a:t>
            </a:r>
            <a:r>
              <a:rPr lang="en-US" altLang="zh-CN" dirty="0"/>
              <a:t>-</a:t>
            </a:r>
            <a:r>
              <a:rPr lang="zh-CN" altLang="en-US" dirty="0"/>
              <a:t>冷热</a:t>
            </a:r>
          </a:p>
          <a:p>
            <a:pPr lvl="1" eaLnBrk="1" hangingPunct="1">
              <a:lnSpc>
                <a:spcPct val="150000"/>
              </a:lnSpc>
            </a:pPr>
            <a:r>
              <a:rPr lang="zh-CN" altLang="en-US" dirty="0">
                <a:solidFill>
                  <a:srgbClr val="9966FF"/>
                </a:solidFill>
              </a:rPr>
              <a:t>伤害感受器</a:t>
            </a:r>
            <a:r>
              <a:rPr lang="en-US" altLang="zh-CN" dirty="0">
                <a:solidFill>
                  <a:srgbClr val="9966FF"/>
                </a:solidFill>
              </a:rPr>
              <a:t>-</a:t>
            </a:r>
            <a:r>
              <a:rPr lang="zh-CN" altLang="en-US" dirty="0"/>
              <a:t>疼痛</a:t>
            </a:r>
          </a:p>
          <a:p>
            <a:pPr lvl="1" eaLnBrk="1" hangingPunct="1">
              <a:lnSpc>
                <a:spcPct val="150000"/>
              </a:lnSpc>
            </a:pPr>
            <a:r>
              <a:rPr lang="zh-CN" altLang="en-US" dirty="0">
                <a:solidFill>
                  <a:srgbClr val="9966FF"/>
                </a:solidFill>
              </a:rPr>
              <a:t>机械刺激感受器</a:t>
            </a:r>
            <a:r>
              <a:rPr lang="en-US" altLang="zh-CN" dirty="0"/>
              <a:t>-</a:t>
            </a:r>
            <a:r>
              <a:rPr lang="zh-CN" altLang="en-US" dirty="0"/>
              <a:t>压力（瞬间或持续）</a:t>
            </a:r>
          </a:p>
          <a:p>
            <a:pPr eaLnBrk="1" hangingPunct="1">
              <a:lnSpc>
                <a:spcPct val="150000"/>
              </a:lnSpc>
            </a:pPr>
            <a:r>
              <a:rPr lang="zh-CN" altLang="en-US" dirty="0"/>
              <a:t>不同的部位，</a:t>
            </a:r>
            <a:r>
              <a:rPr lang="zh-CN" altLang="en-US" dirty="0">
                <a:solidFill>
                  <a:srgbClr val="9966FF"/>
                </a:solidFill>
              </a:rPr>
              <a:t>敏感度不同</a:t>
            </a:r>
            <a:r>
              <a:rPr lang="zh-CN" altLang="en-US" dirty="0"/>
              <a:t>。</a:t>
            </a:r>
          </a:p>
          <a:p>
            <a:pPr eaLnBrk="1" hangingPunct="1">
              <a:lnSpc>
                <a:spcPct val="150000"/>
              </a:lnSpc>
            </a:pPr>
            <a:r>
              <a:rPr lang="zh-CN" altLang="en-US" dirty="0">
                <a:solidFill>
                  <a:srgbClr val="7030A0"/>
                </a:solidFill>
                <a:latin typeface="宋体" panose="02010600030101010101" pitchFamily="2" charset="-122"/>
              </a:rPr>
              <a:t>动觉</a:t>
            </a:r>
            <a:r>
              <a:rPr lang="zh-CN" altLang="en-US" dirty="0">
                <a:latin typeface="宋体" panose="02010600030101010101" pitchFamily="2" charset="-122"/>
              </a:rPr>
              <a:t>的概念：</a:t>
            </a:r>
            <a:r>
              <a:rPr lang="zh-CN" altLang="en-US" u="sng" dirty="0">
                <a:latin typeface="宋体" panose="02010600030101010101" pitchFamily="2" charset="-122"/>
              </a:rPr>
              <a:t>对人的躯干和四肢的位置的感觉</a:t>
            </a:r>
            <a:endParaRPr lang="zh-CN" altLang="en-US" u="sng" dirty="0"/>
          </a:p>
        </p:txBody>
      </p:sp>
      <p:sp>
        <p:nvSpPr>
          <p:cNvPr id="43011" name="Rectangle 2"/>
          <p:cNvSpPr>
            <a:spLocks noChangeArrowheads="1"/>
          </p:cNvSpPr>
          <p:nvPr/>
        </p:nvSpPr>
        <p:spPr bwMode="auto">
          <a:xfrm>
            <a:off x="1524000" y="1"/>
            <a:ext cx="91440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Verdana" panose="020B0604030504040204" pitchFamily="34" charset="0"/>
                <a:ea typeface="楷体_GB2312" panose="02010609030101010101" pitchFamily="49" charset="-122"/>
              </a:defRPr>
            </a:lvl1pPr>
            <a:lvl2pPr marL="742950" indent="-285750" eaLnBrk="0" hangingPunct="0">
              <a:defRPr sz="2000">
                <a:solidFill>
                  <a:schemeClr val="tx1"/>
                </a:solidFill>
                <a:latin typeface="Verdana" panose="020B0604030504040204" pitchFamily="34" charset="0"/>
                <a:ea typeface="楷体_GB2312" panose="02010609030101010101" pitchFamily="49" charset="-122"/>
              </a:defRPr>
            </a:lvl2pPr>
            <a:lvl3pPr marL="1143000" indent="-228600" eaLnBrk="0" hangingPunct="0">
              <a:defRPr sz="2000">
                <a:solidFill>
                  <a:schemeClr val="tx1"/>
                </a:solidFill>
                <a:latin typeface="Verdana" panose="020B0604030504040204" pitchFamily="34" charset="0"/>
                <a:ea typeface="楷体_GB2312" panose="02010609030101010101" pitchFamily="49" charset="-122"/>
              </a:defRPr>
            </a:lvl3pPr>
            <a:lvl4pPr marL="1600200" indent="-228600" eaLnBrk="0" hangingPunct="0">
              <a:defRPr sz="2000">
                <a:solidFill>
                  <a:schemeClr val="tx1"/>
                </a:solidFill>
                <a:latin typeface="Verdana" panose="020B0604030504040204" pitchFamily="34" charset="0"/>
                <a:ea typeface="楷体_GB2312" panose="02010609030101010101" pitchFamily="49" charset="-122"/>
              </a:defRPr>
            </a:lvl4pPr>
            <a:lvl5pPr marL="2057400" indent="-228600" eaLnBrk="0" hangingPunct="0">
              <a:defRPr sz="2000">
                <a:solidFill>
                  <a:schemeClr val="tx1"/>
                </a:solidFill>
                <a:latin typeface="Verdana" panose="020B0604030504040204" pitchFamily="34" charset="0"/>
                <a:ea typeface="楷体_GB2312" panose="02010609030101010101" pitchFamily="49" charset="-122"/>
              </a:defRPr>
            </a:lvl5pPr>
            <a:lvl6pPr marL="25146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6pPr>
            <a:lvl7pPr marL="29718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7pPr>
            <a:lvl8pPr marL="34290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8pPr>
            <a:lvl9pPr marL="38862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9pPr>
          </a:lstStyle>
          <a:p>
            <a:pPr>
              <a:lnSpc>
                <a:spcPct val="150000"/>
              </a:lnSpc>
              <a:spcBef>
                <a:spcPct val="50000"/>
              </a:spcBef>
              <a:buClrTx/>
              <a:buSzTx/>
              <a:buFontTx/>
              <a:buNone/>
            </a:pPr>
            <a:r>
              <a:rPr kumimoji="1" lang="en-US" altLang="zh-CN" sz="2400">
                <a:latin typeface="Times New Roman" panose="02020603050405020304" pitchFamily="18" charset="0"/>
                <a:ea typeface="宋体" panose="02010600030101010101" pitchFamily="2" charset="-122"/>
              </a:rPr>
              <a:t>      </a:t>
            </a:r>
          </a:p>
        </p:txBody>
      </p:sp>
    </p:spTree>
    <p:extLst>
      <p:ext uri="{BB962C8B-B14F-4D97-AF65-F5344CB8AC3E}">
        <p14:creationId xmlns:p14="http://schemas.microsoft.com/office/powerpoint/2010/main" val="361225015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5" name="Rectangle 2"/>
          <p:cNvSpPr>
            <a:spLocks noGrp="1" noChangeArrowheads="1"/>
          </p:cNvSpPr>
          <p:nvPr>
            <p:ph type="title"/>
          </p:nvPr>
        </p:nvSpPr>
        <p:spPr/>
        <p:txBody>
          <a:bodyPr>
            <a:normAutofit fontScale="90000"/>
          </a:bodyPr>
          <a:lstStyle/>
          <a:p>
            <a:pPr eaLnBrk="1" hangingPunct="1"/>
            <a:r>
              <a:rPr lang="zh-CN" altLang="en-US" sz="4000"/>
              <a:t>敏感度测试</a:t>
            </a:r>
          </a:p>
        </p:txBody>
      </p:sp>
      <p:sp>
        <p:nvSpPr>
          <p:cNvPr id="4" name="灯片编号占位符 4"/>
          <p:cNvSpPr>
            <a:spLocks noGrp="1"/>
          </p:cNvSpPr>
          <p:nvPr>
            <p:ph type="sldNum" sz="quarter" idx="4294967295"/>
          </p:nvPr>
        </p:nvSpPr>
        <p:spPr>
          <a:xfrm>
            <a:off x="0" y="6356350"/>
            <a:ext cx="4114800" cy="365125"/>
          </a:xfrm>
        </p:spPr>
        <p:txBody>
          <a:bodyPr/>
          <a:lstStyle>
            <a:lvl1pPr eaLnBrk="0" hangingPunct="0">
              <a:defRPr sz="2000">
                <a:solidFill>
                  <a:schemeClr val="tx1"/>
                </a:solidFill>
                <a:latin typeface="Verdana" panose="020B0604030504040204" pitchFamily="34" charset="0"/>
                <a:ea typeface="楷体_GB2312" panose="02010609030101010101" pitchFamily="49" charset="-122"/>
              </a:defRPr>
            </a:lvl1pPr>
            <a:lvl2pPr marL="742950" indent="-285750" eaLnBrk="0" hangingPunct="0">
              <a:defRPr sz="2000">
                <a:solidFill>
                  <a:schemeClr val="tx1"/>
                </a:solidFill>
                <a:latin typeface="Verdana" panose="020B0604030504040204" pitchFamily="34" charset="0"/>
                <a:ea typeface="楷体_GB2312" panose="02010609030101010101" pitchFamily="49" charset="-122"/>
              </a:defRPr>
            </a:lvl2pPr>
            <a:lvl3pPr marL="1143000" indent="-228600" eaLnBrk="0" hangingPunct="0">
              <a:defRPr sz="2000">
                <a:solidFill>
                  <a:schemeClr val="tx1"/>
                </a:solidFill>
                <a:latin typeface="Verdana" panose="020B0604030504040204" pitchFamily="34" charset="0"/>
                <a:ea typeface="楷体_GB2312" panose="02010609030101010101" pitchFamily="49" charset="-122"/>
              </a:defRPr>
            </a:lvl3pPr>
            <a:lvl4pPr marL="1600200" indent="-228600" eaLnBrk="0" hangingPunct="0">
              <a:defRPr sz="2000">
                <a:solidFill>
                  <a:schemeClr val="tx1"/>
                </a:solidFill>
                <a:latin typeface="Verdana" panose="020B0604030504040204" pitchFamily="34" charset="0"/>
                <a:ea typeface="楷体_GB2312" panose="02010609030101010101" pitchFamily="49" charset="-122"/>
              </a:defRPr>
            </a:lvl4pPr>
            <a:lvl5pPr marL="2057400" indent="-228600" eaLnBrk="0" hangingPunct="0">
              <a:defRPr sz="2000">
                <a:solidFill>
                  <a:schemeClr val="tx1"/>
                </a:solidFill>
                <a:latin typeface="Verdana" panose="020B0604030504040204" pitchFamily="34" charset="0"/>
                <a:ea typeface="楷体_GB2312" panose="02010609030101010101" pitchFamily="49" charset="-122"/>
              </a:defRPr>
            </a:lvl5pPr>
            <a:lvl6pPr marL="25146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6pPr>
            <a:lvl7pPr marL="29718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7pPr>
            <a:lvl8pPr marL="34290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8pPr>
            <a:lvl9pPr marL="38862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9pPr>
          </a:lstStyle>
          <a:p>
            <a:pPr eaLnBrk="1" hangingPunct="1"/>
            <a:fld id="{8CB74DA4-2A3E-451C-B002-1C6249CF5E44}" type="slidenum">
              <a:rPr lang="en-US" altLang="zh-CN" sz="1000">
                <a:ea typeface="宋体" panose="02010600030101010101" pitchFamily="2" charset="-122"/>
              </a:rPr>
              <a:pPr eaLnBrk="1" hangingPunct="1"/>
              <a:t>42</a:t>
            </a:fld>
            <a:endParaRPr lang="en-US" altLang="zh-CN" sz="1000">
              <a:ea typeface="宋体" panose="02010600030101010101" pitchFamily="2" charset="-122"/>
            </a:endParaRPr>
          </a:p>
        </p:txBody>
      </p:sp>
      <p:sp>
        <p:nvSpPr>
          <p:cNvPr id="44036" name="Rectangle 3"/>
          <p:cNvSpPr>
            <a:spLocks noGrp="1" noChangeArrowheads="1"/>
          </p:cNvSpPr>
          <p:nvPr>
            <p:ph type="body" idx="4294967295"/>
          </p:nvPr>
        </p:nvSpPr>
        <p:spPr>
          <a:xfrm>
            <a:off x="0" y="1195311"/>
            <a:ext cx="11807301" cy="4895850"/>
          </a:xfrm>
        </p:spPr>
        <p:txBody>
          <a:bodyPr>
            <a:normAutofit/>
          </a:bodyPr>
          <a:lstStyle/>
          <a:p>
            <a:pPr eaLnBrk="1" hangingPunct="1">
              <a:lnSpc>
                <a:spcPct val="150000"/>
              </a:lnSpc>
            </a:pPr>
            <a:r>
              <a:rPr lang="zh-CN" altLang="en-US" sz="3200" dirty="0"/>
              <a:t>两点阈值测试法</a:t>
            </a:r>
          </a:p>
          <a:p>
            <a:pPr lvl="1" eaLnBrk="1" hangingPunct="1">
              <a:lnSpc>
                <a:spcPct val="150000"/>
              </a:lnSpc>
            </a:pPr>
            <a:r>
              <a:rPr lang="zh-CN" altLang="en-US" sz="2800" dirty="0"/>
              <a:t>两支铅笔，保持笔尖相距大约</a:t>
            </a:r>
            <a:r>
              <a:rPr lang="en-US" altLang="zh-CN" sz="2800" dirty="0"/>
              <a:t>12mm</a:t>
            </a:r>
            <a:r>
              <a:rPr lang="zh-CN" altLang="en-US" sz="2800" dirty="0"/>
              <a:t>。让笔尖测试部位皮肤，是否能感觉到这两个笔尖。如果不行，将它们再分开一点。当你能够感觉到这两个笔尖时，测量一下它们之间的距离。</a:t>
            </a:r>
            <a:r>
              <a:rPr lang="zh-CN" altLang="en-US" sz="2800" dirty="0">
                <a:solidFill>
                  <a:srgbClr val="9966FF"/>
                </a:solidFill>
              </a:rPr>
              <a:t>距离越大，灵敏度越低。</a:t>
            </a:r>
          </a:p>
          <a:p>
            <a:pPr lvl="1" eaLnBrk="1" hangingPunct="1">
              <a:lnSpc>
                <a:spcPct val="150000"/>
              </a:lnSpc>
            </a:pPr>
            <a:r>
              <a:rPr lang="zh-CN" altLang="en-US" sz="2800" dirty="0"/>
              <a:t>前臂的测量值大约</a:t>
            </a:r>
            <a:r>
              <a:rPr lang="en-US" altLang="zh-CN" sz="2800" dirty="0"/>
              <a:t>10</a:t>
            </a:r>
            <a:r>
              <a:rPr lang="zh-CN" altLang="en-US" sz="2800" dirty="0"/>
              <a:t>倍于手指或拇指上的测量值。</a:t>
            </a:r>
            <a:r>
              <a:rPr lang="zh-CN" altLang="en-US" sz="2800" dirty="0">
                <a:solidFill>
                  <a:srgbClr val="9966FF"/>
                </a:solidFill>
              </a:rPr>
              <a:t>手指的灵敏度最高。</a:t>
            </a:r>
          </a:p>
        </p:txBody>
      </p:sp>
    </p:spTree>
    <p:extLst>
      <p:ext uri="{BB962C8B-B14F-4D97-AF65-F5344CB8AC3E}">
        <p14:creationId xmlns:p14="http://schemas.microsoft.com/office/powerpoint/2010/main" val="9772641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endParaRPr lang="zh-CN" altLang="en-US"/>
          </a:p>
        </p:txBody>
      </p:sp>
      <p:sp>
        <p:nvSpPr>
          <p:cNvPr id="8" name="灯片编号占位符 4"/>
          <p:cNvSpPr>
            <a:spLocks noGrp="1"/>
          </p:cNvSpPr>
          <p:nvPr>
            <p:ph type="sldNum" sz="quarter" idx="4294967295"/>
          </p:nvPr>
        </p:nvSpPr>
        <p:spPr>
          <a:xfrm>
            <a:off x="0" y="6356350"/>
            <a:ext cx="4114800" cy="365125"/>
          </a:xfrm>
        </p:spPr>
        <p:txBody>
          <a:bodyPr/>
          <a:lstStyle>
            <a:lvl1pPr eaLnBrk="0" hangingPunct="0">
              <a:defRPr sz="2000">
                <a:solidFill>
                  <a:schemeClr val="tx1"/>
                </a:solidFill>
                <a:latin typeface="Verdana" panose="020B0604030504040204" pitchFamily="34" charset="0"/>
                <a:ea typeface="楷体_GB2312" panose="02010609030101010101" pitchFamily="49" charset="-122"/>
              </a:defRPr>
            </a:lvl1pPr>
            <a:lvl2pPr marL="742950" indent="-285750" eaLnBrk="0" hangingPunct="0">
              <a:defRPr sz="2000">
                <a:solidFill>
                  <a:schemeClr val="tx1"/>
                </a:solidFill>
                <a:latin typeface="Verdana" panose="020B0604030504040204" pitchFamily="34" charset="0"/>
                <a:ea typeface="楷体_GB2312" panose="02010609030101010101" pitchFamily="49" charset="-122"/>
              </a:defRPr>
            </a:lvl2pPr>
            <a:lvl3pPr marL="1143000" indent="-228600" eaLnBrk="0" hangingPunct="0">
              <a:defRPr sz="2000">
                <a:solidFill>
                  <a:schemeClr val="tx1"/>
                </a:solidFill>
                <a:latin typeface="Verdana" panose="020B0604030504040204" pitchFamily="34" charset="0"/>
                <a:ea typeface="楷体_GB2312" panose="02010609030101010101" pitchFamily="49" charset="-122"/>
              </a:defRPr>
            </a:lvl3pPr>
            <a:lvl4pPr marL="1600200" indent="-228600" eaLnBrk="0" hangingPunct="0">
              <a:defRPr sz="2000">
                <a:solidFill>
                  <a:schemeClr val="tx1"/>
                </a:solidFill>
                <a:latin typeface="Verdana" panose="020B0604030504040204" pitchFamily="34" charset="0"/>
                <a:ea typeface="楷体_GB2312" panose="02010609030101010101" pitchFamily="49" charset="-122"/>
              </a:defRPr>
            </a:lvl4pPr>
            <a:lvl5pPr marL="2057400" indent="-228600" eaLnBrk="0" hangingPunct="0">
              <a:defRPr sz="2000">
                <a:solidFill>
                  <a:schemeClr val="tx1"/>
                </a:solidFill>
                <a:latin typeface="Verdana" panose="020B0604030504040204" pitchFamily="34" charset="0"/>
                <a:ea typeface="楷体_GB2312" panose="02010609030101010101" pitchFamily="49" charset="-122"/>
              </a:defRPr>
            </a:lvl5pPr>
            <a:lvl6pPr marL="25146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6pPr>
            <a:lvl7pPr marL="29718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7pPr>
            <a:lvl8pPr marL="34290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8pPr>
            <a:lvl9pPr marL="38862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9pPr>
          </a:lstStyle>
          <a:p>
            <a:pPr eaLnBrk="1" hangingPunct="1"/>
            <a:fld id="{8F21C5D4-DA29-4679-AEF6-C9AF18341623}" type="slidenum">
              <a:rPr lang="en-US" altLang="zh-CN" sz="1000">
                <a:ea typeface="宋体" panose="02010600030101010101" pitchFamily="2" charset="-122"/>
              </a:rPr>
              <a:pPr eaLnBrk="1" hangingPunct="1"/>
              <a:t>43</a:t>
            </a:fld>
            <a:endParaRPr lang="en-US" altLang="zh-CN" sz="1000">
              <a:ea typeface="宋体" panose="02010600030101010101" pitchFamily="2" charset="-122"/>
            </a:endParaRPr>
          </a:p>
        </p:txBody>
      </p:sp>
      <p:pic>
        <p:nvPicPr>
          <p:cNvPr id="45061" name="Picture 7" descr="Falcon_s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92314" y="333376"/>
            <a:ext cx="3889375" cy="290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062" name="Picture 5" descr="with_han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67438" y="333376"/>
            <a:ext cx="3744912" cy="279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063" name="Picture 4" descr="handl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63751" y="3429000"/>
            <a:ext cx="3960813" cy="295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064" name="Rectangle 8"/>
          <p:cNvSpPr>
            <a:spLocks noChangeArrowheads="1"/>
          </p:cNvSpPr>
          <p:nvPr/>
        </p:nvSpPr>
        <p:spPr bwMode="auto">
          <a:xfrm>
            <a:off x="7175500" y="4292600"/>
            <a:ext cx="19827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eaLnBrk="0" hangingPunct="0">
              <a:defRPr sz="2000">
                <a:solidFill>
                  <a:schemeClr val="tx1"/>
                </a:solidFill>
                <a:latin typeface="Verdana" panose="020B0604030504040204" pitchFamily="34" charset="0"/>
                <a:ea typeface="楷体_GB2312" panose="02010609030101010101" pitchFamily="49" charset="-122"/>
              </a:defRPr>
            </a:lvl1pPr>
            <a:lvl2pPr marL="742950" indent="-285750" eaLnBrk="0" hangingPunct="0">
              <a:defRPr sz="2000">
                <a:solidFill>
                  <a:schemeClr val="tx1"/>
                </a:solidFill>
                <a:latin typeface="Verdana" panose="020B0604030504040204" pitchFamily="34" charset="0"/>
                <a:ea typeface="楷体_GB2312" panose="02010609030101010101" pitchFamily="49" charset="-122"/>
              </a:defRPr>
            </a:lvl2pPr>
            <a:lvl3pPr marL="1143000" indent="-228600" eaLnBrk="0" hangingPunct="0">
              <a:defRPr sz="2000">
                <a:solidFill>
                  <a:schemeClr val="tx1"/>
                </a:solidFill>
                <a:latin typeface="Verdana" panose="020B0604030504040204" pitchFamily="34" charset="0"/>
                <a:ea typeface="楷体_GB2312" panose="02010609030101010101" pitchFamily="49" charset="-122"/>
              </a:defRPr>
            </a:lvl3pPr>
            <a:lvl4pPr marL="1600200" indent="-228600" eaLnBrk="0" hangingPunct="0">
              <a:defRPr sz="2000">
                <a:solidFill>
                  <a:schemeClr val="tx1"/>
                </a:solidFill>
                <a:latin typeface="Verdana" panose="020B0604030504040204" pitchFamily="34" charset="0"/>
                <a:ea typeface="楷体_GB2312" panose="02010609030101010101" pitchFamily="49" charset="-122"/>
              </a:defRPr>
            </a:lvl4pPr>
            <a:lvl5pPr marL="2057400" indent="-228600" eaLnBrk="0" hangingPunct="0">
              <a:defRPr sz="2000">
                <a:solidFill>
                  <a:schemeClr val="tx1"/>
                </a:solidFill>
                <a:latin typeface="Verdana" panose="020B0604030504040204" pitchFamily="34" charset="0"/>
                <a:ea typeface="楷体_GB2312" panose="02010609030101010101" pitchFamily="49" charset="-122"/>
              </a:defRPr>
            </a:lvl5pPr>
            <a:lvl6pPr marL="25146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6pPr>
            <a:lvl7pPr marL="29718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7pPr>
            <a:lvl8pPr marL="34290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8pPr>
            <a:lvl9pPr marL="38862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9pPr>
          </a:lstStyle>
          <a:p>
            <a:pPr eaLnBrk="1" hangingPunct="1">
              <a:lnSpc>
                <a:spcPct val="100000"/>
              </a:lnSpc>
              <a:spcBef>
                <a:spcPct val="0"/>
              </a:spcBef>
              <a:buClrTx/>
              <a:buSzTx/>
              <a:buFontTx/>
              <a:buNone/>
            </a:pPr>
            <a:r>
              <a:rPr kumimoji="1" lang="en-US" altLang="zh-CN" sz="2400" dirty="0" err="1">
                <a:solidFill>
                  <a:srgbClr val="333333"/>
                </a:solidFill>
                <a:latin typeface="Arial" panose="020B0604020202020204" pitchFamily="34" charset="0"/>
                <a:ea typeface="宋体" panose="02010600030101010101" pitchFamily="2" charset="-122"/>
                <a:cs typeface="Arial" panose="020B0604020202020204" pitchFamily="34" charset="0"/>
              </a:rPr>
              <a:t>Novine</a:t>
            </a:r>
            <a:r>
              <a:rPr kumimoji="1" lang="en-US" altLang="zh-CN" sz="2400" dirty="0">
                <a:solidFill>
                  <a:srgbClr val="333333"/>
                </a:solidFill>
                <a:latin typeface="Arial" panose="020B0604020202020204" pitchFamily="34" charset="0"/>
                <a:ea typeface="宋体" panose="02010600030101010101" pitchFamily="2" charset="-122"/>
                <a:cs typeface="Arial" panose="020B0604020202020204" pitchFamily="34" charset="0"/>
              </a:rPr>
              <a:t> </a:t>
            </a:r>
            <a:r>
              <a:rPr kumimoji="1" lang="en-US" altLang="zh-CN" sz="2400" dirty="0" err="1">
                <a:solidFill>
                  <a:srgbClr val="333333"/>
                </a:solidFill>
                <a:latin typeface="Arial" panose="020B0604020202020204" pitchFamily="34" charset="0"/>
                <a:ea typeface="宋体" panose="02010600030101010101" pitchFamily="2" charset="-122"/>
                <a:cs typeface="Arial" panose="020B0604020202020204" pitchFamily="34" charset="0"/>
              </a:rPr>
              <a:t>Falon</a:t>
            </a:r>
            <a:endParaRPr kumimoji="1" lang="en-US" altLang="zh-CN" sz="2400" dirty="0">
              <a:latin typeface="Times New Roman" panose="02020603050405020304" pitchFamily="18" charset="0"/>
              <a:ea typeface="宋体" panose="02010600030101010101" pitchFamily="2" charset="-122"/>
              <a:cs typeface="Arial" panose="020B0604020202020204" pitchFamily="34" charset="0"/>
            </a:endParaRPr>
          </a:p>
        </p:txBody>
      </p:sp>
      <p:sp>
        <p:nvSpPr>
          <p:cNvPr id="2" name="矩形 1"/>
          <p:cNvSpPr/>
          <p:nvPr/>
        </p:nvSpPr>
        <p:spPr>
          <a:xfrm>
            <a:off x="6117716" y="5483497"/>
            <a:ext cx="4572000" cy="646331"/>
          </a:xfrm>
          <a:prstGeom prst="rect">
            <a:avLst/>
          </a:prstGeom>
        </p:spPr>
        <p:txBody>
          <a:bodyPr>
            <a:spAutoFit/>
          </a:bodyPr>
          <a:lstStyle/>
          <a:p>
            <a:r>
              <a:rPr lang="zh-CN" altLang="en-US" dirty="0"/>
              <a:t>http://www.novint.com/index.php/products/novintfalcon</a:t>
            </a:r>
          </a:p>
        </p:txBody>
      </p:sp>
    </p:spTree>
    <p:extLst>
      <p:ext uri="{BB962C8B-B14F-4D97-AF65-F5344CB8AC3E}">
        <p14:creationId xmlns:p14="http://schemas.microsoft.com/office/powerpoint/2010/main" val="332410345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3"/>
          <p:cNvSpPr>
            <a:spLocks noGrp="1" noChangeArrowheads="1"/>
          </p:cNvSpPr>
          <p:nvPr>
            <p:ph type="ctrTitle"/>
          </p:nvPr>
        </p:nvSpPr>
        <p:spPr>
          <a:xfrm>
            <a:off x="1452979" y="1450209"/>
            <a:ext cx="10052482" cy="840230"/>
          </a:xfrm>
          <a:noFill/>
        </p:spPr>
        <p:txBody>
          <a:bodyPr vert="horz" wrap="square" lIns="91440" tIns="45720" rIns="91440" bIns="45720" rtlCol="0" anchor="b">
            <a:spAutoFit/>
          </a:bodyPr>
          <a:lstStyle/>
          <a:p>
            <a:r>
              <a:rPr lang="zh-CN" altLang="en-US" sz="5400" b="1" dirty="0">
                <a:solidFill>
                  <a:schemeClr val="accent1"/>
                </a:solidFill>
                <a:effectLst>
                  <a:outerShdw blurRad="38100" dist="38100" dir="2700000" algn="tl">
                    <a:srgbClr val="000000">
                      <a:alpha val="43137"/>
                    </a:srgbClr>
                  </a:outerShdw>
                </a:effectLst>
                <a:latin typeface="+mj-ea"/>
                <a:cs typeface="+mn-cs"/>
              </a:rPr>
              <a:t>认知</a:t>
            </a:r>
          </a:p>
        </p:txBody>
      </p:sp>
      <p:sp>
        <p:nvSpPr>
          <p:cNvPr id="2" name="副标题 1"/>
          <p:cNvSpPr>
            <a:spLocks noGrp="1"/>
          </p:cNvSpPr>
          <p:nvPr>
            <p:ph type="subTitle" idx="1"/>
          </p:nvPr>
        </p:nvSpPr>
        <p:spPr/>
        <p:txBody>
          <a:bodyPr/>
          <a:lstStyle/>
          <a:p>
            <a:endParaRPr lang="zh-CN" altLang="en-US"/>
          </a:p>
        </p:txBody>
      </p:sp>
    </p:spTree>
    <p:extLst>
      <p:ext uri="{BB962C8B-B14F-4D97-AF65-F5344CB8AC3E}">
        <p14:creationId xmlns:p14="http://schemas.microsoft.com/office/powerpoint/2010/main" val="235547247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1" name="Rectangle 2"/>
          <p:cNvSpPr>
            <a:spLocks noGrp="1" noChangeArrowheads="1"/>
          </p:cNvSpPr>
          <p:nvPr>
            <p:ph type="title"/>
          </p:nvPr>
        </p:nvSpPr>
        <p:spPr/>
        <p:txBody>
          <a:bodyPr/>
          <a:lstStyle/>
          <a:p>
            <a:pPr eaLnBrk="1" hangingPunct="1"/>
            <a:r>
              <a:rPr lang="zh-CN" altLang="en-US" dirty="0">
                <a:solidFill>
                  <a:srgbClr val="FF0000"/>
                </a:solidFill>
              </a:rPr>
              <a:t>经验认知和思维认知</a:t>
            </a:r>
            <a:r>
              <a:rPr lang="en-US" altLang="zh-CN" dirty="0">
                <a:solidFill>
                  <a:srgbClr val="FF0000"/>
                </a:solidFill>
              </a:rPr>
              <a:t>(Norman)</a:t>
            </a:r>
            <a:endParaRPr lang="zh-CN" altLang="en-US" dirty="0">
              <a:solidFill>
                <a:srgbClr val="FF0000"/>
              </a:solidFill>
            </a:endParaRPr>
          </a:p>
        </p:txBody>
      </p:sp>
      <p:sp>
        <p:nvSpPr>
          <p:cNvPr id="4" name="灯片编号占位符 4"/>
          <p:cNvSpPr>
            <a:spLocks noGrp="1"/>
          </p:cNvSpPr>
          <p:nvPr>
            <p:ph type="sldNum" sz="quarter" idx="4294967295"/>
          </p:nvPr>
        </p:nvSpPr>
        <p:spPr>
          <a:xfrm>
            <a:off x="0" y="6356350"/>
            <a:ext cx="4114800" cy="365125"/>
          </a:xfrm>
        </p:spPr>
        <p:txBody>
          <a:bodyPr/>
          <a:lstStyle>
            <a:lvl1pPr eaLnBrk="0" hangingPunct="0">
              <a:defRPr sz="2000">
                <a:solidFill>
                  <a:schemeClr val="tx1"/>
                </a:solidFill>
                <a:latin typeface="Verdana" panose="020B0604030504040204" pitchFamily="34" charset="0"/>
                <a:ea typeface="楷体_GB2312" panose="02010609030101010101" pitchFamily="49" charset="-122"/>
              </a:defRPr>
            </a:lvl1pPr>
            <a:lvl2pPr marL="742950" indent="-285750" eaLnBrk="0" hangingPunct="0">
              <a:defRPr sz="2000">
                <a:solidFill>
                  <a:schemeClr val="tx1"/>
                </a:solidFill>
                <a:latin typeface="Verdana" panose="020B0604030504040204" pitchFamily="34" charset="0"/>
                <a:ea typeface="楷体_GB2312" panose="02010609030101010101" pitchFamily="49" charset="-122"/>
              </a:defRPr>
            </a:lvl2pPr>
            <a:lvl3pPr marL="1143000" indent="-228600" eaLnBrk="0" hangingPunct="0">
              <a:defRPr sz="2000">
                <a:solidFill>
                  <a:schemeClr val="tx1"/>
                </a:solidFill>
                <a:latin typeface="Verdana" panose="020B0604030504040204" pitchFamily="34" charset="0"/>
                <a:ea typeface="楷体_GB2312" panose="02010609030101010101" pitchFamily="49" charset="-122"/>
              </a:defRPr>
            </a:lvl3pPr>
            <a:lvl4pPr marL="1600200" indent="-228600" eaLnBrk="0" hangingPunct="0">
              <a:defRPr sz="2000">
                <a:solidFill>
                  <a:schemeClr val="tx1"/>
                </a:solidFill>
                <a:latin typeface="Verdana" panose="020B0604030504040204" pitchFamily="34" charset="0"/>
                <a:ea typeface="楷体_GB2312" panose="02010609030101010101" pitchFamily="49" charset="-122"/>
              </a:defRPr>
            </a:lvl4pPr>
            <a:lvl5pPr marL="2057400" indent="-228600" eaLnBrk="0" hangingPunct="0">
              <a:defRPr sz="2000">
                <a:solidFill>
                  <a:schemeClr val="tx1"/>
                </a:solidFill>
                <a:latin typeface="Verdana" panose="020B0604030504040204" pitchFamily="34" charset="0"/>
                <a:ea typeface="楷体_GB2312" panose="02010609030101010101" pitchFamily="49" charset="-122"/>
              </a:defRPr>
            </a:lvl5pPr>
            <a:lvl6pPr marL="25146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6pPr>
            <a:lvl7pPr marL="29718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7pPr>
            <a:lvl8pPr marL="34290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8pPr>
            <a:lvl9pPr marL="38862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9pPr>
          </a:lstStyle>
          <a:p>
            <a:pPr eaLnBrk="1" hangingPunct="1"/>
            <a:fld id="{9685AC2F-0CAB-4E35-A631-21F30BDB7E3A}" type="slidenum">
              <a:rPr lang="en-US" altLang="zh-CN" sz="1000">
                <a:ea typeface="宋体" panose="02010600030101010101" pitchFamily="2" charset="-122"/>
              </a:rPr>
              <a:pPr eaLnBrk="1" hangingPunct="1"/>
              <a:t>45</a:t>
            </a:fld>
            <a:endParaRPr lang="en-US" altLang="zh-CN" sz="1000">
              <a:ea typeface="宋体" panose="02010600030101010101" pitchFamily="2" charset="-122"/>
            </a:endParaRPr>
          </a:p>
        </p:txBody>
      </p:sp>
      <p:sp>
        <p:nvSpPr>
          <p:cNvPr id="48132" name="Rectangle 3"/>
          <p:cNvSpPr>
            <a:spLocks noGrp="1" noChangeArrowheads="1"/>
          </p:cNvSpPr>
          <p:nvPr>
            <p:ph type="body" idx="4294967295"/>
          </p:nvPr>
        </p:nvSpPr>
        <p:spPr>
          <a:xfrm>
            <a:off x="-1" y="1109709"/>
            <a:ext cx="11700769" cy="5067254"/>
          </a:xfrm>
        </p:spPr>
        <p:txBody>
          <a:bodyPr>
            <a:normAutofit/>
          </a:bodyPr>
          <a:lstStyle/>
          <a:p>
            <a:pPr algn="just" eaLnBrk="1" hangingPunct="1">
              <a:lnSpc>
                <a:spcPct val="100000"/>
              </a:lnSpc>
            </a:pPr>
            <a:r>
              <a:rPr lang="zh-CN" altLang="en-US" dirty="0">
                <a:solidFill>
                  <a:srgbClr val="FF0000"/>
                </a:solidFill>
              </a:rPr>
              <a:t>经验认知</a:t>
            </a:r>
          </a:p>
          <a:p>
            <a:pPr lvl="1" algn="just" eaLnBrk="1" hangingPunct="1">
              <a:lnSpc>
                <a:spcPct val="100000"/>
              </a:lnSpc>
            </a:pPr>
            <a:r>
              <a:rPr lang="zh-CN" altLang="en-US" dirty="0"/>
              <a:t>指的是有效、轻松地观察、操作和响应周围的事件，它要求具备某些专门知识并达到一定的熟练程度</a:t>
            </a:r>
          </a:p>
          <a:p>
            <a:pPr lvl="1" algn="just" eaLnBrk="1" hangingPunct="1">
              <a:lnSpc>
                <a:spcPct val="100000"/>
              </a:lnSpc>
            </a:pPr>
            <a:r>
              <a:rPr lang="zh-CN" altLang="en-US" dirty="0"/>
              <a:t>如使用</a:t>
            </a:r>
            <a:r>
              <a:rPr lang="en-US" altLang="zh-CN" dirty="0"/>
              <a:t>Word</a:t>
            </a:r>
            <a:r>
              <a:rPr lang="zh-CN" altLang="en-US" dirty="0"/>
              <a:t>字处理系统编辑文档，操作机床加工零件，阅读，驾驶汽车等。</a:t>
            </a:r>
          </a:p>
          <a:p>
            <a:pPr algn="just" eaLnBrk="1" hangingPunct="1">
              <a:lnSpc>
                <a:spcPct val="100000"/>
              </a:lnSpc>
            </a:pPr>
            <a:r>
              <a:rPr lang="zh-CN" altLang="en-US" dirty="0">
                <a:solidFill>
                  <a:srgbClr val="FF0000"/>
                </a:solidFill>
              </a:rPr>
              <a:t>思维认知</a:t>
            </a:r>
          </a:p>
          <a:p>
            <a:pPr lvl="1" algn="just" eaLnBrk="1" hangingPunct="1">
              <a:lnSpc>
                <a:spcPct val="100000"/>
              </a:lnSpc>
            </a:pPr>
            <a:r>
              <a:rPr lang="zh-CN" altLang="en-US" dirty="0"/>
              <a:t>它涉及思考、比较和决策，是发明创造的来源</a:t>
            </a:r>
          </a:p>
          <a:p>
            <a:pPr lvl="1" algn="just" eaLnBrk="1" hangingPunct="1">
              <a:lnSpc>
                <a:spcPct val="100000"/>
              </a:lnSpc>
            </a:pPr>
            <a:r>
              <a:rPr lang="zh-CN" altLang="en-US" dirty="0"/>
              <a:t>如设计、学习、写作等。</a:t>
            </a:r>
          </a:p>
          <a:p>
            <a:pPr algn="just" eaLnBrk="1" hangingPunct="1">
              <a:lnSpc>
                <a:spcPct val="100000"/>
              </a:lnSpc>
            </a:pPr>
            <a:r>
              <a:rPr lang="zh-CN" altLang="en-US" dirty="0"/>
              <a:t>这两个模式在日常生活中都是必不可少的，只是二者需要不同类型的技术支持。</a:t>
            </a:r>
          </a:p>
        </p:txBody>
      </p:sp>
    </p:spTree>
    <p:extLst>
      <p:ext uri="{BB962C8B-B14F-4D97-AF65-F5344CB8AC3E}">
        <p14:creationId xmlns:p14="http://schemas.microsoft.com/office/powerpoint/2010/main" val="21992875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7" name="Rectangle 2"/>
          <p:cNvSpPr>
            <a:spLocks noGrp="1" noChangeArrowheads="1"/>
          </p:cNvSpPr>
          <p:nvPr>
            <p:ph type="title"/>
          </p:nvPr>
        </p:nvSpPr>
        <p:spPr/>
        <p:txBody>
          <a:bodyPr/>
          <a:lstStyle/>
          <a:p>
            <a:pPr eaLnBrk="1" hangingPunct="1"/>
            <a:r>
              <a:rPr lang="zh-CN" altLang="en-US"/>
              <a:t>认知过程与交互原则</a:t>
            </a:r>
          </a:p>
        </p:txBody>
      </p:sp>
      <p:sp>
        <p:nvSpPr>
          <p:cNvPr id="4" name="灯片编号占位符 4"/>
          <p:cNvSpPr>
            <a:spLocks noGrp="1"/>
          </p:cNvSpPr>
          <p:nvPr>
            <p:ph type="sldNum" sz="quarter" idx="4294967295"/>
          </p:nvPr>
        </p:nvSpPr>
        <p:spPr>
          <a:xfrm>
            <a:off x="0" y="6356350"/>
            <a:ext cx="4114800" cy="365125"/>
          </a:xfrm>
        </p:spPr>
        <p:txBody>
          <a:bodyPr/>
          <a:lstStyle>
            <a:lvl1pPr eaLnBrk="0" hangingPunct="0">
              <a:defRPr sz="2000">
                <a:solidFill>
                  <a:schemeClr val="tx1"/>
                </a:solidFill>
                <a:latin typeface="Verdana" panose="020B0604030504040204" pitchFamily="34" charset="0"/>
                <a:ea typeface="楷体_GB2312" panose="02010609030101010101" pitchFamily="49" charset="-122"/>
              </a:defRPr>
            </a:lvl1pPr>
            <a:lvl2pPr marL="742950" indent="-285750" eaLnBrk="0" hangingPunct="0">
              <a:defRPr sz="2000">
                <a:solidFill>
                  <a:schemeClr val="tx1"/>
                </a:solidFill>
                <a:latin typeface="Verdana" panose="020B0604030504040204" pitchFamily="34" charset="0"/>
                <a:ea typeface="楷体_GB2312" panose="02010609030101010101" pitchFamily="49" charset="-122"/>
              </a:defRPr>
            </a:lvl2pPr>
            <a:lvl3pPr marL="1143000" indent="-228600" eaLnBrk="0" hangingPunct="0">
              <a:defRPr sz="2000">
                <a:solidFill>
                  <a:schemeClr val="tx1"/>
                </a:solidFill>
                <a:latin typeface="Verdana" panose="020B0604030504040204" pitchFamily="34" charset="0"/>
                <a:ea typeface="楷体_GB2312" panose="02010609030101010101" pitchFamily="49" charset="-122"/>
              </a:defRPr>
            </a:lvl3pPr>
            <a:lvl4pPr marL="1600200" indent="-228600" eaLnBrk="0" hangingPunct="0">
              <a:defRPr sz="2000">
                <a:solidFill>
                  <a:schemeClr val="tx1"/>
                </a:solidFill>
                <a:latin typeface="Verdana" panose="020B0604030504040204" pitchFamily="34" charset="0"/>
                <a:ea typeface="楷体_GB2312" panose="02010609030101010101" pitchFamily="49" charset="-122"/>
              </a:defRPr>
            </a:lvl4pPr>
            <a:lvl5pPr marL="2057400" indent="-228600" eaLnBrk="0" hangingPunct="0">
              <a:defRPr sz="2000">
                <a:solidFill>
                  <a:schemeClr val="tx1"/>
                </a:solidFill>
                <a:latin typeface="Verdana" panose="020B0604030504040204" pitchFamily="34" charset="0"/>
                <a:ea typeface="楷体_GB2312" panose="02010609030101010101" pitchFamily="49" charset="-122"/>
              </a:defRPr>
            </a:lvl5pPr>
            <a:lvl6pPr marL="25146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6pPr>
            <a:lvl7pPr marL="29718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7pPr>
            <a:lvl8pPr marL="34290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8pPr>
            <a:lvl9pPr marL="38862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9pPr>
          </a:lstStyle>
          <a:p>
            <a:pPr eaLnBrk="1" hangingPunct="1"/>
            <a:fld id="{282B6614-C59E-40AE-9E2C-A08AD4248BD0}" type="slidenum">
              <a:rPr lang="en-US" altLang="zh-CN" sz="1000">
                <a:ea typeface="宋体" panose="02010600030101010101" pitchFamily="2" charset="-122"/>
              </a:rPr>
              <a:pPr eaLnBrk="1" hangingPunct="1"/>
              <a:t>46</a:t>
            </a:fld>
            <a:endParaRPr lang="en-US" altLang="zh-CN" sz="1000">
              <a:ea typeface="宋体" panose="02010600030101010101" pitchFamily="2" charset="-122"/>
            </a:endParaRPr>
          </a:p>
        </p:txBody>
      </p:sp>
      <p:sp>
        <p:nvSpPr>
          <p:cNvPr id="47108" name="Rectangle 7"/>
          <p:cNvSpPr>
            <a:spLocks noGrp="1" noChangeArrowheads="1"/>
          </p:cNvSpPr>
          <p:nvPr>
            <p:ph type="body" idx="4294967295"/>
          </p:nvPr>
        </p:nvSpPr>
        <p:spPr>
          <a:xfrm>
            <a:off x="0" y="1825625"/>
            <a:ext cx="11576482" cy="4351338"/>
          </a:xfrm>
        </p:spPr>
        <p:txBody>
          <a:bodyPr>
            <a:normAutofit/>
          </a:bodyPr>
          <a:lstStyle/>
          <a:p>
            <a:pPr eaLnBrk="1" hangingPunct="1">
              <a:lnSpc>
                <a:spcPct val="150000"/>
              </a:lnSpc>
            </a:pPr>
            <a:r>
              <a:rPr lang="zh-CN" altLang="en-US" sz="3200" dirty="0"/>
              <a:t>许多认知过程是</a:t>
            </a:r>
            <a:r>
              <a:rPr lang="zh-CN" altLang="en-US" sz="3200" dirty="0">
                <a:solidFill>
                  <a:srgbClr val="9966FF"/>
                </a:solidFill>
              </a:rPr>
              <a:t>相互依赖的</a:t>
            </a:r>
            <a:r>
              <a:rPr lang="zh-CN" altLang="en-US" sz="3200" dirty="0"/>
              <a:t>，</a:t>
            </a:r>
            <a:r>
              <a:rPr lang="zh-CN" altLang="en-US" sz="3200" dirty="0">
                <a:solidFill>
                  <a:srgbClr val="7030A0"/>
                </a:solidFill>
              </a:rPr>
              <a:t>一个活动可同时涉及多个不同的过程</a:t>
            </a:r>
            <a:r>
              <a:rPr lang="zh-CN" altLang="en-US" sz="3200" dirty="0"/>
              <a:t>，只涉及一个过程的情况非常罕见，例如人们在选购商品时就涉及关注、感知、识别、说话、思考、决策等过程。</a:t>
            </a:r>
          </a:p>
          <a:p>
            <a:pPr eaLnBrk="1" hangingPunct="1">
              <a:lnSpc>
                <a:spcPct val="150000"/>
              </a:lnSpc>
            </a:pPr>
            <a:endParaRPr lang="en-US" altLang="zh-CN" sz="3200" dirty="0"/>
          </a:p>
        </p:txBody>
      </p:sp>
    </p:spTree>
    <p:extLst>
      <p:ext uri="{BB962C8B-B14F-4D97-AF65-F5344CB8AC3E}">
        <p14:creationId xmlns:p14="http://schemas.microsoft.com/office/powerpoint/2010/main" val="27612881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4" name="Rectangle 3"/>
          <p:cNvSpPr>
            <a:spLocks noGrp="1" noChangeArrowheads="1"/>
          </p:cNvSpPr>
          <p:nvPr>
            <p:ph type="title"/>
          </p:nvPr>
        </p:nvSpPr>
        <p:spPr/>
        <p:txBody>
          <a:bodyPr/>
          <a:lstStyle/>
          <a:p>
            <a:pPr eaLnBrk="1" hangingPunct="1"/>
            <a:r>
              <a:rPr lang="en-US" altLang="zh-CN"/>
              <a:t>2.1.2 </a:t>
            </a:r>
            <a:r>
              <a:rPr lang="zh-CN" altLang="en-US"/>
              <a:t>认知过程与交互原则</a:t>
            </a:r>
            <a:r>
              <a:rPr lang="zh-CN" altLang="en-US" sz="3600"/>
              <a:t> </a:t>
            </a:r>
          </a:p>
        </p:txBody>
      </p:sp>
      <p:sp>
        <p:nvSpPr>
          <p:cNvPr id="5" name="灯片编号占位符 4"/>
          <p:cNvSpPr>
            <a:spLocks noGrp="1"/>
          </p:cNvSpPr>
          <p:nvPr>
            <p:ph type="sldNum" sz="quarter" idx="4294967295"/>
          </p:nvPr>
        </p:nvSpPr>
        <p:spPr>
          <a:xfrm>
            <a:off x="0" y="6356350"/>
            <a:ext cx="4114800" cy="365125"/>
          </a:xfrm>
        </p:spPr>
        <p:txBody>
          <a:bodyPr/>
          <a:lstStyle>
            <a:lvl1pPr eaLnBrk="0" hangingPunct="0">
              <a:defRPr sz="2000">
                <a:solidFill>
                  <a:schemeClr val="tx1"/>
                </a:solidFill>
                <a:latin typeface="Verdana" panose="020B0604030504040204" pitchFamily="34" charset="0"/>
                <a:ea typeface="楷体_GB2312" panose="02010609030101010101" pitchFamily="49" charset="-122"/>
              </a:defRPr>
            </a:lvl1pPr>
            <a:lvl2pPr marL="742950" indent="-285750" eaLnBrk="0" hangingPunct="0">
              <a:defRPr sz="2000">
                <a:solidFill>
                  <a:schemeClr val="tx1"/>
                </a:solidFill>
                <a:latin typeface="Verdana" panose="020B0604030504040204" pitchFamily="34" charset="0"/>
                <a:ea typeface="楷体_GB2312" panose="02010609030101010101" pitchFamily="49" charset="-122"/>
              </a:defRPr>
            </a:lvl2pPr>
            <a:lvl3pPr marL="1143000" indent="-228600" eaLnBrk="0" hangingPunct="0">
              <a:defRPr sz="2000">
                <a:solidFill>
                  <a:schemeClr val="tx1"/>
                </a:solidFill>
                <a:latin typeface="Verdana" panose="020B0604030504040204" pitchFamily="34" charset="0"/>
                <a:ea typeface="楷体_GB2312" panose="02010609030101010101" pitchFamily="49" charset="-122"/>
              </a:defRPr>
            </a:lvl3pPr>
            <a:lvl4pPr marL="1600200" indent="-228600" eaLnBrk="0" hangingPunct="0">
              <a:defRPr sz="2000">
                <a:solidFill>
                  <a:schemeClr val="tx1"/>
                </a:solidFill>
                <a:latin typeface="Verdana" panose="020B0604030504040204" pitchFamily="34" charset="0"/>
                <a:ea typeface="楷体_GB2312" panose="02010609030101010101" pitchFamily="49" charset="-122"/>
              </a:defRPr>
            </a:lvl4pPr>
            <a:lvl5pPr marL="2057400" indent="-228600" eaLnBrk="0" hangingPunct="0">
              <a:defRPr sz="2000">
                <a:solidFill>
                  <a:schemeClr val="tx1"/>
                </a:solidFill>
                <a:latin typeface="Verdana" panose="020B0604030504040204" pitchFamily="34" charset="0"/>
                <a:ea typeface="楷体_GB2312" panose="02010609030101010101" pitchFamily="49" charset="-122"/>
              </a:defRPr>
            </a:lvl5pPr>
            <a:lvl6pPr marL="25146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6pPr>
            <a:lvl7pPr marL="29718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7pPr>
            <a:lvl8pPr marL="34290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8pPr>
            <a:lvl9pPr marL="38862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9pPr>
          </a:lstStyle>
          <a:p>
            <a:pPr eaLnBrk="1" hangingPunct="1"/>
            <a:fld id="{8CC330F1-D998-4E4B-A63F-33E356CE0FEC}" type="slidenum">
              <a:rPr lang="en-US" altLang="zh-CN" sz="1000">
                <a:ea typeface="宋体" panose="02010600030101010101" pitchFamily="2" charset="-122"/>
              </a:rPr>
              <a:pPr eaLnBrk="1" hangingPunct="1"/>
              <a:t>47</a:t>
            </a:fld>
            <a:endParaRPr lang="en-US" altLang="zh-CN" sz="1000">
              <a:ea typeface="宋体" panose="02010600030101010101" pitchFamily="2" charset="-122"/>
            </a:endParaRPr>
          </a:p>
        </p:txBody>
      </p:sp>
      <p:sp>
        <p:nvSpPr>
          <p:cNvPr id="46085" name="Rectangle 4"/>
          <p:cNvSpPr>
            <a:spLocks noGrp="1" noChangeArrowheads="1"/>
          </p:cNvSpPr>
          <p:nvPr>
            <p:ph type="body" idx="4294967295"/>
          </p:nvPr>
        </p:nvSpPr>
        <p:spPr>
          <a:xfrm>
            <a:off x="0" y="1091953"/>
            <a:ext cx="12192000" cy="5085010"/>
          </a:xfrm>
        </p:spPr>
        <p:txBody>
          <a:bodyPr>
            <a:normAutofit/>
          </a:bodyPr>
          <a:lstStyle/>
          <a:p>
            <a:pPr eaLnBrk="1" hangingPunct="1"/>
            <a:r>
              <a:rPr lang="zh-CN" altLang="en-US" sz="3600" dirty="0"/>
              <a:t>认知涉及到多个特定类型的过程，包括：</a:t>
            </a:r>
          </a:p>
          <a:p>
            <a:pPr lvl="1" eaLnBrk="1" hangingPunct="1"/>
            <a:r>
              <a:rPr lang="zh-CN" altLang="en-US" sz="3200" dirty="0">
                <a:solidFill>
                  <a:srgbClr val="FF0000"/>
                </a:solidFill>
              </a:rPr>
              <a:t>关注</a:t>
            </a:r>
          </a:p>
          <a:p>
            <a:pPr lvl="1" eaLnBrk="1" hangingPunct="1"/>
            <a:r>
              <a:rPr lang="zh-CN" altLang="en-US" sz="3200" dirty="0">
                <a:solidFill>
                  <a:srgbClr val="FF0000"/>
                </a:solidFill>
              </a:rPr>
              <a:t>感知和识别</a:t>
            </a:r>
          </a:p>
          <a:p>
            <a:pPr lvl="1" eaLnBrk="1" hangingPunct="1"/>
            <a:r>
              <a:rPr lang="zh-CN" altLang="en-US" sz="3200" dirty="0">
                <a:solidFill>
                  <a:srgbClr val="FF0000"/>
                </a:solidFill>
              </a:rPr>
              <a:t>记忆</a:t>
            </a:r>
          </a:p>
          <a:p>
            <a:pPr lvl="1" eaLnBrk="1" hangingPunct="1"/>
            <a:r>
              <a:rPr lang="zh-CN" altLang="en-US" sz="3200" dirty="0">
                <a:solidFill>
                  <a:srgbClr val="FF0000"/>
                </a:solidFill>
              </a:rPr>
              <a:t>学习</a:t>
            </a:r>
          </a:p>
          <a:p>
            <a:pPr lvl="1" eaLnBrk="1" hangingPunct="1"/>
            <a:r>
              <a:rPr lang="zh-CN" altLang="en-US" sz="3200" dirty="0">
                <a:solidFill>
                  <a:srgbClr val="FF0000"/>
                </a:solidFill>
              </a:rPr>
              <a:t>阅读</a:t>
            </a:r>
          </a:p>
          <a:p>
            <a:pPr lvl="1" eaLnBrk="1" hangingPunct="1"/>
            <a:r>
              <a:rPr lang="zh-CN" altLang="en-US" sz="3200" dirty="0">
                <a:solidFill>
                  <a:srgbClr val="FF0000"/>
                </a:solidFill>
              </a:rPr>
              <a:t>说话和聆听</a:t>
            </a:r>
          </a:p>
          <a:p>
            <a:pPr lvl="1" eaLnBrk="1" hangingPunct="1"/>
            <a:r>
              <a:rPr lang="zh-CN" altLang="en-US" sz="3200" dirty="0">
                <a:solidFill>
                  <a:srgbClr val="FF0000"/>
                </a:solidFill>
              </a:rPr>
              <a:t>解题、规划、推理和决策</a:t>
            </a:r>
          </a:p>
        </p:txBody>
      </p:sp>
      <p:sp>
        <p:nvSpPr>
          <p:cNvPr id="46083" name="Rectangle 2"/>
          <p:cNvSpPr>
            <a:spLocks noChangeArrowheads="1"/>
          </p:cNvSpPr>
          <p:nvPr/>
        </p:nvSpPr>
        <p:spPr bwMode="auto">
          <a:xfrm>
            <a:off x="1524000" y="1"/>
            <a:ext cx="9144000" cy="182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177744" bIns="184092">
            <a:spAutoFit/>
          </a:bodyPr>
          <a:lstStyle>
            <a:lvl1pPr indent="266700" eaLnBrk="0" hangingPunct="0">
              <a:defRPr sz="2000">
                <a:solidFill>
                  <a:schemeClr val="tx1"/>
                </a:solidFill>
                <a:latin typeface="Verdana" panose="020B0604030504040204" pitchFamily="34" charset="0"/>
                <a:ea typeface="楷体_GB2312" panose="02010609030101010101" pitchFamily="49" charset="-122"/>
              </a:defRPr>
            </a:lvl1pPr>
            <a:lvl2pPr marL="742950" indent="-285750" eaLnBrk="0" hangingPunct="0">
              <a:defRPr sz="2000">
                <a:solidFill>
                  <a:schemeClr val="tx1"/>
                </a:solidFill>
                <a:latin typeface="Verdana" panose="020B0604030504040204" pitchFamily="34" charset="0"/>
                <a:ea typeface="楷体_GB2312" panose="02010609030101010101" pitchFamily="49" charset="-122"/>
              </a:defRPr>
            </a:lvl2pPr>
            <a:lvl3pPr marL="1143000" indent="-228600" eaLnBrk="0" hangingPunct="0">
              <a:defRPr sz="2000">
                <a:solidFill>
                  <a:schemeClr val="tx1"/>
                </a:solidFill>
                <a:latin typeface="Verdana" panose="020B0604030504040204" pitchFamily="34" charset="0"/>
                <a:ea typeface="楷体_GB2312" panose="02010609030101010101" pitchFamily="49" charset="-122"/>
              </a:defRPr>
            </a:lvl3pPr>
            <a:lvl4pPr marL="1600200" indent="-228600" eaLnBrk="0" hangingPunct="0">
              <a:defRPr sz="2000">
                <a:solidFill>
                  <a:schemeClr val="tx1"/>
                </a:solidFill>
                <a:latin typeface="Verdana" panose="020B0604030504040204" pitchFamily="34" charset="0"/>
                <a:ea typeface="楷体_GB2312" panose="02010609030101010101" pitchFamily="49" charset="-122"/>
              </a:defRPr>
            </a:lvl4pPr>
            <a:lvl5pPr marL="2057400" indent="-228600" eaLnBrk="0" hangingPunct="0">
              <a:defRPr sz="2000">
                <a:solidFill>
                  <a:schemeClr val="tx1"/>
                </a:solidFill>
                <a:latin typeface="Verdana" panose="020B0604030504040204" pitchFamily="34" charset="0"/>
                <a:ea typeface="楷体_GB2312" panose="02010609030101010101" pitchFamily="49" charset="-122"/>
              </a:defRPr>
            </a:lvl5pPr>
            <a:lvl6pPr marL="25146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6pPr>
            <a:lvl7pPr marL="29718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7pPr>
            <a:lvl8pPr marL="34290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8pPr>
            <a:lvl9pPr marL="38862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9pPr>
          </a:lstStyle>
          <a:p>
            <a:pPr algn="just" eaLnBrk="1" hangingPunct="1">
              <a:lnSpc>
                <a:spcPct val="160000"/>
              </a:lnSpc>
              <a:spcBef>
                <a:spcPct val="0"/>
              </a:spcBef>
              <a:buClrTx/>
              <a:buSzTx/>
              <a:buFontTx/>
              <a:buNone/>
            </a:pPr>
            <a:endParaRPr kumimoji="1" lang="en-US" altLang="zh-CN" sz="3600" b="1">
              <a:latin typeface="Arial" panose="020B0604020202020204" pitchFamily="34" charset="0"/>
              <a:ea typeface="宋体" panose="02010600030101010101" pitchFamily="2" charset="-122"/>
              <a:cs typeface="Arial" panose="020B0604020202020204" pitchFamily="34" charset="0"/>
            </a:endParaRPr>
          </a:p>
          <a:p>
            <a:pPr algn="just">
              <a:lnSpc>
                <a:spcPct val="160000"/>
              </a:lnSpc>
              <a:spcBef>
                <a:spcPct val="0"/>
              </a:spcBef>
              <a:buClrTx/>
              <a:buSzTx/>
              <a:buFontTx/>
              <a:buNone/>
            </a:pPr>
            <a:r>
              <a:rPr kumimoji="1" lang="en-US" altLang="zh-CN" sz="2400">
                <a:latin typeface="Times New Roman" panose="02020603050405020304" pitchFamily="18" charset="0"/>
                <a:ea typeface="宋体" panose="02010600030101010101" pitchFamily="2" charset="-122"/>
                <a:cs typeface="Arial" panose="020B0604020202020204" pitchFamily="34" charset="0"/>
              </a:rPr>
              <a:t>     </a:t>
            </a:r>
          </a:p>
        </p:txBody>
      </p:sp>
    </p:spTree>
    <p:extLst>
      <p:ext uri="{BB962C8B-B14F-4D97-AF65-F5344CB8AC3E}">
        <p14:creationId xmlns:p14="http://schemas.microsoft.com/office/powerpoint/2010/main" val="351456722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5" name="Rectangle 2"/>
          <p:cNvSpPr>
            <a:spLocks noGrp="1" noChangeArrowheads="1"/>
          </p:cNvSpPr>
          <p:nvPr>
            <p:ph type="title"/>
          </p:nvPr>
        </p:nvSpPr>
        <p:spPr/>
        <p:txBody>
          <a:bodyPr/>
          <a:lstStyle/>
          <a:p>
            <a:pPr eaLnBrk="1" hangingPunct="1"/>
            <a:r>
              <a:rPr lang="zh-CN" altLang="en-US" dirty="0"/>
              <a:t>什么是关注</a:t>
            </a:r>
            <a:r>
              <a:rPr lang="en-US" altLang="zh-CN" dirty="0"/>
              <a:t>(</a:t>
            </a:r>
            <a:r>
              <a:rPr lang="zh-CN" altLang="en-US" dirty="0"/>
              <a:t>注意</a:t>
            </a:r>
            <a:r>
              <a:rPr lang="en-US" altLang="zh-CN" dirty="0"/>
              <a:t>)</a:t>
            </a:r>
            <a:endParaRPr lang="zh-CN" altLang="en-US" dirty="0"/>
          </a:p>
        </p:txBody>
      </p:sp>
      <p:sp>
        <p:nvSpPr>
          <p:cNvPr id="4" name="灯片编号占位符 4"/>
          <p:cNvSpPr>
            <a:spLocks noGrp="1"/>
          </p:cNvSpPr>
          <p:nvPr>
            <p:ph type="sldNum" sz="quarter" idx="4294967295"/>
          </p:nvPr>
        </p:nvSpPr>
        <p:spPr>
          <a:xfrm>
            <a:off x="0" y="6356350"/>
            <a:ext cx="4114800" cy="365125"/>
          </a:xfrm>
        </p:spPr>
        <p:txBody>
          <a:bodyPr/>
          <a:lstStyle>
            <a:lvl1pPr eaLnBrk="0" hangingPunct="0">
              <a:defRPr sz="2000">
                <a:solidFill>
                  <a:schemeClr val="tx1"/>
                </a:solidFill>
                <a:latin typeface="Verdana" panose="020B0604030504040204" pitchFamily="34" charset="0"/>
                <a:ea typeface="楷体_GB2312" panose="02010609030101010101" pitchFamily="49" charset="-122"/>
              </a:defRPr>
            </a:lvl1pPr>
            <a:lvl2pPr marL="742950" indent="-285750" eaLnBrk="0" hangingPunct="0">
              <a:defRPr sz="2000">
                <a:solidFill>
                  <a:schemeClr val="tx1"/>
                </a:solidFill>
                <a:latin typeface="Verdana" panose="020B0604030504040204" pitchFamily="34" charset="0"/>
                <a:ea typeface="楷体_GB2312" panose="02010609030101010101" pitchFamily="49" charset="-122"/>
              </a:defRPr>
            </a:lvl2pPr>
            <a:lvl3pPr marL="1143000" indent="-228600" eaLnBrk="0" hangingPunct="0">
              <a:defRPr sz="2000">
                <a:solidFill>
                  <a:schemeClr val="tx1"/>
                </a:solidFill>
                <a:latin typeface="Verdana" panose="020B0604030504040204" pitchFamily="34" charset="0"/>
                <a:ea typeface="楷体_GB2312" panose="02010609030101010101" pitchFamily="49" charset="-122"/>
              </a:defRPr>
            </a:lvl3pPr>
            <a:lvl4pPr marL="1600200" indent="-228600" eaLnBrk="0" hangingPunct="0">
              <a:defRPr sz="2000">
                <a:solidFill>
                  <a:schemeClr val="tx1"/>
                </a:solidFill>
                <a:latin typeface="Verdana" panose="020B0604030504040204" pitchFamily="34" charset="0"/>
                <a:ea typeface="楷体_GB2312" panose="02010609030101010101" pitchFamily="49" charset="-122"/>
              </a:defRPr>
            </a:lvl4pPr>
            <a:lvl5pPr marL="2057400" indent="-228600" eaLnBrk="0" hangingPunct="0">
              <a:defRPr sz="2000">
                <a:solidFill>
                  <a:schemeClr val="tx1"/>
                </a:solidFill>
                <a:latin typeface="Verdana" panose="020B0604030504040204" pitchFamily="34" charset="0"/>
                <a:ea typeface="楷体_GB2312" panose="02010609030101010101" pitchFamily="49" charset="-122"/>
              </a:defRPr>
            </a:lvl5pPr>
            <a:lvl6pPr marL="25146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6pPr>
            <a:lvl7pPr marL="29718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7pPr>
            <a:lvl8pPr marL="34290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8pPr>
            <a:lvl9pPr marL="38862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9pPr>
          </a:lstStyle>
          <a:p>
            <a:pPr eaLnBrk="1" hangingPunct="1"/>
            <a:fld id="{9504FA38-0482-4440-BABD-8410389F1D50}" type="slidenum">
              <a:rPr lang="en-US" altLang="zh-CN" sz="1000">
                <a:ea typeface="宋体" panose="02010600030101010101" pitchFamily="2" charset="-122"/>
              </a:rPr>
              <a:pPr eaLnBrk="1" hangingPunct="1"/>
              <a:t>48</a:t>
            </a:fld>
            <a:endParaRPr lang="en-US" altLang="zh-CN" sz="1000">
              <a:ea typeface="宋体" panose="02010600030101010101" pitchFamily="2" charset="-122"/>
            </a:endParaRPr>
          </a:p>
        </p:txBody>
      </p:sp>
      <p:sp>
        <p:nvSpPr>
          <p:cNvPr id="49156" name="Rectangle 3"/>
          <p:cNvSpPr>
            <a:spLocks noGrp="1" noChangeArrowheads="1"/>
          </p:cNvSpPr>
          <p:nvPr>
            <p:ph type="body" idx="4294967295"/>
          </p:nvPr>
        </p:nvSpPr>
        <p:spPr>
          <a:xfrm>
            <a:off x="0" y="1083076"/>
            <a:ext cx="11993732" cy="5708341"/>
          </a:xfrm>
        </p:spPr>
        <p:txBody>
          <a:bodyPr>
            <a:normAutofit/>
          </a:bodyPr>
          <a:lstStyle/>
          <a:p>
            <a:pPr eaLnBrk="1" hangingPunct="1">
              <a:lnSpc>
                <a:spcPct val="150000"/>
              </a:lnSpc>
            </a:pPr>
            <a:r>
              <a:rPr lang="zh-CN" altLang="en-US" sz="3200" dirty="0"/>
              <a:t>关注就是在某个时刻</a:t>
            </a:r>
            <a:r>
              <a:rPr lang="zh-CN" altLang="en-US" sz="3200" dirty="0">
                <a:solidFill>
                  <a:srgbClr val="7030A0"/>
                </a:solidFill>
              </a:rPr>
              <a:t>，从众多可能的事物中选择一个，并把精力集中在这个事物上。</a:t>
            </a:r>
            <a:endParaRPr lang="en-US" altLang="zh-CN" sz="3200" dirty="0">
              <a:solidFill>
                <a:srgbClr val="7030A0"/>
              </a:solidFill>
            </a:endParaRPr>
          </a:p>
          <a:p>
            <a:pPr eaLnBrk="1" hangingPunct="1">
              <a:lnSpc>
                <a:spcPct val="150000"/>
              </a:lnSpc>
            </a:pPr>
            <a:r>
              <a:rPr lang="zh-CN" altLang="en-US" sz="3200" dirty="0"/>
              <a:t>例如，彩民对彩票中奖号码的关注，如果通过收听广播来获得号码，这就是一个“听觉关注”；如果通过查找报刊来获得号码，这就是一个“视觉关注”。</a:t>
            </a:r>
          </a:p>
          <a:p>
            <a:pPr eaLnBrk="1" hangingPunct="1">
              <a:lnSpc>
                <a:spcPct val="150000"/>
              </a:lnSpc>
            </a:pPr>
            <a:r>
              <a:rPr lang="zh-CN" altLang="en-US" sz="3200" dirty="0"/>
              <a:t>从这里也可以看出，关注这一过程主要与</a:t>
            </a:r>
            <a:r>
              <a:rPr lang="zh-CN" altLang="en-US" sz="3200" dirty="0">
                <a:solidFill>
                  <a:srgbClr val="7030A0"/>
                </a:solidFill>
              </a:rPr>
              <a:t>两个方面有关：</a:t>
            </a:r>
            <a:r>
              <a:rPr lang="zh-CN" altLang="en-US" sz="3200" dirty="0">
                <a:solidFill>
                  <a:srgbClr val="C00000"/>
                </a:solidFill>
              </a:rPr>
              <a:t>目标</a:t>
            </a:r>
            <a:r>
              <a:rPr lang="zh-CN" altLang="en-US" sz="3200" dirty="0"/>
              <a:t>和</a:t>
            </a:r>
            <a:r>
              <a:rPr lang="zh-CN" altLang="en-US" sz="3200" dirty="0">
                <a:solidFill>
                  <a:srgbClr val="C00000"/>
                </a:solidFill>
              </a:rPr>
              <a:t>信息表示</a:t>
            </a:r>
            <a:r>
              <a:rPr lang="zh-CN" altLang="en-US" sz="3200" dirty="0">
                <a:solidFill>
                  <a:srgbClr val="7030A0"/>
                </a:solidFill>
              </a:rPr>
              <a:t>。 </a:t>
            </a:r>
          </a:p>
        </p:txBody>
      </p:sp>
    </p:spTree>
    <p:extLst>
      <p:ext uri="{BB962C8B-B14F-4D97-AF65-F5344CB8AC3E}">
        <p14:creationId xmlns:p14="http://schemas.microsoft.com/office/powerpoint/2010/main" val="126353408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80" name="Rectangle 3"/>
          <p:cNvSpPr>
            <a:spLocks noGrp="1" noChangeArrowheads="1"/>
          </p:cNvSpPr>
          <p:nvPr>
            <p:ph type="title"/>
          </p:nvPr>
        </p:nvSpPr>
        <p:spPr>
          <a:xfrm>
            <a:off x="243839" y="1"/>
            <a:ext cx="11948161" cy="662940"/>
          </a:xfrm>
        </p:spPr>
        <p:txBody>
          <a:bodyPr/>
          <a:lstStyle/>
          <a:p>
            <a:pPr eaLnBrk="1" hangingPunct="1"/>
            <a:r>
              <a:rPr lang="zh-CN" altLang="en-US" sz="3600" dirty="0"/>
              <a:t>关注 </a:t>
            </a:r>
          </a:p>
        </p:txBody>
      </p:sp>
      <p:sp>
        <p:nvSpPr>
          <p:cNvPr id="5" name="灯片编号占位符 4"/>
          <p:cNvSpPr>
            <a:spLocks noGrp="1"/>
          </p:cNvSpPr>
          <p:nvPr>
            <p:ph type="sldNum" sz="quarter" idx="4294967295"/>
          </p:nvPr>
        </p:nvSpPr>
        <p:spPr>
          <a:xfrm>
            <a:off x="0" y="6356350"/>
            <a:ext cx="4114800" cy="365125"/>
          </a:xfrm>
        </p:spPr>
        <p:txBody>
          <a:bodyPr/>
          <a:lstStyle>
            <a:lvl1pPr eaLnBrk="0" hangingPunct="0">
              <a:defRPr sz="2000">
                <a:solidFill>
                  <a:schemeClr val="tx1"/>
                </a:solidFill>
                <a:latin typeface="Verdana" panose="020B0604030504040204" pitchFamily="34" charset="0"/>
                <a:ea typeface="楷体_GB2312" panose="02010609030101010101" pitchFamily="49" charset="-122"/>
              </a:defRPr>
            </a:lvl1pPr>
            <a:lvl2pPr marL="742950" indent="-285750" eaLnBrk="0" hangingPunct="0">
              <a:defRPr sz="2000">
                <a:solidFill>
                  <a:schemeClr val="tx1"/>
                </a:solidFill>
                <a:latin typeface="Verdana" panose="020B0604030504040204" pitchFamily="34" charset="0"/>
                <a:ea typeface="楷体_GB2312" panose="02010609030101010101" pitchFamily="49" charset="-122"/>
              </a:defRPr>
            </a:lvl2pPr>
            <a:lvl3pPr marL="1143000" indent="-228600" eaLnBrk="0" hangingPunct="0">
              <a:defRPr sz="2000">
                <a:solidFill>
                  <a:schemeClr val="tx1"/>
                </a:solidFill>
                <a:latin typeface="Verdana" panose="020B0604030504040204" pitchFamily="34" charset="0"/>
                <a:ea typeface="楷体_GB2312" panose="02010609030101010101" pitchFamily="49" charset="-122"/>
              </a:defRPr>
            </a:lvl3pPr>
            <a:lvl4pPr marL="1600200" indent="-228600" eaLnBrk="0" hangingPunct="0">
              <a:defRPr sz="2000">
                <a:solidFill>
                  <a:schemeClr val="tx1"/>
                </a:solidFill>
                <a:latin typeface="Verdana" panose="020B0604030504040204" pitchFamily="34" charset="0"/>
                <a:ea typeface="楷体_GB2312" panose="02010609030101010101" pitchFamily="49" charset="-122"/>
              </a:defRPr>
            </a:lvl4pPr>
            <a:lvl5pPr marL="2057400" indent="-228600" eaLnBrk="0" hangingPunct="0">
              <a:defRPr sz="2000">
                <a:solidFill>
                  <a:schemeClr val="tx1"/>
                </a:solidFill>
                <a:latin typeface="Verdana" panose="020B0604030504040204" pitchFamily="34" charset="0"/>
                <a:ea typeface="楷体_GB2312" panose="02010609030101010101" pitchFamily="49" charset="-122"/>
              </a:defRPr>
            </a:lvl5pPr>
            <a:lvl6pPr marL="25146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6pPr>
            <a:lvl7pPr marL="29718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7pPr>
            <a:lvl8pPr marL="34290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8pPr>
            <a:lvl9pPr marL="38862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9pPr>
          </a:lstStyle>
          <a:p>
            <a:pPr eaLnBrk="1" hangingPunct="1"/>
            <a:fld id="{E8F7515A-D149-47BA-9DC4-BE8FF687B019}" type="slidenum">
              <a:rPr lang="en-US" altLang="zh-CN" sz="1000">
                <a:ea typeface="宋体" panose="02010600030101010101" pitchFamily="2" charset="-122"/>
              </a:rPr>
              <a:pPr eaLnBrk="1" hangingPunct="1"/>
              <a:t>49</a:t>
            </a:fld>
            <a:endParaRPr lang="en-US" altLang="zh-CN" sz="1000">
              <a:ea typeface="宋体" panose="02010600030101010101" pitchFamily="2" charset="-122"/>
            </a:endParaRPr>
          </a:p>
        </p:txBody>
      </p:sp>
      <p:sp>
        <p:nvSpPr>
          <p:cNvPr id="50181" name="Rectangle 4"/>
          <p:cNvSpPr>
            <a:spLocks noGrp="1" noChangeArrowheads="1"/>
          </p:cNvSpPr>
          <p:nvPr>
            <p:ph type="body" idx="4294967295"/>
          </p:nvPr>
        </p:nvSpPr>
        <p:spPr>
          <a:xfrm>
            <a:off x="0" y="994298"/>
            <a:ext cx="12192000" cy="5863701"/>
          </a:xfrm>
        </p:spPr>
        <p:txBody>
          <a:bodyPr>
            <a:normAutofit/>
          </a:bodyPr>
          <a:lstStyle/>
          <a:p>
            <a:pPr eaLnBrk="1" hangingPunct="1">
              <a:lnSpc>
                <a:spcPct val="150000"/>
              </a:lnSpc>
            </a:pPr>
            <a:r>
              <a:rPr lang="zh-CN" altLang="en-US" sz="3200" dirty="0"/>
              <a:t>关注的基本特征</a:t>
            </a:r>
          </a:p>
          <a:p>
            <a:pPr lvl="1">
              <a:lnSpc>
                <a:spcPct val="150000"/>
              </a:lnSpc>
            </a:pPr>
            <a:r>
              <a:rPr lang="zh-CN" altLang="en-US" sz="2800" dirty="0">
                <a:solidFill>
                  <a:srgbClr val="9966FF"/>
                </a:solidFill>
              </a:rPr>
              <a:t>指向性</a:t>
            </a:r>
          </a:p>
          <a:p>
            <a:pPr lvl="1">
              <a:lnSpc>
                <a:spcPct val="150000"/>
              </a:lnSpc>
            </a:pPr>
            <a:r>
              <a:rPr lang="zh-CN" altLang="en-US" sz="2800" dirty="0">
                <a:solidFill>
                  <a:srgbClr val="9966FF"/>
                </a:solidFill>
              </a:rPr>
              <a:t>集中性</a:t>
            </a:r>
          </a:p>
          <a:p>
            <a:pPr eaLnBrk="1" hangingPunct="1">
              <a:lnSpc>
                <a:spcPct val="150000"/>
              </a:lnSpc>
            </a:pPr>
            <a:r>
              <a:rPr lang="zh-CN" altLang="en-US" sz="3200" dirty="0"/>
              <a:t>关注相关的因素</a:t>
            </a:r>
          </a:p>
          <a:p>
            <a:pPr lvl="1" eaLnBrk="1" hangingPunct="1">
              <a:lnSpc>
                <a:spcPct val="150000"/>
              </a:lnSpc>
            </a:pPr>
            <a:r>
              <a:rPr lang="zh-CN" altLang="en-US" sz="2800" dirty="0">
                <a:solidFill>
                  <a:srgbClr val="9966FF"/>
                </a:solidFill>
              </a:rPr>
              <a:t>目标：</a:t>
            </a:r>
            <a:r>
              <a:rPr lang="zh-CN" altLang="en-US" sz="2800" dirty="0"/>
              <a:t>确切知道需要找什么，人们就可以把获得的信息与目标相比较。</a:t>
            </a:r>
          </a:p>
          <a:p>
            <a:pPr lvl="1" eaLnBrk="1" hangingPunct="1">
              <a:lnSpc>
                <a:spcPct val="150000"/>
              </a:lnSpc>
            </a:pPr>
            <a:r>
              <a:rPr lang="zh-CN" altLang="en-US" sz="2800" dirty="0">
                <a:solidFill>
                  <a:srgbClr val="9966FF"/>
                </a:solidFill>
              </a:rPr>
              <a:t>信息的表示形式：</a:t>
            </a:r>
            <a:r>
              <a:rPr lang="zh-CN" altLang="en-US" sz="2800" dirty="0"/>
              <a:t>信息的显示方式对于人们能否快速捕捉到所需的信息片断有很大的影响。</a:t>
            </a:r>
          </a:p>
          <a:p>
            <a:pPr lvl="2">
              <a:lnSpc>
                <a:spcPct val="150000"/>
              </a:lnSpc>
            </a:pPr>
            <a:r>
              <a:rPr lang="zh-CN" altLang="en-US" sz="2800" dirty="0">
                <a:solidFill>
                  <a:srgbClr val="9966FF"/>
                </a:solidFill>
              </a:rPr>
              <a:t>分类显示的信息</a:t>
            </a:r>
            <a:r>
              <a:rPr lang="zh-CN" altLang="en-US" sz="2800" dirty="0"/>
              <a:t>比较便于人们查找 </a:t>
            </a:r>
          </a:p>
        </p:txBody>
      </p:sp>
      <p:sp>
        <p:nvSpPr>
          <p:cNvPr id="50179" name="Rectangle 2"/>
          <p:cNvSpPr>
            <a:spLocks noChangeArrowheads="1"/>
          </p:cNvSpPr>
          <p:nvPr/>
        </p:nvSpPr>
        <p:spPr bwMode="auto">
          <a:xfrm>
            <a:off x="1524000" y="79375"/>
            <a:ext cx="9144000" cy="14219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Verdana" panose="020B0604030504040204" pitchFamily="34" charset="0"/>
                <a:ea typeface="楷体_GB2312" panose="02010609030101010101" pitchFamily="49" charset="-122"/>
              </a:defRPr>
            </a:lvl1pPr>
            <a:lvl2pPr marL="742950" indent="-285750" eaLnBrk="0" hangingPunct="0">
              <a:defRPr sz="2000">
                <a:solidFill>
                  <a:schemeClr val="tx1"/>
                </a:solidFill>
                <a:latin typeface="Verdana" panose="020B0604030504040204" pitchFamily="34" charset="0"/>
                <a:ea typeface="楷体_GB2312" panose="02010609030101010101" pitchFamily="49" charset="-122"/>
              </a:defRPr>
            </a:lvl2pPr>
            <a:lvl3pPr marL="1143000" indent="-228600" eaLnBrk="0" hangingPunct="0">
              <a:defRPr sz="2000">
                <a:solidFill>
                  <a:schemeClr val="tx1"/>
                </a:solidFill>
                <a:latin typeface="Verdana" panose="020B0604030504040204" pitchFamily="34" charset="0"/>
                <a:ea typeface="楷体_GB2312" panose="02010609030101010101" pitchFamily="49" charset="-122"/>
              </a:defRPr>
            </a:lvl3pPr>
            <a:lvl4pPr marL="1600200" indent="-228600" eaLnBrk="0" hangingPunct="0">
              <a:defRPr sz="2000">
                <a:solidFill>
                  <a:schemeClr val="tx1"/>
                </a:solidFill>
                <a:latin typeface="Verdana" panose="020B0604030504040204" pitchFamily="34" charset="0"/>
                <a:ea typeface="楷体_GB2312" panose="02010609030101010101" pitchFamily="49" charset="-122"/>
              </a:defRPr>
            </a:lvl4pPr>
            <a:lvl5pPr marL="2057400" indent="-228600" eaLnBrk="0" hangingPunct="0">
              <a:defRPr sz="2000">
                <a:solidFill>
                  <a:schemeClr val="tx1"/>
                </a:solidFill>
                <a:latin typeface="Verdana" panose="020B0604030504040204" pitchFamily="34" charset="0"/>
                <a:ea typeface="楷体_GB2312" panose="02010609030101010101" pitchFamily="49" charset="-122"/>
              </a:defRPr>
            </a:lvl5pPr>
            <a:lvl6pPr marL="25146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6pPr>
            <a:lvl7pPr marL="29718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7pPr>
            <a:lvl8pPr marL="34290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8pPr>
            <a:lvl9pPr marL="38862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9pPr>
          </a:lstStyle>
          <a:p>
            <a:pPr>
              <a:lnSpc>
                <a:spcPct val="150000"/>
              </a:lnSpc>
              <a:spcBef>
                <a:spcPct val="50000"/>
              </a:spcBef>
              <a:buClrTx/>
              <a:buSzTx/>
              <a:buFontTx/>
              <a:buNone/>
            </a:pPr>
            <a:r>
              <a:rPr kumimoji="1" lang="en-US" altLang="zh-CN" sz="2400">
                <a:latin typeface="Times New Roman" panose="02020603050405020304" pitchFamily="18" charset="0"/>
                <a:ea typeface="宋体" panose="02010600030101010101" pitchFamily="2" charset="-122"/>
              </a:rPr>
              <a:t>       </a:t>
            </a:r>
          </a:p>
          <a:p>
            <a:pPr>
              <a:lnSpc>
                <a:spcPct val="160000"/>
              </a:lnSpc>
              <a:spcBef>
                <a:spcPct val="50000"/>
              </a:spcBef>
              <a:buClrTx/>
              <a:buSzTx/>
              <a:buFontTx/>
              <a:buNone/>
            </a:pPr>
            <a:endParaRPr kumimoji="1" lang="en-US" altLang="zh-CN" sz="2400">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35488907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2"/>
          <p:cNvSpPr>
            <a:spLocks noGrp="1" noChangeArrowheads="1"/>
          </p:cNvSpPr>
          <p:nvPr>
            <p:ph type="title"/>
          </p:nvPr>
        </p:nvSpPr>
        <p:spPr/>
        <p:txBody>
          <a:bodyPr/>
          <a:lstStyle/>
          <a:p>
            <a:pPr eaLnBrk="1" hangingPunct="1"/>
            <a:r>
              <a:rPr lang="zh-CN" altLang="en-US"/>
              <a:t>视觉感知</a:t>
            </a:r>
          </a:p>
        </p:txBody>
      </p:sp>
      <p:sp>
        <p:nvSpPr>
          <p:cNvPr id="4" name="灯片编号占位符 4"/>
          <p:cNvSpPr>
            <a:spLocks noGrp="1"/>
          </p:cNvSpPr>
          <p:nvPr>
            <p:ph type="sldNum" sz="quarter" idx="4294967295"/>
          </p:nvPr>
        </p:nvSpPr>
        <p:spPr>
          <a:xfrm>
            <a:off x="0" y="6356350"/>
            <a:ext cx="4114800" cy="365125"/>
          </a:xfrm>
        </p:spPr>
        <p:txBody>
          <a:bodyPr/>
          <a:lstStyle>
            <a:lvl1pPr eaLnBrk="0" hangingPunct="0">
              <a:defRPr sz="2000">
                <a:solidFill>
                  <a:schemeClr val="tx1"/>
                </a:solidFill>
                <a:latin typeface="Verdana" panose="020B0604030504040204" pitchFamily="34" charset="0"/>
                <a:ea typeface="楷体_GB2312" panose="02010609030101010101" pitchFamily="49" charset="-122"/>
              </a:defRPr>
            </a:lvl1pPr>
            <a:lvl2pPr marL="742950" indent="-285750" eaLnBrk="0" hangingPunct="0">
              <a:defRPr sz="2000">
                <a:solidFill>
                  <a:schemeClr val="tx1"/>
                </a:solidFill>
                <a:latin typeface="Verdana" panose="020B0604030504040204" pitchFamily="34" charset="0"/>
                <a:ea typeface="楷体_GB2312" panose="02010609030101010101" pitchFamily="49" charset="-122"/>
              </a:defRPr>
            </a:lvl2pPr>
            <a:lvl3pPr marL="1143000" indent="-228600" eaLnBrk="0" hangingPunct="0">
              <a:defRPr sz="2000">
                <a:solidFill>
                  <a:schemeClr val="tx1"/>
                </a:solidFill>
                <a:latin typeface="Verdana" panose="020B0604030504040204" pitchFamily="34" charset="0"/>
                <a:ea typeface="楷体_GB2312" panose="02010609030101010101" pitchFamily="49" charset="-122"/>
              </a:defRPr>
            </a:lvl3pPr>
            <a:lvl4pPr marL="1600200" indent="-228600" eaLnBrk="0" hangingPunct="0">
              <a:defRPr sz="2000">
                <a:solidFill>
                  <a:schemeClr val="tx1"/>
                </a:solidFill>
                <a:latin typeface="Verdana" panose="020B0604030504040204" pitchFamily="34" charset="0"/>
                <a:ea typeface="楷体_GB2312" panose="02010609030101010101" pitchFamily="49" charset="-122"/>
              </a:defRPr>
            </a:lvl4pPr>
            <a:lvl5pPr marL="2057400" indent="-228600" eaLnBrk="0" hangingPunct="0">
              <a:defRPr sz="2000">
                <a:solidFill>
                  <a:schemeClr val="tx1"/>
                </a:solidFill>
                <a:latin typeface="Verdana" panose="020B0604030504040204" pitchFamily="34" charset="0"/>
                <a:ea typeface="楷体_GB2312" panose="02010609030101010101" pitchFamily="49" charset="-122"/>
              </a:defRPr>
            </a:lvl5pPr>
            <a:lvl6pPr marL="25146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6pPr>
            <a:lvl7pPr marL="29718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7pPr>
            <a:lvl8pPr marL="34290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8pPr>
            <a:lvl9pPr marL="38862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9pPr>
          </a:lstStyle>
          <a:p>
            <a:pPr eaLnBrk="1" hangingPunct="1"/>
            <a:fld id="{BC528DBC-DF7C-4B3F-9A06-4739D6821130}" type="slidenum">
              <a:rPr lang="en-US" altLang="zh-CN" sz="1000">
                <a:ea typeface="宋体" panose="02010600030101010101" pitchFamily="2" charset="-122"/>
              </a:rPr>
              <a:pPr eaLnBrk="1" hangingPunct="1"/>
              <a:t>5</a:t>
            </a:fld>
            <a:endParaRPr lang="en-US" altLang="zh-CN" sz="1000">
              <a:ea typeface="宋体" panose="02010600030101010101" pitchFamily="2" charset="-122"/>
            </a:endParaRPr>
          </a:p>
        </p:txBody>
      </p:sp>
      <p:sp>
        <p:nvSpPr>
          <p:cNvPr id="10244" name="Rectangle 3"/>
          <p:cNvSpPr>
            <a:spLocks noGrp="1" noChangeArrowheads="1"/>
          </p:cNvSpPr>
          <p:nvPr>
            <p:ph type="body" idx="4294967295"/>
          </p:nvPr>
        </p:nvSpPr>
        <p:spPr>
          <a:xfrm>
            <a:off x="0" y="1473693"/>
            <a:ext cx="12192000" cy="4703270"/>
          </a:xfrm>
        </p:spPr>
        <p:txBody>
          <a:bodyPr>
            <a:normAutofit/>
          </a:bodyPr>
          <a:lstStyle/>
          <a:p>
            <a:pPr algn="just" eaLnBrk="1" hangingPunct="1">
              <a:lnSpc>
                <a:spcPct val="150000"/>
              </a:lnSpc>
            </a:pPr>
            <a:r>
              <a:rPr lang="zh-CN" altLang="en-US" sz="3600" dirty="0"/>
              <a:t>视觉是人与周围世界发生联系的最重要的感觉通道。</a:t>
            </a:r>
          </a:p>
          <a:p>
            <a:pPr algn="just" eaLnBrk="1" hangingPunct="1">
              <a:lnSpc>
                <a:spcPct val="150000"/>
              </a:lnSpc>
            </a:pPr>
            <a:r>
              <a:rPr lang="zh-CN" altLang="en-US" sz="3600" dirty="0"/>
              <a:t>外界</a:t>
            </a:r>
            <a:r>
              <a:rPr lang="en-US" altLang="zh-CN" sz="3600" dirty="0">
                <a:solidFill>
                  <a:srgbClr val="FF0000"/>
                </a:solidFill>
              </a:rPr>
              <a:t>80%</a:t>
            </a:r>
            <a:r>
              <a:rPr lang="zh-CN" altLang="en-US" sz="3600" dirty="0">
                <a:solidFill>
                  <a:srgbClr val="FF0000"/>
                </a:solidFill>
              </a:rPr>
              <a:t>的信息</a:t>
            </a:r>
            <a:r>
              <a:rPr lang="zh-CN" altLang="en-US" sz="3600" dirty="0"/>
              <a:t>都是通过</a:t>
            </a:r>
            <a:r>
              <a:rPr lang="zh-CN" altLang="en-US" sz="3600" dirty="0">
                <a:solidFill>
                  <a:srgbClr val="FF0000"/>
                </a:solidFill>
              </a:rPr>
              <a:t>视觉</a:t>
            </a:r>
            <a:r>
              <a:rPr lang="zh-CN" altLang="en-US" sz="3600" dirty="0"/>
              <a:t>得到的，因此视觉显示是人机交互系统中用的最多的人机界面。</a:t>
            </a:r>
          </a:p>
        </p:txBody>
      </p:sp>
    </p:spTree>
    <p:extLst>
      <p:ext uri="{BB962C8B-B14F-4D97-AF65-F5344CB8AC3E}">
        <p14:creationId xmlns:p14="http://schemas.microsoft.com/office/powerpoint/2010/main" val="218474726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3" name="Rectangle 2"/>
          <p:cNvSpPr>
            <a:spLocks noGrp="1" noChangeArrowheads="1"/>
          </p:cNvSpPr>
          <p:nvPr>
            <p:ph type="title"/>
          </p:nvPr>
        </p:nvSpPr>
        <p:spPr/>
        <p:txBody>
          <a:bodyPr/>
          <a:lstStyle/>
          <a:p>
            <a:pPr eaLnBrk="1" hangingPunct="1"/>
            <a:r>
              <a:rPr lang="zh-CN" altLang="en-US"/>
              <a:t>信息表示方法：分类表示</a:t>
            </a:r>
          </a:p>
        </p:txBody>
      </p:sp>
      <p:sp>
        <p:nvSpPr>
          <p:cNvPr id="4" name="灯片编号占位符 4"/>
          <p:cNvSpPr>
            <a:spLocks noGrp="1"/>
          </p:cNvSpPr>
          <p:nvPr>
            <p:ph type="sldNum" sz="quarter" idx="4294967295"/>
          </p:nvPr>
        </p:nvSpPr>
        <p:spPr>
          <a:xfrm>
            <a:off x="0" y="6356350"/>
            <a:ext cx="4114800" cy="365125"/>
          </a:xfrm>
        </p:spPr>
        <p:txBody>
          <a:bodyPr/>
          <a:lstStyle>
            <a:lvl1pPr eaLnBrk="0" hangingPunct="0">
              <a:defRPr sz="2000">
                <a:solidFill>
                  <a:schemeClr val="tx1"/>
                </a:solidFill>
                <a:latin typeface="Verdana" panose="020B0604030504040204" pitchFamily="34" charset="0"/>
                <a:ea typeface="楷体_GB2312" panose="02010609030101010101" pitchFamily="49" charset="-122"/>
              </a:defRPr>
            </a:lvl1pPr>
            <a:lvl2pPr marL="742950" indent="-285750" eaLnBrk="0" hangingPunct="0">
              <a:defRPr sz="2000">
                <a:solidFill>
                  <a:schemeClr val="tx1"/>
                </a:solidFill>
                <a:latin typeface="Verdana" panose="020B0604030504040204" pitchFamily="34" charset="0"/>
                <a:ea typeface="楷体_GB2312" panose="02010609030101010101" pitchFamily="49" charset="-122"/>
              </a:defRPr>
            </a:lvl2pPr>
            <a:lvl3pPr marL="1143000" indent="-228600" eaLnBrk="0" hangingPunct="0">
              <a:defRPr sz="2000">
                <a:solidFill>
                  <a:schemeClr val="tx1"/>
                </a:solidFill>
                <a:latin typeface="Verdana" panose="020B0604030504040204" pitchFamily="34" charset="0"/>
                <a:ea typeface="楷体_GB2312" panose="02010609030101010101" pitchFamily="49" charset="-122"/>
              </a:defRPr>
            </a:lvl3pPr>
            <a:lvl4pPr marL="1600200" indent="-228600" eaLnBrk="0" hangingPunct="0">
              <a:defRPr sz="2000">
                <a:solidFill>
                  <a:schemeClr val="tx1"/>
                </a:solidFill>
                <a:latin typeface="Verdana" panose="020B0604030504040204" pitchFamily="34" charset="0"/>
                <a:ea typeface="楷体_GB2312" panose="02010609030101010101" pitchFamily="49" charset="-122"/>
              </a:defRPr>
            </a:lvl4pPr>
            <a:lvl5pPr marL="2057400" indent="-228600" eaLnBrk="0" hangingPunct="0">
              <a:defRPr sz="2000">
                <a:solidFill>
                  <a:schemeClr val="tx1"/>
                </a:solidFill>
                <a:latin typeface="Verdana" panose="020B0604030504040204" pitchFamily="34" charset="0"/>
                <a:ea typeface="楷体_GB2312" panose="02010609030101010101" pitchFamily="49" charset="-122"/>
              </a:defRPr>
            </a:lvl5pPr>
            <a:lvl6pPr marL="25146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6pPr>
            <a:lvl7pPr marL="29718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7pPr>
            <a:lvl8pPr marL="34290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8pPr>
            <a:lvl9pPr marL="38862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9pPr>
          </a:lstStyle>
          <a:p>
            <a:pPr eaLnBrk="1" hangingPunct="1"/>
            <a:fld id="{DD241C31-01CB-40A0-A28D-741154F4E66C}" type="slidenum">
              <a:rPr lang="en-US" altLang="zh-CN" sz="1000">
                <a:ea typeface="宋体" panose="02010600030101010101" pitchFamily="2" charset="-122"/>
              </a:rPr>
              <a:pPr eaLnBrk="1" hangingPunct="1"/>
              <a:t>50</a:t>
            </a:fld>
            <a:endParaRPr lang="en-US" altLang="zh-CN" sz="1000">
              <a:ea typeface="宋体" panose="02010600030101010101" pitchFamily="2" charset="-122"/>
            </a:endParaRPr>
          </a:p>
        </p:txBody>
      </p:sp>
      <p:sp>
        <p:nvSpPr>
          <p:cNvPr id="51204" name="Rectangle 3"/>
          <p:cNvSpPr>
            <a:spLocks noGrp="1" noChangeArrowheads="1"/>
          </p:cNvSpPr>
          <p:nvPr>
            <p:ph type="body" idx="4294967295"/>
          </p:nvPr>
        </p:nvSpPr>
        <p:spPr>
          <a:xfrm>
            <a:off x="0" y="866835"/>
            <a:ext cx="12192000" cy="1819399"/>
          </a:xfrm>
        </p:spPr>
        <p:txBody>
          <a:bodyPr>
            <a:normAutofit/>
          </a:bodyPr>
          <a:lstStyle/>
          <a:p>
            <a:pPr algn="just" eaLnBrk="1" hangingPunct="1"/>
            <a:r>
              <a:rPr lang="zh-CN" altLang="en-US" dirty="0"/>
              <a:t>分类显示的信息比较便于人们查找。</a:t>
            </a:r>
          </a:p>
          <a:p>
            <a:pPr algn="just" eaLnBrk="1" hangingPunct="1"/>
            <a:r>
              <a:rPr lang="zh-CN" altLang="en-US" dirty="0"/>
              <a:t>如图是</a:t>
            </a:r>
            <a:r>
              <a:rPr lang="en-US" altLang="zh-CN" dirty="0"/>
              <a:t>Windows XP </a:t>
            </a:r>
            <a:r>
              <a:rPr lang="zh-CN" altLang="en-US" dirty="0"/>
              <a:t>系统中的一个文件列表。由于对文件按字母顺序进行了排序，且对信息进行了分栏，并对各栏进行了分割，因此按文件名查找一个文件是非常容易的。</a:t>
            </a:r>
          </a:p>
        </p:txBody>
      </p:sp>
      <p:pic>
        <p:nvPicPr>
          <p:cNvPr id="5" name="Picture 3" descr="list of fi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72142" y="2286000"/>
            <a:ext cx="85344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2903786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1" name="Rectangle 2"/>
          <p:cNvSpPr>
            <a:spLocks noGrp="1" noChangeArrowheads="1"/>
          </p:cNvSpPr>
          <p:nvPr>
            <p:ph type="title"/>
          </p:nvPr>
        </p:nvSpPr>
        <p:spPr>
          <a:xfrm>
            <a:off x="0" y="-1"/>
            <a:ext cx="12192000" cy="756139"/>
          </a:xfrm>
        </p:spPr>
        <p:txBody>
          <a:bodyPr/>
          <a:lstStyle/>
          <a:p>
            <a:pPr eaLnBrk="1" hangingPunct="1"/>
            <a:r>
              <a:rPr lang="zh-CN" altLang="en-US" sz="2800" dirty="0"/>
              <a:t>关注特点对界面设计的要求</a:t>
            </a:r>
          </a:p>
        </p:txBody>
      </p:sp>
      <p:sp>
        <p:nvSpPr>
          <p:cNvPr id="4" name="灯片编号占位符 4"/>
          <p:cNvSpPr>
            <a:spLocks noGrp="1"/>
          </p:cNvSpPr>
          <p:nvPr>
            <p:ph type="sldNum" sz="quarter" idx="4294967295"/>
          </p:nvPr>
        </p:nvSpPr>
        <p:spPr>
          <a:xfrm>
            <a:off x="0" y="6356350"/>
            <a:ext cx="835269" cy="365125"/>
          </a:xfrm>
        </p:spPr>
        <p:txBody>
          <a:bodyPr/>
          <a:lstStyle>
            <a:lvl1pPr eaLnBrk="0" hangingPunct="0">
              <a:defRPr sz="2000">
                <a:solidFill>
                  <a:schemeClr val="tx1"/>
                </a:solidFill>
                <a:latin typeface="Verdana" panose="020B0604030504040204" pitchFamily="34" charset="0"/>
                <a:ea typeface="楷体_GB2312" panose="02010609030101010101" pitchFamily="49" charset="-122"/>
              </a:defRPr>
            </a:lvl1pPr>
            <a:lvl2pPr marL="742950" indent="-285750" eaLnBrk="0" hangingPunct="0">
              <a:defRPr sz="2000">
                <a:solidFill>
                  <a:schemeClr val="tx1"/>
                </a:solidFill>
                <a:latin typeface="Verdana" panose="020B0604030504040204" pitchFamily="34" charset="0"/>
                <a:ea typeface="楷体_GB2312" panose="02010609030101010101" pitchFamily="49" charset="-122"/>
              </a:defRPr>
            </a:lvl2pPr>
            <a:lvl3pPr marL="1143000" indent="-228600" eaLnBrk="0" hangingPunct="0">
              <a:defRPr sz="2000">
                <a:solidFill>
                  <a:schemeClr val="tx1"/>
                </a:solidFill>
                <a:latin typeface="Verdana" panose="020B0604030504040204" pitchFamily="34" charset="0"/>
                <a:ea typeface="楷体_GB2312" panose="02010609030101010101" pitchFamily="49" charset="-122"/>
              </a:defRPr>
            </a:lvl3pPr>
            <a:lvl4pPr marL="1600200" indent="-228600" eaLnBrk="0" hangingPunct="0">
              <a:defRPr sz="2000">
                <a:solidFill>
                  <a:schemeClr val="tx1"/>
                </a:solidFill>
                <a:latin typeface="Verdana" panose="020B0604030504040204" pitchFamily="34" charset="0"/>
                <a:ea typeface="楷体_GB2312" panose="02010609030101010101" pitchFamily="49" charset="-122"/>
              </a:defRPr>
            </a:lvl4pPr>
            <a:lvl5pPr marL="2057400" indent="-228600" eaLnBrk="0" hangingPunct="0">
              <a:defRPr sz="2000">
                <a:solidFill>
                  <a:schemeClr val="tx1"/>
                </a:solidFill>
                <a:latin typeface="Verdana" panose="020B0604030504040204" pitchFamily="34" charset="0"/>
                <a:ea typeface="楷体_GB2312" panose="02010609030101010101" pitchFamily="49" charset="-122"/>
              </a:defRPr>
            </a:lvl5pPr>
            <a:lvl6pPr marL="25146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6pPr>
            <a:lvl7pPr marL="29718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7pPr>
            <a:lvl8pPr marL="34290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8pPr>
            <a:lvl9pPr marL="38862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9pPr>
          </a:lstStyle>
          <a:p>
            <a:pPr eaLnBrk="1" hangingPunct="1"/>
            <a:fld id="{2F9F8056-DF09-4CBF-97E4-8CB60CD535DB}" type="slidenum">
              <a:rPr lang="en-US" altLang="zh-CN" sz="1000">
                <a:ea typeface="宋体" panose="02010600030101010101" pitchFamily="2" charset="-122"/>
              </a:rPr>
              <a:pPr eaLnBrk="1" hangingPunct="1"/>
              <a:t>51</a:t>
            </a:fld>
            <a:endParaRPr lang="en-US" altLang="zh-CN" sz="1000" dirty="0">
              <a:ea typeface="宋体" panose="02010600030101010101" pitchFamily="2" charset="-122"/>
            </a:endParaRPr>
          </a:p>
        </p:txBody>
      </p:sp>
      <p:sp>
        <p:nvSpPr>
          <p:cNvPr id="53252" name="Rectangle 3"/>
          <p:cNvSpPr>
            <a:spLocks noGrp="1" noChangeArrowheads="1"/>
          </p:cNvSpPr>
          <p:nvPr>
            <p:ph type="body" idx="4294967295"/>
          </p:nvPr>
        </p:nvSpPr>
        <p:spPr>
          <a:xfrm>
            <a:off x="0" y="1380392"/>
            <a:ext cx="12192000" cy="4796571"/>
          </a:xfrm>
        </p:spPr>
        <p:txBody>
          <a:bodyPr>
            <a:normAutofit/>
          </a:bodyPr>
          <a:lstStyle/>
          <a:p>
            <a:pPr eaLnBrk="1" hangingPunct="1">
              <a:lnSpc>
                <a:spcPct val="100000"/>
              </a:lnSpc>
            </a:pPr>
            <a:r>
              <a:rPr lang="zh-CN" altLang="en-US" sz="3200" dirty="0"/>
              <a:t>由人的关注特点，在设计人机交互界面时应做到。</a:t>
            </a:r>
          </a:p>
          <a:p>
            <a:pPr lvl="1" eaLnBrk="1" hangingPunct="1">
              <a:lnSpc>
                <a:spcPct val="100000"/>
              </a:lnSpc>
            </a:pPr>
            <a:r>
              <a:rPr lang="zh-CN" altLang="en-US" sz="3200" dirty="0">
                <a:solidFill>
                  <a:srgbClr val="9966FF"/>
                </a:solidFill>
              </a:rPr>
              <a:t>信息的显示应醒目</a:t>
            </a:r>
          </a:p>
          <a:p>
            <a:pPr lvl="2" eaLnBrk="1" hangingPunct="1">
              <a:lnSpc>
                <a:spcPct val="100000"/>
              </a:lnSpc>
            </a:pPr>
            <a:r>
              <a:rPr lang="zh-CN" altLang="en-US" sz="2400" dirty="0"/>
              <a:t>以便执行任务时使用</a:t>
            </a:r>
          </a:p>
          <a:p>
            <a:pPr lvl="2" eaLnBrk="1" hangingPunct="1">
              <a:lnSpc>
                <a:spcPct val="100000"/>
              </a:lnSpc>
            </a:pPr>
            <a:r>
              <a:rPr lang="zh-CN" altLang="en-US" sz="2400" dirty="0"/>
              <a:t>可使用</a:t>
            </a:r>
            <a:r>
              <a:rPr lang="zh-CN" altLang="en-US" sz="2400" dirty="0">
                <a:solidFill>
                  <a:srgbClr val="9966FF"/>
                </a:solidFill>
              </a:rPr>
              <a:t>动画图形、彩色、下划线</a:t>
            </a:r>
          </a:p>
          <a:p>
            <a:pPr lvl="2" eaLnBrk="1" hangingPunct="1">
              <a:lnSpc>
                <a:spcPct val="100000"/>
              </a:lnSpc>
            </a:pPr>
            <a:r>
              <a:rPr lang="zh-CN" altLang="en-US" sz="2400" dirty="0"/>
              <a:t>对条目及不同的信息进行</a:t>
            </a:r>
            <a:r>
              <a:rPr lang="zh-CN" altLang="en-US" sz="2400" dirty="0">
                <a:solidFill>
                  <a:srgbClr val="9966FF"/>
                </a:solidFill>
              </a:rPr>
              <a:t>排序，</a:t>
            </a:r>
            <a:r>
              <a:rPr lang="zh-CN" altLang="en-US" sz="2400" dirty="0"/>
              <a:t>在条目之间使用间隔符等。</a:t>
            </a:r>
          </a:p>
          <a:p>
            <a:pPr lvl="1">
              <a:lnSpc>
                <a:spcPct val="100000"/>
              </a:lnSpc>
            </a:pPr>
            <a:r>
              <a:rPr lang="zh-CN" altLang="en-US" sz="3200" dirty="0">
                <a:solidFill>
                  <a:srgbClr val="9966FF"/>
                </a:solidFill>
              </a:rPr>
              <a:t>避免在界面上安排过多的信息</a:t>
            </a:r>
          </a:p>
          <a:p>
            <a:pPr lvl="2" eaLnBrk="1" hangingPunct="1">
              <a:lnSpc>
                <a:spcPct val="100000"/>
              </a:lnSpc>
            </a:pPr>
            <a:r>
              <a:rPr lang="zh-CN" altLang="en-US" sz="2400" dirty="0"/>
              <a:t>要</a:t>
            </a:r>
            <a:r>
              <a:rPr lang="zh-CN" altLang="en-US" sz="2400" dirty="0">
                <a:solidFill>
                  <a:srgbClr val="9966FF"/>
                </a:solidFill>
              </a:rPr>
              <a:t>谨慎使用色彩、声音和图像，</a:t>
            </a:r>
            <a:r>
              <a:rPr lang="zh-CN" altLang="en-US" sz="2400" dirty="0"/>
              <a:t>人们倾向于使用过多的这类表示，而导致界面混杂，分散用户的注意力，让用户反感。</a:t>
            </a:r>
          </a:p>
          <a:p>
            <a:pPr lvl="1">
              <a:lnSpc>
                <a:spcPct val="100000"/>
              </a:lnSpc>
            </a:pPr>
            <a:r>
              <a:rPr lang="zh-CN" altLang="en-US" sz="3200" dirty="0">
                <a:solidFill>
                  <a:srgbClr val="9966FF"/>
                </a:solidFill>
              </a:rPr>
              <a:t>朴实的界面更容易使用。</a:t>
            </a:r>
          </a:p>
        </p:txBody>
      </p:sp>
    </p:spTree>
    <p:extLst>
      <p:ext uri="{BB962C8B-B14F-4D97-AF65-F5344CB8AC3E}">
        <p14:creationId xmlns:p14="http://schemas.microsoft.com/office/powerpoint/2010/main" val="235961391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6" name="Rectangle 3"/>
          <p:cNvSpPr>
            <a:spLocks noGrp="1" noChangeArrowheads="1"/>
          </p:cNvSpPr>
          <p:nvPr>
            <p:ph type="title"/>
          </p:nvPr>
        </p:nvSpPr>
        <p:spPr/>
        <p:txBody>
          <a:bodyPr/>
          <a:lstStyle/>
          <a:p>
            <a:pPr eaLnBrk="1" hangingPunct="1"/>
            <a:r>
              <a:rPr lang="zh-CN" altLang="en-US"/>
              <a:t>感知和识别</a:t>
            </a:r>
          </a:p>
        </p:txBody>
      </p:sp>
      <p:sp>
        <p:nvSpPr>
          <p:cNvPr id="5" name="灯片编号占位符 4"/>
          <p:cNvSpPr>
            <a:spLocks noGrp="1"/>
          </p:cNvSpPr>
          <p:nvPr>
            <p:ph type="sldNum" sz="quarter" idx="4294967295"/>
          </p:nvPr>
        </p:nvSpPr>
        <p:spPr>
          <a:xfrm>
            <a:off x="0" y="6356350"/>
            <a:ext cx="4114800" cy="365125"/>
          </a:xfrm>
        </p:spPr>
        <p:txBody>
          <a:bodyPr/>
          <a:lstStyle>
            <a:lvl1pPr eaLnBrk="0" hangingPunct="0">
              <a:defRPr sz="2000">
                <a:solidFill>
                  <a:schemeClr val="tx1"/>
                </a:solidFill>
                <a:latin typeface="Verdana" panose="020B0604030504040204" pitchFamily="34" charset="0"/>
                <a:ea typeface="楷体_GB2312" panose="02010609030101010101" pitchFamily="49" charset="-122"/>
              </a:defRPr>
            </a:lvl1pPr>
            <a:lvl2pPr marL="742950" indent="-285750" eaLnBrk="0" hangingPunct="0">
              <a:defRPr sz="2000">
                <a:solidFill>
                  <a:schemeClr val="tx1"/>
                </a:solidFill>
                <a:latin typeface="Verdana" panose="020B0604030504040204" pitchFamily="34" charset="0"/>
                <a:ea typeface="楷体_GB2312" panose="02010609030101010101" pitchFamily="49" charset="-122"/>
              </a:defRPr>
            </a:lvl2pPr>
            <a:lvl3pPr marL="1143000" indent="-228600" eaLnBrk="0" hangingPunct="0">
              <a:defRPr sz="2000">
                <a:solidFill>
                  <a:schemeClr val="tx1"/>
                </a:solidFill>
                <a:latin typeface="Verdana" panose="020B0604030504040204" pitchFamily="34" charset="0"/>
                <a:ea typeface="楷体_GB2312" panose="02010609030101010101" pitchFamily="49" charset="-122"/>
              </a:defRPr>
            </a:lvl3pPr>
            <a:lvl4pPr marL="1600200" indent="-228600" eaLnBrk="0" hangingPunct="0">
              <a:defRPr sz="2000">
                <a:solidFill>
                  <a:schemeClr val="tx1"/>
                </a:solidFill>
                <a:latin typeface="Verdana" panose="020B0604030504040204" pitchFamily="34" charset="0"/>
                <a:ea typeface="楷体_GB2312" panose="02010609030101010101" pitchFamily="49" charset="-122"/>
              </a:defRPr>
            </a:lvl4pPr>
            <a:lvl5pPr marL="2057400" indent="-228600" eaLnBrk="0" hangingPunct="0">
              <a:defRPr sz="2000">
                <a:solidFill>
                  <a:schemeClr val="tx1"/>
                </a:solidFill>
                <a:latin typeface="Verdana" panose="020B0604030504040204" pitchFamily="34" charset="0"/>
                <a:ea typeface="楷体_GB2312" panose="02010609030101010101" pitchFamily="49" charset="-122"/>
              </a:defRPr>
            </a:lvl5pPr>
            <a:lvl6pPr marL="25146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6pPr>
            <a:lvl7pPr marL="29718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7pPr>
            <a:lvl8pPr marL="34290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8pPr>
            <a:lvl9pPr marL="38862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9pPr>
          </a:lstStyle>
          <a:p>
            <a:pPr eaLnBrk="1" hangingPunct="1"/>
            <a:fld id="{5233ABAC-29B7-4683-97F5-6F602E87D86A}" type="slidenum">
              <a:rPr lang="en-US" altLang="zh-CN" sz="1000">
                <a:ea typeface="宋体" panose="02010600030101010101" pitchFamily="2" charset="-122"/>
              </a:rPr>
              <a:pPr eaLnBrk="1" hangingPunct="1"/>
              <a:t>52</a:t>
            </a:fld>
            <a:endParaRPr lang="en-US" altLang="zh-CN" sz="1000">
              <a:ea typeface="宋体" panose="02010600030101010101" pitchFamily="2" charset="-122"/>
            </a:endParaRPr>
          </a:p>
        </p:txBody>
      </p:sp>
      <p:sp>
        <p:nvSpPr>
          <p:cNvPr id="54277" name="Rectangle 9"/>
          <p:cNvSpPr>
            <a:spLocks noGrp="1" noChangeArrowheads="1"/>
          </p:cNvSpPr>
          <p:nvPr>
            <p:ph type="body" idx="4294967295"/>
          </p:nvPr>
        </p:nvSpPr>
        <p:spPr>
          <a:xfrm>
            <a:off x="-2" y="870012"/>
            <a:ext cx="12192001" cy="5761607"/>
          </a:xfrm>
        </p:spPr>
        <p:txBody>
          <a:bodyPr>
            <a:normAutofit/>
          </a:bodyPr>
          <a:lstStyle/>
          <a:p>
            <a:pPr eaLnBrk="1" hangingPunct="1">
              <a:lnSpc>
                <a:spcPct val="150000"/>
              </a:lnSpc>
            </a:pPr>
            <a:r>
              <a:rPr lang="zh-CN" altLang="en-US" sz="3200" b="0" dirty="0"/>
              <a:t>在结合不同的媒体时，应确保用户能够</a:t>
            </a:r>
            <a:r>
              <a:rPr lang="zh-CN" altLang="en-US" sz="3200" b="0" dirty="0">
                <a:solidFill>
                  <a:srgbClr val="9966FF"/>
                </a:solidFill>
              </a:rPr>
              <a:t>理解它们表示的复合信息</a:t>
            </a:r>
            <a:r>
              <a:rPr lang="zh-CN" altLang="en-US" sz="3200" b="0" dirty="0"/>
              <a:t>。在结合使用声音和动画时，需要仔细协调，合理安排它们的调用次序。</a:t>
            </a:r>
          </a:p>
          <a:p>
            <a:pPr lvl="2">
              <a:lnSpc>
                <a:spcPct val="150000"/>
              </a:lnSpc>
            </a:pPr>
            <a:r>
              <a:rPr lang="zh-CN" altLang="en-US" sz="3600" dirty="0"/>
              <a:t>在设计虚拟人物时，就应该使其唇形与所说的话同步，两者之间的微小延迟都会使人难以忍受，这类似于给外文电影配音。</a:t>
            </a:r>
          </a:p>
          <a:p>
            <a:pPr eaLnBrk="1" hangingPunct="1">
              <a:lnSpc>
                <a:spcPct val="150000"/>
              </a:lnSpc>
            </a:pPr>
            <a:r>
              <a:rPr lang="zh-CN" altLang="en-US" sz="3200" dirty="0"/>
              <a:t>用户应能不费力地区别图标或其他图形表示的不同含义。</a:t>
            </a:r>
          </a:p>
          <a:p>
            <a:pPr eaLnBrk="1" hangingPunct="1">
              <a:lnSpc>
                <a:spcPct val="150000"/>
              </a:lnSpc>
            </a:pPr>
            <a:endParaRPr lang="en-US" altLang="zh-CN" sz="3200" dirty="0"/>
          </a:p>
        </p:txBody>
      </p:sp>
      <p:sp>
        <p:nvSpPr>
          <p:cNvPr id="54275" name="Rectangle 2"/>
          <p:cNvSpPr>
            <a:spLocks noChangeArrowheads="1"/>
          </p:cNvSpPr>
          <p:nvPr/>
        </p:nvSpPr>
        <p:spPr bwMode="auto">
          <a:xfrm>
            <a:off x="1524000" y="1"/>
            <a:ext cx="9144000" cy="182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177744" bIns="184092">
            <a:spAutoFit/>
          </a:bodyPr>
          <a:lstStyle>
            <a:lvl1pPr indent="266700" eaLnBrk="0" hangingPunct="0">
              <a:tabLst>
                <a:tab pos="266700" algn="l"/>
              </a:tabLst>
              <a:defRPr sz="2000">
                <a:solidFill>
                  <a:schemeClr val="tx1"/>
                </a:solidFill>
                <a:latin typeface="Verdana" panose="020B0604030504040204" pitchFamily="34" charset="0"/>
                <a:ea typeface="楷体_GB2312" panose="02010609030101010101" pitchFamily="49" charset="-122"/>
              </a:defRPr>
            </a:lvl1pPr>
            <a:lvl2pPr marL="742950" indent="-285750" eaLnBrk="0" hangingPunct="0">
              <a:tabLst>
                <a:tab pos="266700" algn="l"/>
              </a:tabLst>
              <a:defRPr sz="2000">
                <a:solidFill>
                  <a:schemeClr val="tx1"/>
                </a:solidFill>
                <a:latin typeface="Verdana" panose="020B0604030504040204" pitchFamily="34" charset="0"/>
                <a:ea typeface="楷体_GB2312" panose="02010609030101010101" pitchFamily="49" charset="-122"/>
              </a:defRPr>
            </a:lvl2pPr>
            <a:lvl3pPr marL="1143000" indent="-228600" eaLnBrk="0" hangingPunct="0">
              <a:tabLst>
                <a:tab pos="266700" algn="l"/>
              </a:tabLst>
              <a:defRPr sz="2000">
                <a:solidFill>
                  <a:schemeClr val="tx1"/>
                </a:solidFill>
                <a:latin typeface="Verdana" panose="020B0604030504040204" pitchFamily="34" charset="0"/>
                <a:ea typeface="楷体_GB2312" panose="02010609030101010101" pitchFamily="49" charset="-122"/>
              </a:defRPr>
            </a:lvl3pPr>
            <a:lvl4pPr marL="1600200" indent="-228600" eaLnBrk="0" hangingPunct="0">
              <a:tabLst>
                <a:tab pos="266700" algn="l"/>
              </a:tabLst>
              <a:defRPr sz="2000">
                <a:solidFill>
                  <a:schemeClr val="tx1"/>
                </a:solidFill>
                <a:latin typeface="Verdana" panose="020B0604030504040204" pitchFamily="34" charset="0"/>
                <a:ea typeface="楷体_GB2312" panose="02010609030101010101" pitchFamily="49" charset="-122"/>
              </a:defRPr>
            </a:lvl4pPr>
            <a:lvl5pPr marL="2057400" indent="-228600" eaLnBrk="0" hangingPunct="0">
              <a:tabLst>
                <a:tab pos="266700" algn="l"/>
              </a:tabLst>
              <a:defRPr sz="2000">
                <a:solidFill>
                  <a:schemeClr val="tx1"/>
                </a:solidFill>
                <a:latin typeface="Verdana" panose="020B0604030504040204" pitchFamily="34" charset="0"/>
                <a:ea typeface="楷体_GB2312" panose="02010609030101010101" pitchFamily="49" charset="-122"/>
              </a:defRPr>
            </a:lvl5pPr>
            <a:lvl6pPr marL="25146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tabLst>
                <a:tab pos="266700" algn="l"/>
              </a:tabLst>
              <a:defRPr sz="2000">
                <a:solidFill>
                  <a:schemeClr val="tx1"/>
                </a:solidFill>
                <a:latin typeface="Verdana" panose="020B0604030504040204" pitchFamily="34" charset="0"/>
                <a:ea typeface="楷体_GB2312" panose="02010609030101010101" pitchFamily="49" charset="-122"/>
              </a:defRPr>
            </a:lvl6pPr>
            <a:lvl7pPr marL="29718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tabLst>
                <a:tab pos="266700" algn="l"/>
              </a:tabLst>
              <a:defRPr sz="2000">
                <a:solidFill>
                  <a:schemeClr val="tx1"/>
                </a:solidFill>
                <a:latin typeface="Verdana" panose="020B0604030504040204" pitchFamily="34" charset="0"/>
                <a:ea typeface="楷体_GB2312" panose="02010609030101010101" pitchFamily="49" charset="-122"/>
              </a:defRPr>
            </a:lvl7pPr>
            <a:lvl8pPr marL="34290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tabLst>
                <a:tab pos="266700" algn="l"/>
              </a:tabLst>
              <a:defRPr sz="2000">
                <a:solidFill>
                  <a:schemeClr val="tx1"/>
                </a:solidFill>
                <a:latin typeface="Verdana" panose="020B0604030504040204" pitchFamily="34" charset="0"/>
                <a:ea typeface="楷体_GB2312" panose="02010609030101010101" pitchFamily="49" charset="-122"/>
              </a:defRPr>
            </a:lvl8pPr>
            <a:lvl9pPr marL="38862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tabLst>
                <a:tab pos="266700" algn="l"/>
              </a:tabLst>
              <a:defRPr sz="2000">
                <a:solidFill>
                  <a:schemeClr val="tx1"/>
                </a:solidFill>
                <a:latin typeface="Verdana" panose="020B0604030504040204" pitchFamily="34" charset="0"/>
                <a:ea typeface="楷体_GB2312" panose="02010609030101010101" pitchFamily="49" charset="-122"/>
              </a:defRPr>
            </a:lvl9pPr>
          </a:lstStyle>
          <a:p>
            <a:pPr algn="just" eaLnBrk="1" hangingPunct="1">
              <a:lnSpc>
                <a:spcPct val="160000"/>
              </a:lnSpc>
              <a:spcBef>
                <a:spcPct val="0"/>
              </a:spcBef>
              <a:buClrTx/>
              <a:buSzTx/>
              <a:buFontTx/>
              <a:buNone/>
            </a:pPr>
            <a:endParaRPr kumimoji="1" lang="en-US" altLang="zh-CN" sz="3600" b="1">
              <a:latin typeface="Times New Roman" panose="02020603050405020304" pitchFamily="18" charset="0"/>
              <a:ea typeface="宋体" panose="02010600030101010101" pitchFamily="2" charset="-122"/>
              <a:cs typeface="Times New Roman" panose="02020603050405020304" pitchFamily="18" charset="0"/>
            </a:endParaRPr>
          </a:p>
          <a:p>
            <a:pPr algn="just">
              <a:lnSpc>
                <a:spcPct val="160000"/>
              </a:lnSpc>
              <a:spcBef>
                <a:spcPct val="0"/>
              </a:spcBef>
              <a:buClrTx/>
              <a:buSzTx/>
              <a:buFontTx/>
              <a:buNone/>
            </a:pPr>
            <a:r>
              <a:rPr kumimoji="1" lang="en-US" altLang="zh-CN" sz="2400">
                <a:latin typeface="Times New Roman" panose="02020603050405020304" pitchFamily="18" charset="0"/>
                <a:ea typeface="宋体" panose="02010600030101010101" pitchFamily="2" charset="-122"/>
                <a:cs typeface="Times New Roman" panose="02020603050405020304" pitchFamily="18" charset="0"/>
              </a:rPr>
              <a:t>     </a:t>
            </a:r>
          </a:p>
        </p:txBody>
      </p:sp>
    </p:spTree>
    <p:extLst>
      <p:ext uri="{BB962C8B-B14F-4D97-AF65-F5344CB8AC3E}">
        <p14:creationId xmlns:p14="http://schemas.microsoft.com/office/powerpoint/2010/main" val="172089958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9" name="Rectangle 2"/>
          <p:cNvSpPr>
            <a:spLocks noGrp="1" noChangeArrowheads="1"/>
          </p:cNvSpPr>
          <p:nvPr>
            <p:ph type="title"/>
          </p:nvPr>
        </p:nvSpPr>
        <p:spPr/>
        <p:txBody>
          <a:bodyPr/>
          <a:lstStyle/>
          <a:p>
            <a:pPr eaLnBrk="1" hangingPunct="1"/>
            <a:r>
              <a:rPr lang="zh-CN" altLang="en-US"/>
              <a:t>感知和识别</a:t>
            </a:r>
          </a:p>
        </p:txBody>
      </p:sp>
      <p:sp>
        <p:nvSpPr>
          <p:cNvPr id="4" name="灯片编号占位符 4"/>
          <p:cNvSpPr>
            <a:spLocks noGrp="1"/>
          </p:cNvSpPr>
          <p:nvPr>
            <p:ph type="sldNum" sz="quarter" idx="4294967295"/>
          </p:nvPr>
        </p:nvSpPr>
        <p:spPr>
          <a:xfrm>
            <a:off x="0" y="6356350"/>
            <a:ext cx="4114800" cy="365125"/>
          </a:xfrm>
        </p:spPr>
        <p:txBody>
          <a:bodyPr/>
          <a:lstStyle>
            <a:lvl1pPr eaLnBrk="0" hangingPunct="0">
              <a:defRPr sz="2000">
                <a:solidFill>
                  <a:schemeClr val="tx1"/>
                </a:solidFill>
                <a:latin typeface="Verdana" panose="020B0604030504040204" pitchFamily="34" charset="0"/>
                <a:ea typeface="楷体_GB2312" panose="02010609030101010101" pitchFamily="49" charset="-122"/>
              </a:defRPr>
            </a:lvl1pPr>
            <a:lvl2pPr marL="742950" indent="-285750" eaLnBrk="0" hangingPunct="0">
              <a:defRPr sz="2000">
                <a:solidFill>
                  <a:schemeClr val="tx1"/>
                </a:solidFill>
                <a:latin typeface="Verdana" panose="020B0604030504040204" pitchFamily="34" charset="0"/>
                <a:ea typeface="楷体_GB2312" panose="02010609030101010101" pitchFamily="49" charset="-122"/>
              </a:defRPr>
            </a:lvl2pPr>
            <a:lvl3pPr marL="1143000" indent="-228600" eaLnBrk="0" hangingPunct="0">
              <a:defRPr sz="2000">
                <a:solidFill>
                  <a:schemeClr val="tx1"/>
                </a:solidFill>
                <a:latin typeface="Verdana" panose="020B0604030504040204" pitchFamily="34" charset="0"/>
                <a:ea typeface="楷体_GB2312" panose="02010609030101010101" pitchFamily="49" charset="-122"/>
              </a:defRPr>
            </a:lvl3pPr>
            <a:lvl4pPr marL="1600200" indent="-228600" eaLnBrk="0" hangingPunct="0">
              <a:defRPr sz="2000">
                <a:solidFill>
                  <a:schemeClr val="tx1"/>
                </a:solidFill>
                <a:latin typeface="Verdana" panose="020B0604030504040204" pitchFamily="34" charset="0"/>
                <a:ea typeface="楷体_GB2312" panose="02010609030101010101" pitchFamily="49" charset="-122"/>
              </a:defRPr>
            </a:lvl4pPr>
            <a:lvl5pPr marL="2057400" indent="-228600" eaLnBrk="0" hangingPunct="0">
              <a:defRPr sz="2000">
                <a:solidFill>
                  <a:schemeClr val="tx1"/>
                </a:solidFill>
                <a:latin typeface="Verdana" panose="020B0604030504040204" pitchFamily="34" charset="0"/>
                <a:ea typeface="楷体_GB2312" panose="02010609030101010101" pitchFamily="49" charset="-122"/>
              </a:defRPr>
            </a:lvl5pPr>
            <a:lvl6pPr marL="25146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6pPr>
            <a:lvl7pPr marL="29718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7pPr>
            <a:lvl8pPr marL="34290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8pPr>
            <a:lvl9pPr marL="38862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9pPr>
          </a:lstStyle>
          <a:p>
            <a:pPr eaLnBrk="1" hangingPunct="1"/>
            <a:fld id="{98B2F729-9DFC-49A7-8D63-96F71770F598}" type="slidenum">
              <a:rPr lang="en-US" altLang="zh-CN" sz="1000">
                <a:ea typeface="宋体" panose="02010600030101010101" pitchFamily="2" charset="-122"/>
              </a:rPr>
              <a:pPr eaLnBrk="1" hangingPunct="1"/>
              <a:t>53</a:t>
            </a:fld>
            <a:endParaRPr lang="en-US" altLang="zh-CN" sz="1000">
              <a:ea typeface="宋体" panose="02010600030101010101" pitchFamily="2" charset="-122"/>
            </a:endParaRPr>
          </a:p>
        </p:txBody>
      </p:sp>
      <p:sp>
        <p:nvSpPr>
          <p:cNvPr id="55300" name="Rectangle 6"/>
          <p:cNvSpPr>
            <a:spLocks noGrp="1" noChangeArrowheads="1"/>
          </p:cNvSpPr>
          <p:nvPr>
            <p:ph type="body" idx="4294967295"/>
          </p:nvPr>
        </p:nvSpPr>
        <p:spPr>
          <a:xfrm>
            <a:off x="0" y="1154097"/>
            <a:ext cx="12100264" cy="5326602"/>
          </a:xfrm>
        </p:spPr>
        <p:txBody>
          <a:bodyPr>
            <a:normAutofit fontScale="92500"/>
          </a:bodyPr>
          <a:lstStyle/>
          <a:p>
            <a:pPr eaLnBrk="1" hangingPunct="1">
              <a:lnSpc>
                <a:spcPct val="150000"/>
              </a:lnSpc>
            </a:pPr>
            <a:r>
              <a:rPr lang="zh-CN" altLang="en-US" sz="3200" dirty="0"/>
              <a:t>声音应足够响亮而且可辨识，以便用户理解它们的含义。用户应能够理解输出的语音及其含义。</a:t>
            </a:r>
          </a:p>
          <a:p>
            <a:pPr eaLnBrk="1" hangingPunct="1">
              <a:lnSpc>
                <a:spcPct val="150000"/>
              </a:lnSpc>
            </a:pPr>
            <a:r>
              <a:rPr lang="zh-CN" altLang="en-US" sz="3200" dirty="0">
                <a:solidFill>
                  <a:srgbClr val="7030A0"/>
                </a:solidFill>
              </a:rPr>
              <a:t>文字应清晰易读，且不受背景干扰</a:t>
            </a:r>
          </a:p>
          <a:p>
            <a:pPr lvl="1" eaLnBrk="1" hangingPunct="1">
              <a:lnSpc>
                <a:spcPct val="150000"/>
              </a:lnSpc>
            </a:pPr>
            <a:r>
              <a:rPr lang="zh-CN" altLang="en-US" sz="2800" dirty="0"/>
              <a:t>如可以在黑色或蓝色背景上使用黄色文字，但不能在白色或绿色背景上使用黄色文字。</a:t>
            </a:r>
          </a:p>
          <a:p>
            <a:pPr eaLnBrk="1" hangingPunct="1">
              <a:lnSpc>
                <a:spcPct val="150000"/>
              </a:lnSpc>
            </a:pPr>
            <a:r>
              <a:rPr lang="zh-CN" altLang="en-US" sz="3200" dirty="0">
                <a:solidFill>
                  <a:srgbClr val="7030A0"/>
                </a:solidFill>
              </a:rPr>
              <a:t>在虚拟环境中使用触觉反馈时，用户应能识别各种触觉表示的含义。</a:t>
            </a:r>
          </a:p>
          <a:p>
            <a:pPr lvl="1" eaLnBrk="1" hangingPunct="1">
              <a:lnSpc>
                <a:spcPct val="150000"/>
              </a:lnSpc>
            </a:pPr>
            <a:r>
              <a:rPr lang="zh-CN" altLang="en-US" sz="2800" dirty="0"/>
              <a:t>例如“紧握”的触感与“按下”的触感不同。 </a:t>
            </a:r>
          </a:p>
          <a:p>
            <a:pPr eaLnBrk="1" hangingPunct="1">
              <a:lnSpc>
                <a:spcPct val="150000"/>
              </a:lnSpc>
            </a:pPr>
            <a:endParaRPr lang="en-US" altLang="zh-CN" sz="3200" dirty="0"/>
          </a:p>
        </p:txBody>
      </p:sp>
    </p:spTree>
    <p:extLst>
      <p:ext uri="{BB962C8B-B14F-4D97-AF65-F5344CB8AC3E}">
        <p14:creationId xmlns:p14="http://schemas.microsoft.com/office/powerpoint/2010/main" val="284873419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4" name="Rectangle 3"/>
          <p:cNvSpPr>
            <a:spLocks noGrp="1" noChangeArrowheads="1"/>
          </p:cNvSpPr>
          <p:nvPr>
            <p:ph type="title"/>
          </p:nvPr>
        </p:nvSpPr>
        <p:spPr>
          <a:xfrm>
            <a:off x="243840" y="1"/>
            <a:ext cx="11948160" cy="662940"/>
          </a:xfrm>
        </p:spPr>
        <p:txBody>
          <a:bodyPr/>
          <a:lstStyle/>
          <a:p>
            <a:pPr eaLnBrk="1" hangingPunct="1"/>
            <a:r>
              <a:rPr lang="zh-CN" altLang="en-US" dirty="0">
                <a:latin typeface="宋体" panose="02010600030101010101" pitchFamily="2" charset="-122"/>
              </a:rPr>
              <a:t>记忆</a:t>
            </a:r>
            <a:r>
              <a:rPr lang="zh-CN" altLang="en-US" dirty="0"/>
              <a:t> </a:t>
            </a:r>
          </a:p>
        </p:txBody>
      </p:sp>
      <p:sp>
        <p:nvSpPr>
          <p:cNvPr id="5" name="灯片编号占位符 4"/>
          <p:cNvSpPr>
            <a:spLocks noGrp="1"/>
          </p:cNvSpPr>
          <p:nvPr>
            <p:ph type="sldNum" sz="quarter" idx="4294967295"/>
          </p:nvPr>
        </p:nvSpPr>
        <p:spPr>
          <a:xfrm>
            <a:off x="0" y="6356350"/>
            <a:ext cx="4114800" cy="365125"/>
          </a:xfrm>
        </p:spPr>
        <p:txBody>
          <a:bodyPr/>
          <a:lstStyle>
            <a:lvl1pPr eaLnBrk="0" hangingPunct="0">
              <a:defRPr sz="2000">
                <a:solidFill>
                  <a:schemeClr val="tx1"/>
                </a:solidFill>
                <a:latin typeface="Verdana" panose="020B0604030504040204" pitchFamily="34" charset="0"/>
                <a:ea typeface="楷体_GB2312" panose="02010609030101010101" pitchFamily="49" charset="-122"/>
              </a:defRPr>
            </a:lvl1pPr>
            <a:lvl2pPr marL="742950" indent="-285750" eaLnBrk="0" hangingPunct="0">
              <a:defRPr sz="2000">
                <a:solidFill>
                  <a:schemeClr val="tx1"/>
                </a:solidFill>
                <a:latin typeface="Verdana" panose="020B0604030504040204" pitchFamily="34" charset="0"/>
                <a:ea typeface="楷体_GB2312" panose="02010609030101010101" pitchFamily="49" charset="-122"/>
              </a:defRPr>
            </a:lvl2pPr>
            <a:lvl3pPr marL="1143000" indent="-228600" eaLnBrk="0" hangingPunct="0">
              <a:defRPr sz="2000">
                <a:solidFill>
                  <a:schemeClr val="tx1"/>
                </a:solidFill>
                <a:latin typeface="Verdana" panose="020B0604030504040204" pitchFamily="34" charset="0"/>
                <a:ea typeface="楷体_GB2312" panose="02010609030101010101" pitchFamily="49" charset="-122"/>
              </a:defRPr>
            </a:lvl3pPr>
            <a:lvl4pPr marL="1600200" indent="-228600" eaLnBrk="0" hangingPunct="0">
              <a:defRPr sz="2000">
                <a:solidFill>
                  <a:schemeClr val="tx1"/>
                </a:solidFill>
                <a:latin typeface="Verdana" panose="020B0604030504040204" pitchFamily="34" charset="0"/>
                <a:ea typeface="楷体_GB2312" panose="02010609030101010101" pitchFamily="49" charset="-122"/>
              </a:defRPr>
            </a:lvl4pPr>
            <a:lvl5pPr marL="2057400" indent="-228600" eaLnBrk="0" hangingPunct="0">
              <a:defRPr sz="2000">
                <a:solidFill>
                  <a:schemeClr val="tx1"/>
                </a:solidFill>
                <a:latin typeface="Verdana" panose="020B0604030504040204" pitchFamily="34" charset="0"/>
                <a:ea typeface="楷体_GB2312" panose="02010609030101010101" pitchFamily="49" charset="-122"/>
              </a:defRPr>
            </a:lvl5pPr>
            <a:lvl6pPr marL="25146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6pPr>
            <a:lvl7pPr marL="29718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7pPr>
            <a:lvl8pPr marL="34290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8pPr>
            <a:lvl9pPr marL="38862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9pPr>
          </a:lstStyle>
          <a:p>
            <a:pPr eaLnBrk="1" hangingPunct="1"/>
            <a:fld id="{A712BE2C-BFA7-4341-9022-850C89DE6ABF}" type="slidenum">
              <a:rPr lang="en-US" altLang="zh-CN" sz="1000">
                <a:ea typeface="宋体" panose="02010600030101010101" pitchFamily="2" charset="-122"/>
              </a:rPr>
              <a:pPr eaLnBrk="1" hangingPunct="1"/>
              <a:t>54</a:t>
            </a:fld>
            <a:endParaRPr lang="en-US" altLang="zh-CN" sz="1000">
              <a:ea typeface="宋体" panose="02010600030101010101" pitchFamily="2" charset="-122"/>
            </a:endParaRPr>
          </a:p>
        </p:txBody>
      </p:sp>
      <p:sp>
        <p:nvSpPr>
          <p:cNvPr id="56325" name="Rectangle 7"/>
          <p:cNvSpPr>
            <a:spLocks noGrp="1" noChangeArrowheads="1"/>
          </p:cNvSpPr>
          <p:nvPr>
            <p:ph type="body" idx="4294967295"/>
          </p:nvPr>
        </p:nvSpPr>
        <p:spPr>
          <a:xfrm>
            <a:off x="0" y="765175"/>
            <a:ext cx="12192000" cy="6092825"/>
          </a:xfrm>
        </p:spPr>
        <p:txBody>
          <a:bodyPr>
            <a:normAutofit/>
          </a:bodyPr>
          <a:lstStyle/>
          <a:p>
            <a:pPr eaLnBrk="1" hangingPunct="1">
              <a:lnSpc>
                <a:spcPct val="150000"/>
              </a:lnSpc>
            </a:pPr>
            <a:r>
              <a:rPr lang="zh-CN" altLang="en-US" dirty="0"/>
              <a:t>记忆就是回忆各种知识以便采取适当的行动。</a:t>
            </a:r>
          </a:p>
          <a:p>
            <a:pPr eaLnBrk="1" hangingPunct="1">
              <a:lnSpc>
                <a:spcPct val="150000"/>
              </a:lnSpc>
            </a:pPr>
            <a:r>
              <a:rPr lang="zh-CN" altLang="en-US" dirty="0"/>
              <a:t>记忆过程中有三个环节：</a:t>
            </a:r>
          </a:p>
          <a:p>
            <a:pPr lvl="1" eaLnBrk="1" hangingPunct="1">
              <a:lnSpc>
                <a:spcPct val="150000"/>
              </a:lnSpc>
            </a:pPr>
            <a:r>
              <a:rPr lang="zh-CN" altLang="en-US" dirty="0">
                <a:solidFill>
                  <a:srgbClr val="FF0000"/>
                </a:solidFill>
              </a:rPr>
              <a:t>识记：</a:t>
            </a:r>
            <a:r>
              <a:rPr lang="zh-CN" altLang="en-US" dirty="0"/>
              <a:t>相当于信息的输入和编码过程，也就是使不同感官输入的信息，经过编码而成为头脑可接受的形式；</a:t>
            </a:r>
          </a:p>
          <a:p>
            <a:pPr lvl="1" eaLnBrk="1" hangingPunct="1">
              <a:lnSpc>
                <a:spcPct val="150000"/>
              </a:lnSpc>
            </a:pPr>
            <a:r>
              <a:rPr lang="zh-CN" altLang="en-US" dirty="0">
                <a:solidFill>
                  <a:srgbClr val="FF0000"/>
                </a:solidFill>
              </a:rPr>
              <a:t>保持：</a:t>
            </a:r>
            <a:r>
              <a:rPr lang="zh-CN" altLang="en-US" dirty="0"/>
              <a:t>相当于信息的贮存，即信息在头脑中被再加工整理，使其成为有序地组织结构，以便贮存；</a:t>
            </a:r>
          </a:p>
          <a:p>
            <a:pPr lvl="1" eaLnBrk="1" hangingPunct="1">
              <a:lnSpc>
                <a:spcPct val="150000"/>
              </a:lnSpc>
            </a:pPr>
            <a:r>
              <a:rPr lang="zh-CN" altLang="en-US" dirty="0">
                <a:solidFill>
                  <a:srgbClr val="FF0000"/>
                </a:solidFill>
              </a:rPr>
              <a:t>再认和回忆：</a:t>
            </a:r>
            <a:r>
              <a:rPr lang="zh-CN" altLang="en-US" dirty="0"/>
              <a:t>再认和回忆相当于信息的提取，编码越完善、组织越有序，提取也就越容易，反之，提取越困难。</a:t>
            </a:r>
          </a:p>
          <a:p>
            <a:pPr eaLnBrk="1" hangingPunct="1">
              <a:lnSpc>
                <a:spcPct val="150000"/>
              </a:lnSpc>
            </a:pPr>
            <a:endParaRPr lang="en-US" altLang="zh-CN" dirty="0"/>
          </a:p>
        </p:txBody>
      </p:sp>
    </p:spTree>
    <p:extLst>
      <p:ext uri="{BB962C8B-B14F-4D97-AF65-F5344CB8AC3E}">
        <p14:creationId xmlns:p14="http://schemas.microsoft.com/office/powerpoint/2010/main" val="254243984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7" name="Rectangle 2"/>
          <p:cNvSpPr>
            <a:spLocks noGrp="1" noChangeArrowheads="1"/>
          </p:cNvSpPr>
          <p:nvPr>
            <p:ph type="title"/>
          </p:nvPr>
        </p:nvSpPr>
        <p:spPr>
          <a:xfrm>
            <a:off x="243840" y="1"/>
            <a:ext cx="10515600" cy="662940"/>
          </a:xfrm>
        </p:spPr>
        <p:txBody>
          <a:bodyPr>
            <a:normAutofit/>
          </a:bodyPr>
          <a:lstStyle/>
          <a:p>
            <a:pPr eaLnBrk="1" hangingPunct="1"/>
            <a:r>
              <a:rPr lang="zh-CN" altLang="en-US" sz="4000" dirty="0"/>
              <a:t>记忆 </a:t>
            </a:r>
          </a:p>
        </p:txBody>
      </p:sp>
      <p:sp>
        <p:nvSpPr>
          <p:cNvPr id="12" name="灯片编号占位符 4"/>
          <p:cNvSpPr>
            <a:spLocks noGrp="1"/>
          </p:cNvSpPr>
          <p:nvPr>
            <p:ph type="sldNum" sz="quarter" idx="4294967295"/>
          </p:nvPr>
        </p:nvSpPr>
        <p:spPr>
          <a:xfrm>
            <a:off x="0" y="6356350"/>
            <a:ext cx="4114800" cy="365125"/>
          </a:xfrm>
        </p:spPr>
        <p:txBody>
          <a:bodyPr/>
          <a:lstStyle>
            <a:lvl1pPr eaLnBrk="0" hangingPunct="0">
              <a:defRPr sz="2000">
                <a:solidFill>
                  <a:schemeClr val="tx1"/>
                </a:solidFill>
                <a:latin typeface="Verdana" panose="020B0604030504040204" pitchFamily="34" charset="0"/>
                <a:ea typeface="楷体_GB2312" panose="02010609030101010101" pitchFamily="49" charset="-122"/>
              </a:defRPr>
            </a:lvl1pPr>
            <a:lvl2pPr marL="742950" indent="-285750" eaLnBrk="0" hangingPunct="0">
              <a:defRPr sz="2000">
                <a:solidFill>
                  <a:schemeClr val="tx1"/>
                </a:solidFill>
                <a:latin typeface="Verdana" panose="020B0604030504040204" pitchFamily="34" charset="0"/>
                <a:ea typeface="楷体_GB2312" panose="02010609030101010101" pitchFamily="49" charset="-122"/>
              </a:defRPr>
            </a:lvl2pPr>
            <a:lvl3pPr marL="1143000" indent="-228600" eaLnBrk="0" hangingPunct="0">
              <a:defRPr sz="2000">
                <a:solidFill>
                  <a:schemeClr val="tx1"/>
                </a:solidFill>
                <a:latin typeface="Verdana" panose="020B0604030504040204" pitchFamily="34" charset="0"/>
                <a:ea typeface="楷体_GB2312" panose="02010609030101010101" pitchFamily="49" charset="-122"/>
              </a:defRPr>
            </a:lvl3pPr>
            <a:lvl4pPr marL="1600200" indent="-228600" eaLnBrk="0" hangingPunct="0">
              <a:defRPr sz="2000">
                <a:solidFill>
                  <a:schemeClr val="tx1"/>
                </a:solidFill>
                <a:latin typeface="Verdana" panose="020B0604030504040204" pitchFamily="34" charset="0"/>
                <a:ea typeface="楷体_GB2312" panose="02010609030101010101" pitchFamily="49" charset="-122"/>
              </a:defRPr>
            </a:lvl4pPr>
            <a:lvl5pPr marL="2057400" indent="-228600" eaLnBrk="0" hangingPunct="0">
              <a:defRPr sz="2000">
                <a:solidFill>
                  <a:schemeClr val="tx1"/>
                </a:solidFill>
                <a:latin typeface="Verdana" panose="020B0604030504040204" pitchFamily="34" charset="0"/>
                <a:ea typeface="楷体_GB2312" panose="02010609030101010101" pitchFamily="49" charset="-122"/>
              </a:defRPr>
            </a:lvl5pPr>
            <a:lvl6pPr marL="25146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6pPr>
            <a:lvl7pPr marL="29718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7pPr>
            <a:lvl8pPr marL="34290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8pPr>
            <a:lvl9pPr marL="38862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9pPr>
          </a:lstStyle>
          <a:p>
            <a:pPr eaLnBrk="1" hangingPunct="1"/>
            <a:fld id="{638E57D8-D169-4C7F-A93F-5CBE1B98289E}" type="slidenum">
              <a:rPr lang="en-US" altLang="zh-CN" sz="1000">
                <a:ea typeface="宋体" panose="02010600030101010101" pitchFamily="2" charset="-122"/>
              </a:rPr>
              <a:pPr eaLnBrk="1" hangingPunct="1"/>
              <a:t>55</a:t>
            </a:fld>
            <a:endParaRPr lang="en-US" altLang="zh-CN" sz="1000">
              <a:ea typeface="宋体" panose="02010600030101010101" pitchFamily="2" charset="-122"/>
            </a:endParaRPr>
          </a:p>
        </p:txBody>
      </p:sp>
      <p:sp>
        <p:nvSpPr>
          <p:cNvPr id="57348" name="Rectangle 3"/>
          <p:cNvSpPr>
            <a:spLocks noGrp="1" noChangeArrowheads="1"/>
          </p:cNvSpPr>
          <p:nvPr>
            <p:ph type="body" idx="4294967295"/>
          </p:nvPr>
        </p:nvSpPr>
        <p:spPr>
          <a:xfrm>
            <a:off x="-2" y="749076"/>
            <a:ext cx="12192001" cy="3474473"/>
          </a:xfrm>
        </p:spPr>
        <p:txBody>
          <a:bodyPr>
            <a:normAutofit/>
          </a:bodyPr>
          <a:lstStyle/>
          <a:p>
            <a:pPr eaLnBrk="1" hangingPunct="1">
              <a:lnSpc>
                <a:spcPct val="100000"/>
              </a:lnSpc>
            </a:pPr>
            <a:r>
              <a:rPr lang="zh-CN" altLang="en-US" sz="3200" dirty="0"/>
              <a:t>记忆的分类</a:t>
            </a:r>
          </a:p>
          <a:p>
            <a:pPr lvl="1" eaLnBrk="1" hangingPunct="1">
              <a:lnSpc>
                <a:spcPct val="100000"/>
              </a:lnSpc>
            </a:pPr>
            <a:r>
              <a:rPr lang="zh-CN" altLang="en-US" sz="2800" dirty="0">
                <a:solidFill>
                  <a:srgbClr val="9966FF"/>
                </a:solidFill>
              </a:rPr>
              <a:t>感觉记忆</a:t>
            </a:r>
            <a:r>
              <a:rPr lang="zh-CN" altLang="en-US" sz="2800" dirty="0"/>
              <a:t>：为通过感官接收到的刺激充当缓冲区。</a:t>
            </a:r>
          </a:p>
          <a:p>
            <a:pPr lvl="1" eaLnBrk="1" hangingPunct="1">
              <a:lnSpc>
                <a:spcPct val="100000"/>
              </a:lnSpc>
            </a:pPr>
            <a:r>
              <a:rPr lang="zh-CN" altLang="en-US" sz="2800" dirty="0">
                <a:solidFill>
                  <a:srgbClr val="9966FF"/>
                </a:solidFill>
              </a:rPr>
              <a:t>短时记忆：</a:t>
            </a:r>
            <a:r>
              <a:rPr lang="zh-CN" altLang="en-US" sz="2800" dirty="0"/>
              <a:t>用于存储短时间内需要的信息。</a:t>
            </a:r>
            <a:r>
              <a:rPr lang="en-US" altLang="zh-CN" sz="2800" dirty="0"/>
              <a:t>(</a:t>
            </a:r>
            <a:r>
              <a:rPr lang="zh-CN" altLang="en-US" sz="2800" dirty="0"/>
              <a:t>如心算和阅读</a:t>
            </a:r>
            <a:r>
              <a:rPr lang="en-US" altLang="zh-CN" sz="2800" dirty="0"/>
              <a:t>)</a:t>
            </a:r>
          </a:p>
          <a:p>
            <a:pPr lvl="2" eaLnBrk="1" hangingPunct="1">
              <a:lnSpc>
                <a:spcPct val="100000"/>
              </a:lnSpc>
            </a:pPr>
            <a:r>
              <a:rPr lang="en-US" altLang="zh-CN" sz="2400" b="1" dirty="0"/>
              <a:t>Miller</a:t>
            </a:r>
            <a:r>
              <a:rPr lang="zh-CN" altLang="en-US" sz="2400" b="1" dirty="0"/>
              <a:t>实验：给出一串数字，通常按顺序能够记住</a:t>
            </a:r>
            <a:r>
              <a:rPr lang="en-US" altLang="zh-CN" sz="2400" b="1" dirty="0"/>
              <a:t>7</a:t>
            </a:r>
            <a:r>
              <a:rPr lang="en-US" altLang="zh-CN" sz="2400" b="1" u="sng" dirty="0"/>
              <a:t>+</a:t>
            </a:r>
            <a:r>
              <a:rPr lang="en-US" altLang="zh-CN" sz="2400" b="1" dirty="0"/>
              <a:t>2</a:t>
            </a:r>
            <a:r>
              <a:rPr lang="zh-CN" altLang="en-US" sz="2400" b="1" dirty="0"/>
              <a:t>个数字</a:t>
            </a:r>
          </a:p>
          <a:p>
            <a:pPr lvl="2" eaLnBrk="1" hangingPunct="1">
              <a:lnSpc>
                <a:spcPct val="100000"/>
              </a:lnSpc>
            </a:pPr>
            <a:r>
              <a:rPr lang="en-US" altLang="zh-CN" sz="2400" b="1" dirty="0"/>
              <a:t>7</a:t>
            </a:r>
            <a:r>
              <a:rPr lang="en-US" altLang="zh-CN" sz="2400" b="1" u="sng" dirty="0"/>
              <a:t>+</a:t>
            </a:r>
            <a:r>
              <a:rPr lang="en-US" altLang="zh-CN" sz="2400" b="1" dirty="0"/>
              <a:t>2</a:t>
            </a:r>
            <a:r>
              <a:rPr lang="zh-CN" altLang="en-US" sz="2400" b="1" dirty="0"/>
              <a:t>个信息段</a:t>
            </a:r>
            <a:endParaRPr lang="zh-CN" altLang="en-US" sz="2400" b="1" u="sng" dirty="0"/>
          </a:p>
          <a:p>
            <a:pPr lvl="1" eaLnBrk="1" hangingPunct="1">
              <a:lnSpc>
                <a:spcPct val="100000"/>
              </a:lnSpc>
            </a:pPr>
            <a:r>
              <a:rPr lang="zh-CN" altLang="en-US" sz="2800" dirty="0">
                <a:solidFill>
                  <a:srgbClr val="9966FF"/>
                </a:solidFill>
              </a:rPr>
              <a:t>长时记忆</a:t>
            </a:r>
            <a:r>
              <a:rPr lang="en-US" altLang="zh-CN" sz="2800" dirty="0">
                <a:solidFill>
                  <a:srgbClr val="9966FF"/>
                </a:solidFill>
              </a:rPr>
              <a:t>:</a:t>
            </a:r>
            <a:r>
              <a:rPr lang="zh-CN" altLang="en-US" sz="2800" dirty="0"/>
              <a:t>容量大，访问时间相对较慢，遗忘的速度慢</a:t>
            </a:r>
          </a:p>
        </p:txBody>
      </p:sp>
      <p:grpSp>
        <p:nvGrpSpPr>
          <p:cNvPr id="2" name="Group 13"/>
          <p:cNvGrpSpPr>
            <a:grpSpLocks/>
          </p:cNvGrpSpPr>
          <p:nvPr/>
        </p:nvGrpSpPr>
        <p:grpSpPr bwMode="auto">
          <a:xfrm>
            <a:off x="1723292" y="4152535"/>
            <a:ext cx="8783516" cy="2545804"/>
            <a:chOff x="975" y="2659"/>
            <a:chExt cx="3855" cy="1330"/>
          </a:xfrm>
        </p:grpSpPr>
        <p:sp>
          <p:nvSpPr>
            <p:cNvPr id="57350" name="Line 4"/>
            <p:cNvSpPr>
              <a:spLocks noChangeShapeType="1"/>
            </p:cNvSpPr>
            <p:nvPr/>
          </p:nvSpPr>
          <p:spPr bwMode="auto">
            <a:xfrm>
              <a:off x="1655" y="2886"/>
              <a:ext cx="499" cy="272"/>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1600" b="1"/>
            </a:p>
          </p:txBody>
        </p:sp>
        <p:sp>
          <p:nvSpPr>
            <p:cNvPr id="57351" name="Text Box 5"/>
            <p:cNvSpPr txBox="1">
              <a:spLocks noChangeArrowheads="1"/>
            </p:cNvSpPr>
            <p:nvPr/>
          </p:nvSpPr>
          <p:spPr bwMode="auto">
            <a:xfrm>
              <a:off x="1973" y="2840"/>
              <a:ext cx="1950" cy="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eaLnBrk="0" hangingPunct="0">
                <a:defRPr sz="2000">
                  <a:solidFill>
                    <a:schemeClr val="tx1"/>
                  </a:solidFill>
                  <a:latin typeface="Verdana" panose="020B0604030504040204" pitchFamily="34" charset="0"/>
                  <a:ea typeface="楷体_GB2312" panose="02010609030101010101" pitchFamily="49" charset="-122"/>
                </a:defRPr>
              </a:lvl1pPr>
              <a:lvl2pPr marL="742950" indent="-285750" eaLnBrk="0" hangingPunct="0">
                <a:defRPr sz="2000">
                  <a:solidFill>
                    <a:schemeClr val="tx1"/>
                  </a:solidFill>
                  <a:latin typeface="Verdana" panose="020B0604030504040204" pitchFamily="34" charset="0"/>
                  <a:ea typeface="楷体_GB2312" panose="02010609030101010101" pitchFamily="49" charset="-122"/>
                </a:defRPr>
              </a:lvl2pPr>
              <a:lvl3pPr marL="1143000" indent="-228600" eaLnBrk="0" hangingPunct="0">
                <a:defRPr sz="2000">
                  <a:solidFill>
                    <a:schemeClr val="tx1"/>
                  </a:solidFill>
                  <a:latin typeface="Verdana" panose="020B0604030504040204" pitchFamily="34" charset="0"/>
                  <a:ea typeface="楷体_GB2312" panose="02010609030101010101" pitchFamily="49" charset="-122"/>
                </a:defRPr>
              </a:lvl3pPr>
              <a:lvl4pPr marL="1600200" indent="-228600" eaLnBrk="0" hangingPunct="0">
                <a:defRPr sz="2000">
                  <a:solidFill>
                    <a:schemeClr val="tx1"/>
                  </a:solidFill>
                  <a:latin typeface="Verdana" panose="020B0604030504040204" pitchFamily="34" charset="0"/>
                  <a:ea typeface="楷体_GB2312" panose="02010609030101010101" pitchFamily="49" charset="-122"/>
                </a:defRPr>
              </a:lvl4pPr>
              <a:lvl5pPr marL="2057400" indent="-228600" eaLnBrk="0" hangingPunct="0">
                <a:defRPr sz="2000">
                  <a:solidFill>
                    <a:schemeClr val="tx1"/>
                  </a:solidFill>
                  <a:latin typeface="Verdana" panose="020B0604030504040204" pitchFamily="34" charset="0"/>
                  <a:ea typeface="楷体_GB2312" panose="02010609030101010101" pitchFamily="49" charset="-122"/>
                </a:defRPr>
              </a:lvl5pPr>
              <a:lvl6pPr marL="25146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6pPr>
              <a:lvl7pPr marL="29718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7pPr>
              <a:lvl8pPr marL="34290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8pPr>
              <a:lvl9pPr marL="38862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9pPr>
            </a:lstStyle>
            <a:p>
              <a:pPr eaLnBrk="1" hangingPunct="1">
                <a:spcBef>
                  <a:spcPct val="50000"/>
                </a:spcBef>
                <a:buFont typeface="Wingdings" panose="05000000000000000000" pitchFamily="2" charset="2"/>
                <a:buNone/>
              </a:pPr>
              <a:r>
                <a:rPr lang="zh-CN" altLang="en-US" sz="2800" b="1" dirty="0">
                  <a:solidFill>
                    <a:srgbClr val="7030A0"/>
                  </a:solidFill>
                </a:rPr>
                <a:t>关注</a:t>
              </a:r>
              <a:r>
                <a:rPr lang="en-US" altLang="zh-CN" sz="2800" b="1" dirty="0">
                  <a:solidFill>
                    <a:srgbClr val="7030A0"/>
                  </a:solidFill>
                </a:rPr>
                <a:t>(attention)</a:t>
              </a:r>
            </a:p>
          </p:txBody>
        </p:sp>
        <p:sp>
          <p:nvSpPr>
            <p:cNvPr id="57352" name="Line 6"/>
            <p:cNvSpPr>
              <a:spLocks noChangeShapeType="1"/>
            </p:cNvSpPr>
            <p:nvPr/>
          </p:nvSpPr>
          <p:spPr bwMode="auto">
            <a:xfrm>
              <a:off x="2471" y="3430"/>
              <a:ext cx="499" cy="272"/>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1600" b="1"/>
            </a:p>
          </p:txBody>
        </p:sp>
        <p:sp>
          <p:nvSpPr>
            <p:cNvPr id="57353" name="Text Box 7"/>
            <p:cNvSpPr txBox="1">
              <a:spLocks noChangeArrowheads="1"/>
            </p:cNvSpPr>
            <p:nvPr/>
          </p:nvSpPr>
          <p:spPr bwMode="auto">
            <a:xfrm>
              <a:off x="2761" y="3385"/>
              <a:ext cx="2069" cy="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eaLnBrk="0" hangingPunct="0">
                <a:defRPr sz="2000">
                  <a:solidFill>
                    <a:schemeClr val="tx1"/>
                  </a:solidFill>
                  <a:latin typeface="Verdana" panose="020B0604030504040204" pitchFamily="34" charset="0"/>
                  <a:ea typeface="楷体_GB2312" panose="02010609030101010101" pitchFamily="49" charset="-122"/>
                </a:defRPr>
              </a:lvl1pPr>
              <a:lvl2pPr marL="742950" indent="-285750" eaLnBrk="0" hangingPunct="0">
                <a:defRPr sz="2000">
                  <a:solidFill>
                    <a:schemeClr val="tx1"/>
                  </a:solidFill>
                  <a:latin typeface="Verdana" panose="020B0604030504040204" pitchFamily="34" charset="0"/>
                  <a:ea typeface="楷体_GB2312" panose="02010609030101010101" pitchFamily="49" charset="-122"/>
                </a:defRPr>
              </a:lvl2pPr>
              <a:lvl3pPr marL="1143000" indent="-228600" eaLnBrk="0" hangingPunct="0">
                <a:defRPr sz="2000">
                  <a:solidFill>
                    <a:schemeClr val="tx1"/>
                  </a:solidFill>
                  <a:latin typeface="Verdana" panose="020B0604030504040204" pitchFamily="34" charset="0"/>
                  <a:ea typeface="楷体_GB2312" panose="02010609030101010101" pitchFamily="49" charset="-122"/>
                </a:defRPr>
              </a:lvl3pPr>
              <a:lvl4pPr marL="1600200" indent="-228600" eaLnBrk="0" hangingPunct="0">
                <a:defRPr sz="2000">
                  <a:solidFill>
                    <a:schemeClr val="tx1"/>
                  </a:solidFill>
                  <a:latin typeface="Verdana" panose="020B0604030504040204" pitchFamily="34" charset="0"/>
                  <a:ea typeface="楷体_GB2312" panose="02010609030101010101" pitchFamily="49" charset="-122"/>
                </a:defRPr>
              </a:lvl4pPr>
              <a:lvl5pPr marL="2057400" indent="-228600" eaLnBrk="0" hangingPunct="0">
                <a:defRPr sz="2000">
                  <a:solidFill>
                    <a:schemeClr val="tx1"/>
                  </a:solidFill>
                  <a:latin typeface="Verdana" panose="020B0604030504040204" pitchFamily="34" charset="0"/>
                  <a:ea typeface="楷体_GB2312" panose="02010609030101010101" pitchFamily="49" charset="-122"/>
                </a:defRPr>
              </a:lvl5pPr>
              <a:lvl6pPr marL="25146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6pPr>
              <a:lvl7pPr marL="29718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7pPr>
              <a:lvl8pPr marL="34290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8pPr>
              <a:lvl9pPr marL="38862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9pPr>
            </a:lstStyle>
            <a:p>
              <a:pPr eaLnBrk="1" hangingPunct="1">
                <a:spcBef>
                  <a:spcPct val="50000"/>
                </a:spcBef>
                <a:buFont typeface="Wingdings" panose="05000000000000000000" pitchFamily="2" charset="2"/>
                <a:buNone/>
              </a:pPr>
              <a:r>
                <a:rPr lang="zh-CN" altLang="en-US" sz="2800" b="1">
                  <a:solidFill>
                    <a:srgbClr val="7030A0"/>
                  </a:solidFill>
                </a:rPr>
                <a:t>复述</a:t>
              </a:r>
              <a:r>
                <a:rPr lang="en-US" altLang="zh-CN" sz="2800" b="1">
                  <a:solidFill>
                    <a:srgbClr val="7030A0"/>
                  </a:solidFill>
                </a:rPr>
                <a:t>(rehearsal)</a:t>
              </a:r>
            </a:p>
          </p:txBody>
        </p:sp>
        <p:sp>
          <p:nvSpPr>
            <p:cNvPr id="57354" name="Text Box 10"/>
            <p:cNvSpPr txBox="1">
              <a:spLocks noChangeArrowheads="1"/>
            </p:cNvSpPr>
            <p:nvPr/>
          </p:nvSpPr>
          <p:spPr bwMode="auto">
            <a:xfrm>
              <a:off x="975" y="2659"/>
              <a:ext cx="771" cy="241"/>
            </a:xfrm>
            <a:prstGeom prst="rect">
              <a:avLst/>
            </a:prstGeom>
            <a:noFill/>
            <a:ln w="9525" algn="ctr">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marL="342900" indent="-342900" eaLnBrk="0" hangingPunct="0">
                <a:defRPr sz="2000">
                  <a:solidFill>
                    <a:schemeClr val="tx1"/>
                  </a:solidFill>
                  <a:latin typeface="Verdana" panose="020B0604030504040204" pitchFamily="34" charset="0"/>
                  <a:ea typeface="楷体_GB2312" panose="02010609030101010101" pitchFamily="49" charset="-122"/>
                </a:defRPr>
              </a:lvl1pPr>
              <a:lvl2pPr marL="742950" indent="-285750" eaLnBrk="0" hangingPunct="0">
                <a:defRPr sz="2000">
                  <a:solidFill>
                    <a:schemeClr val="tx1"/>
                  </a:solidFill>
                  <a:latin typeface="Verdana" panose="020B0604030504040204" pitchFamily="34" charset="0"/>
                  <a:ea typeface="楷体_GB2312" panose="02010609030101010101" pitchFamily="49" charset="-122"/>
                </a:defRPr>
              </a:lvl2pPr>
              <a:lvl3pPr marL="1143000" indent="-228600" eaLnBrk="0" hangingPunct="0">
                <a:defRPr sz="2000">
                  <a:solidFill>
                    <a:schemeClr val="tx1"/>
                  </a:solidFill>
                  <a:latin typeface="Verdana" panose="020B0604030504040204" pitchFamily="34" charset="0"/>
                  <a:ea typeface="楷体_GB2312" panose="02010609030101010101" pitchFamily="49" charset="-122"/>
                </a:defRPr>
              </a:lvl3pPr>
              <a:lvl4pPr marL="1600200" indent="-228600" eaLnBrk="0" hangingPunct="0">
                <a:defRPr sz="2000">
                  <a:solidFill>
                    <a:schemeClr val="tx1"/>
                  </a:solidFill>
                  <a:latin typeface="Verdana" panose="020B0604030504040204" pitchFamily="34" charset="0"/>
                  <a:ea typeface="楷体_GB2312" panose="02010609030101010101" pitchFamily="49" charset="-122"/>
                </a:defRPr>
              </a:lvl4pPr>
              <a:lvl5pPr marL="2057400" indent="-228600" eaLnBrk="0" hangingPunct="0">
                <a:defRPr sz="2000">
                  <a:solidFill>
                    <a:schemeClr val="tx1"/>
                  </a:solidFill>
                  <a:latin typeface="Verdana" panose="020B0604030504040204" pitchFamily="34" charset="0"/>
                  <a:ea typeface="楷体_GB2312" panose="02010609030101010101" pitchFamily="49" charset="-122"/>
                </a:defRPr>
              </a:lvl5pPr>
              <a:lvl6pPr marL="25146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6pPr>
              <a:lvl7pPr marL="29718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7pPr>
              <a:lvl8pPr marL="34290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8pPr>
              <a:lvl9pPr marL="38862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9pPr>
            </a:lstStyle>
            <a:p>
              <a:pPr eaLnBrk="1" hangingPunct="1">
                <a:spcBef>
                  <a:spcPct val="50000"/>
                </a:spcBef>
                <a:buFont typeface="Wingdings" panose="05000000000000000000" pitchFamily="2" charset="2"/>
                <a:buNone/>
              </a:pPr>
              <a:r>
                <a:rPr lang="zh-CN" altLang="en-US" sz="2400" b="1" dirty="0"/>
                <a:t>感觉记忆</a:t>
              </a:r>
            </a:p>
          </p:txBody>
        </p:sp>
        <p:sp>
          <p:nvSpPr>
            <p:cNvPr id="57355" name="Text Box 11"/>
            <p:cNvSpPr txBox="1">
              <a:spLocks noChangeArrowheads="1"/>
            </p:cNvSpPr>
            <p:nvPr/>
          </p:nvSpPr>
          <p:spPr bwMode="auto">
            <a:xfrm>
              <a:off x="1791" y="3203"/>
              <a:ext cx="771" cy="241"/>
            </a:xfrm>
            <a:prstGeom prst="rect">
              <a:avLst/>
            </a:prstGeom>
            <a:noFill/>
            <a:ln w="9525" algn="ctr">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marL="342900" indent="-342900" eaLnBrk="0" hangingPunct="0">
                <a:defRPr sz="2000">
                  <a:solidFill>
                    <a:schemeClr val="tx1"/>
                  </a:solidFill>
                  <a:latin typeface="Verdana" panose="020B0604030504040204" pitchFamily="34" charset="0"/>
                  <a:ea typeface="楷体_GB2312" panose="02010609030101010101" pitchFamily="49" charset="-122"/>
                </a:defRPr>
              </a:lvl1pPr>
              <a:lvl2pPr marL="742950" indent="-285750" eaLnBrk="0" hangingPunct="0">
                <a:defRPr sz="2000">
                  <a:solidFill>
                    <a:schemeClr val="tx1"/>
                  </a:solidFill>
                  <a:latin typeface="Verdana" panose="020B0604030504040204" pitchFamily="34" charset="0"/>
                  <a:ea typeface="楷体_GB2312" panose="02010609030101010101" pitchFamily="49" charset="-122"/>
                </a:defRPr>
              </a:lvl2pPr>
              <a:lvl3pPr marL="1143000" indent="-228600" eaLnBrk="0" hangingPunct="0">
                <a:defRPr sz="2000">
                  <a:solidFill>
                    <a:schemeClr val="tx1"/>
                  </a:solidFill>
                  <a:latin typeface="Verdana" panose="020B0604030504040204" pitchFamily="34" charset="0"/>
                  <a:ea typeface="楷体_GB2312" panose="02010609030101010101" pitchFamily="49" charset="-122"/>
                </a:defRPr>
              </a:lvl3pPr>
              <a:lvl4pPr marL="1600200" indent="-228600" eaLnBrk="0" hangingPunct="0">
                <a:defRPr sz="2000">
                  <a:solidFill>
                    <a:schemeClr val="tx1"/>
                  </a:solidFill>
                  <a:latin typeface="Verdana" panose="020B0604030504040204" pitchFamily="34" charset="0"/>
                  <a:ea typeface="楷体_GB2312" panose="02010609030101010101" pitchFamily="49" charset="-122"/>
                </a:defRPr>
              </a:lvl4pPr>
              <a:lvl5pPr marL="2057400" indent="-228600" eaLnBrk="0" hangingPunct="0">
                <a:defRPr sz="2000">
                  <a:solidFill>
                    <a:schemeClr val="tx1"/>
                  </a:solidFill>
                  <a:latin typeface="Verdana" panose="020B0604030504040204" pitchFamily="34" charset="0"/>
                  <a:ea typeface="楷体_GB2312" panose="02010609030101010101" pitchFamily="49" charset="-122"/>
                </a:defRPr>
              </a:lvl5pPr>
              <a:lvl6pPr marL="25146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6pPr>
              <a:lvl7pPr marL="29718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7pPr>
              <a:lvl8pPr marL="34290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8pPr>
              <a:lvl9pPr marL="38862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9pPr>
            </a:lstStyle>
            <a:p>
              <a:pPr eaLnBrk="1" hangingPunct="1">
                <a:spcBef>
                  <a:spcPct val="50000"/>
                </a:spcBef>
                <a:buFont typeface="Wingdings" panose="05000000000000000000" pitchFamily="2" charset="2"/>
                <a:buNone/>
              </a:pPr>
              <a:r>
                <a:rPr lang="zh-CN" altLang="en-US" sz="2400" b="1"/>
                <a:t>短时记忆</a:t>
              </a:r>
            </a:p>
          </p:txBody>
        </p:sp>
        <p:sp>
          <p:nvSpPr>
            <p:cNvPr id="57356" name="Text Box 12"/>
            <p:cNvSpPr txBox="1">
              <a:spLocks noChangeArrowheads="1"/>
            </p:cNvSpPr>
            <p:nvPr/>
          </p:nvSpPr>
          <p:spPr bwMode="auto">
            <a:xfrm>
              <a:off x="2653" y="3748"/>
              <a:ext cx="771" cy="241"/>
            </a:xfrm>
            <a:prstGeom prst="rect">
              <a:avLst/>
            </a:prstGeom>
            <a:noFill/>
            <a:ln w="9525" algn="ctr">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marL="342900" indent="-342900" eaLnBrk="0" hangingPunct="0">
                <a:defRPr sz="2000">
                  <a:solidFill>
                    <a:schemeClr val="tx1"/>
                  </a:solidFill>
                  <a:latin typeface="Verdana" panose="020B0604030504040204" pitchFamily="34" charset="0"/>
                  <a:ea typeface="楷体_GB2312" panose="02010609030101010101" pitchFamily="49" charset="-122"/>
                </a:defRPr>
              </a:lvl1pPr>
              <a:lvl2pPr marL="742950" indent="-285750" eaLnBrk="0" hangingPunct="0">
                <a:defRPr sz="2000">
                  <a:solidFill>
                    <a:schemeClr val="tx1"/>
                  </a:solidFill>
                  <a:latin typeface="Verdana" panose="020B0604030504040204" pitchFamily="34" charset="0"/>
                  <a:ea typeface="楷体_GB2312" panose="02010609030101010101" pitchFamily="49" charset="-122"/>
                </a:defRPr>
              </a:lvl2pPr>
              <a:lvl3pPr marL="1143000" indent="-228600" eaLnBrk="0" hangingPunct="0">
                <a:defRPr sz="2000">
                  <a:solidFill>
                    <a:schemeClr val="tx1"/>
                  </a:solidFill>
                  <a:latin typeface="Verdana" panose="020B0604030504040204" pitchFamily="34" charset="0"/>
                  <a:ea typeface="楷体_GB2312" panose="02010609030101010101" pitchFamily="49" charset="-122"/>
                </a:defRPr>
              </a:lvl3pPr>
              <a:lvl4pPr marL="1600200" indent="-228600" eaLnBrk="0" hangingPunct="0">
                <a:defRPr sz="2000">
                  <a:solidFill>
                    <a:schemeClr val="tx1"/>
                  </a:solidFill>
                  <a:latin typeface="Verdana" panose="020B0604030504040204" pitchFamily="34" charset="0"/>
                  <a:ea typeface="楷体_GB2312" panose="02010609030101010101" pitchFamily="49" charset="-122"/>
                </a:defRPr>
              </a:lvl4pPr>
              <a:lvl5pPr marL="2057400" indent="-228600" eaLnBrk="0" hangingPunct="0">
                <a:defRPr sz="2000">
                  <a:solidFill>
                    <a:schemeClr val="tx1"/>
                  </a:solidFill>
                  <a:latin typeface="Verdana" panose="020B0604030504040204" pitchFamily="34" charset="0"/>
                  <a:ea typeface="楷体_GB2312" panose="02010609030101010101" pitchFamily="49" charset="-122"/>
                </a:defRPr>
              </a:lvl5pPr>
              <a:lvl6pPr marL="25146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6pPr>
              <a:lvl7pPr marL="29718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7pPr>
              <a:lvl8pPr marL="34290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8pPr>
              <a:lvl9pPr marL="38862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9pPr>
            </a:lstStyle>
            <a:p>
              <a:pPr eaLnBrk="1" hangingPunct="1">
                <a:spcBef>
                  <a:spcPct val="50000"/>
                </a:spcBef>
                <a:buFont typeface="Wingdings" panose="05000000000000000000" pitchFamily="2" charset="2"/>
                <a:buNone/>
              </a:pPr>
              <a:r>
                <a:rPr lang="zh-CN" altLang="en-US" sz="2400" b="1"/>
                <a:t>长时记忆</a:t>
              </a:r>
            </a:p>
          </p:txBody>
        </p:sp>
      </p:grpSp>
    </p:spTree>
    <p:extLst>
      <p:ext uri="{BB962C8B-B14F-4D97-AF65-F5344CB8AC3E}">
        <p14:creationId xmlns:p14="http://schemas.microsoft.com/office/powerpoint/2010/main" val="341018262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Effect transition="in" filter="fade">
                                      <p:cBhvr>
                                        <p:cTn id="9"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1" name="Rectangle 2"/>
          <p:cNvSpPr>
            <a:spLocks noGrp="1" noChangeArrowheads="1"/>
          </p:cNvSpPr>
          <p:nvPr>
            <p:ph type="title"/>
          </p:nvPr>
        </p:nvSpPr>
        <p:spPr>
          <a:xfrm>
            <a:off x="243840" y="1"/>
            <a:ext cx="10515600" cy="662940"/>
          </a:xfrm>
        </p:spPr>
        <p:txBody>
          <a:bodyPr/>
          <a:lstStyle/>
          <a:p>
            <a:pPr eaLnBrk="1" hangingPunct="1"/>
            <a:r>
              <a:rPr lang="zh-CN" altLang="en-US"/>
              <a:t>减轻记忆负担</a:t>
            </a:r>
          </a:p>
        </p:txBody>
      </p:sp>
      <p:sp>
        <p:nvSpPr>
          <p:cNvPr id="4" name="灯片编号占位符 4"/>
          <p:cNvSpPr>
            <a:spLocks noGrp="1"/>
          </p:cNvSpPr>
          <p:nvPr>
            <p:ph type="sldNum" sz="quarter" idx="4294967295"/>
          </p:nvPr>
        </p:nvSpPr>
        <p:spPr>
          <a:xfrm>
            <a:off x="0" y="6356350"/>
            <a:ext cx="4114800" cy="365125"/>
          </a:xfrm>
        </p:spPr>
        <p:txBody>
          <a:bodyPr/>
          <a:lstStyle>
            <a:lvl1pPr eaLnBrk="0" hangingPunct="0">
              <a:defRPr sz="2000">
                <a:solidFill>
                  <a:schemeClr val="tx1"/>
                </a:solidFill>
                <a:latin typeface="Verdana" panose="020B0604030504040204" pitchFamily="34" charset="0"/>
                <a:ea typeface="楷体_GB2312" panose="02010609030101010101" pitchFamily="49" charset="-122"/>
              </a:defRPr>
            </a:lvl1pPr>
            <a:lvl2pPr marL="742950" indent="-285750" eaLnBrk="0" hangingPunct="0">
              <a:defRPr sz="2000">
                <a:solidFill>
                  <a:schemeClr val="tx1"/>
                </a:solidFill>
                <a:latin typeface="Verdana" panose="020B0604030504040204" pitchFamily="34" charset="0"/>
                <a:ea typeface="楷体_GB2312" panose="02010609030101010101" pitchFamily="49" charset="-122"/>
              </a:defRPr>
            </a:lvl2pPr>
            <a:lvl3pPr marL="1143000" indent="-228600" eaLnBrk="0" hangingPunct="0">
              <a:defRPr sz="2000">
                <a:solidFill>
                  <a:schemeClr val="tx1"/>
                </a:solidFill>
                <a:latin typeface="Verdana" panose="020B0604030504040204" pitchFamily="34" charset="0"/>
                <a:ea typeface="楷体_GB2312" panose="02010609030101010101" pitchFamily="49" charset="-122"/>
              </a:defRPr>
            </a:lvl3pPr>
            <a:lvl4pPr marL="1600200" indent="-228600" eaLnBrk="0" hangingPunct="0">
              <a:defRPr sz="2000">
                <a:solidFill>
                  <a:schemeClr val="tx1"/>
                </a:solidFill>
                <a:latin typeface="Verdana" panose="020B0604030504040204" pitchFamily="34" charset="0"/>
                <a:ea typeface="楷体_GB2312" panose="02010609030101010101" pitchFamily="49" charset="-122"/>
              </a:defRPr>
            </a:lvl4pPr>
            <a:lvl5pPr marL="2057400" indent="-228600" eaLnBrk="0" hangingPunct="0">
              <a:defRPr sz="2000">
                <a:solidFill>
                  <a:schemeClr val="tx1"/>
                </a:solidFill>
                <a:latin typeface="Verdana" panose="020B0604030504040204" pitchFamily="34" charset="0"/>
                <a:ea typeface="楷体_GB2312" panose="02010609030101010101" pitchFamily="49" charset="-122"/>
              </a:defRPr>
            </a:lvl5pPr>
            <a:lvl6pPr marL="25146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6pPr>
            <a:lvl7pPr marL="29718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7pPr>
            <a:lvl8pPr marL="34290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8pPr>
            <a:lvl9pPr marL="38862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9pPr>
          </a:lstStyle>
          <a:p>
            <a:pPr eaLnBrk="1" hangingPunct="1"/>
            <a:fld id="{73E57D35-B142-466F-AA5B-44F4B1D1FA17}" type="slidenum">
              <a:rPr lang="en-US" altLang="zh-CN" sz="1000">
                <a:ea typeface="宋体" panose="02010600030101010101" pitchFamily="2" charset="-122"/>
              </a:rPr>
              <a:pPr eaLnBrk="1" hangingPunct="1"/>
              <a:t>56</a:t>
            </a:fld>
            <a:endParaRPr lang="en-US" altLang="zh-CN" sz="1000">
              <a:ea typeface="宋体" panose="02010600030101010101" pitchFamily="2" charset="-122"/>
            </a:endParaRPr>
          </a:p>
        </p:txBody>
      </p:sp>
      <p:sp>
        <p:nvSpPr>
          <p:cNvPr id="58372" name="Rectangle 3"/>
          <p:cNvSpPr>
            <a:spLocks noGrp="1" noChangeArrowheads="1"/>
          </p:cNvSpPr>
          <p:nvPr>
            <p:ph type="body" idx="4294967295"/>
          </p:nvPr>
        </p:nvSpPr>
        <p:spPr>
          <a:xfrm>
            <a:off x="0" y="1134208"/>
            <a:ext cx="12192000" cy="5042755"/>
          </a:xfrm>
        </p:spPr>
        <p:txBody>
          <a:bodyPr>
            <a:normAutofit lnSpcReduction="10000"/>
          </a:bodyPr>
          <a:lstStyle/>
          <a:p>
            <a:pPr eaLnBrk="1" hangingPunct="1">
              <a:lnSpc>
                <a:spcPct val="150000"/>
              </a:lnSpc>
            </a:pPr>
            <a:r>
              <a:rPr lang="zh-CN" altLang="en-US" dirty="0"/>
              <a:t>人的</a:t>
            </a:r>
            <a:r>
              <a:rPr lang="zh-CN" altLang="en-US" dirty="0">
                <a:solidFill>
                  <a:srgbClr val="FF0000"/>
                </a:solidFill>
              </a:rPr>
              <a:t>识别能力大于回忆能力</a:t>
            </a:r>
          </a:p>
          <a:p>
            <a:pPr lvl="1" eaLnBrk="1" hangingPunct="1">
              <a:lnSpc>
                <a:spcPct val="150000"/>
              </a:lnSpc>
            </a:pPr>
            <a:r>
              <a:rPr lang="zh-CN" altLang="en-US" dirty="0"/>
              <a:t>图文界面替代命令界面</a:t>
            </a:r>
          </a:p>
          <a:p>
            <a:pPr lvl="1" eaLnBrk="1" hangingPunct="1">
              <a:lnSpc>
                <a:spcPct val="150000"/>
              </a:lnSpc>
            </a:pPr>
            <a:r>
              <a:rPr lang="zh-CN" altLang="en-US" dirty="0"/>
              <a:t>安装过程的</a:t>
            </a:r>
            <a:r>
              <a:rPr lang="en-US" altLang="zh-CN" dirty="0"/>
              <a:t>wizard</a:t>
            </a:r>
          </a:p>
          <a:p>
            <a:pPr eaLnBrk="1" hangingPunct="1">
              <a:lnSpc>
                <a:spcPct val="150000"/>
              </a:lnSpc>
            </a:pPr>
            <a:r>
              <a:rPr lang="zh-CN" altLang="en-US" dirty="0"/>
              <a:t>回忆提示</a:t>
            </a:r>
          </a:p>
          <a:p>
            <a:pPr lvl="1" eaLnBrk="1" hangingPunct="1">
              <a:lnSpc>
                <a:spcPct val="150000"/>
              </a:lnSpc>
            </a:pPr>
            <a:r>
              <a:rPr lang="zh-CN" altLang="en-US" dirty="0"/>
              <a:t>密码的提示语句</a:t>
            </a:r>
          </a:p>
          <a:p>
            <a:pPr eaLnBrk="1" hangingPunct="1">
              <a:lnSpc>
                <a:spcPct val="150000"/>
              </a:lnSpc>
            </a:pPr>
            <a:r>
              <a:rPr lang="zh-CN" altLang="en-US" dirty="0"/>
              <a:t>信息检索的两大过程：</a:t>
            </a:r>
          </a:p>
          <a:p>
            <a:pPr lvl="1" eaLnBrk="1" hangingPunct="1">
              <a:lnSpc>
                <a:spcPct val="150000"/>
              </a:lnSpc>
            </a:pPr>
            <a:r>
              <a:rPr lang="zh-CN" altLang="en-US" dirty="0">
                <a:solidFill>
                  <a:srgbClr val="9966FF"/>
                </a:solidFill>
              </a:rPr>
              <a:t>定向回忆：</a:t>
            </a:r>
            <a:r>
              <a:rPr lang="zh-CN" altLang="en-US" dirty="0"/>
              <a:t>记忆的信息尽可能贴切地描述所需检索的信息</a:t>
            </a:r>
            <a:r>
              <a:rPr lang="en-US" altLang="zh-CN" dirty="0"/>
              <a:t>,</a:t>
            </a:r>
            <a:r>
              <a:rPr lang="zh-CN" altLang="en-US" dirty="0"/>
              <a:t>并在界面显示检索空间 </a:t>
            </a:r>
            <a:r>
              <a:rPr lang="en-US" altLang="zh-CN" dirty="0"/>
              <a:t>;</a:t>
            </a:r>
          </a:p>
          <a:p>
            <a:pPr lvl="1" eaLnBrk="1" hangingPunct="1">
              <a:lnSpc>
                <a:spcPct val="150000"/>
              </a:lnSpc>
            </a:pPr>
            <a:r>
              <a:rPr lang="zh-CN" altLang="en-US" dirty="0">
                <a:solidFill>
                  <a:srgbClr val="9966FF"/>
                </a:solidFill>
              </a:rPr>
              <a:t>扫描识别：</a:t>
            </a:r>
            <a:r>
              <a:rPr lang="zh-CN" altLang="en-US" dirty="0"/>
              <a:t>即浏览各个文件目录 </a:t>
            </a:r>
            <a:r>
              <a:rPr lang="en-US" altLang="zh-CN" dirty="0"/>
              <a:t>;</a:t>
            </a:r>
          </a:p>
        </p:txBody>
      </p:sp>
    </p:spTree>
    <p:extLst>
      <p:ext uri="{BB962C8B-B14F-4D97-AF65-F5344CB8AC3E}">
        <p14:creationId xmlns:p14="http://schemas.microsoft.com/office/powerpoint/2010/main" val="349664943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5" name="Rectangle 2"/>
          <p:cNvSpPr>
            <a:spLocks noGrp="1" noChangeArrowheads="1"/>
          </p:cNvSpPr>
          <p:nvPr>
            <p:ph type="title"/>
          </p:nvPr>
        </p:nvSpPr>
        <p:spPr/>
        <p:txBody>
          <a:bodyPr/>
          <a:lstStyle/>
          <a:p>
            <a:pPr eaLnBrk="1" hangingPunct="1"/>
            <a:r>
              <a:rPr lang="en-US" altLang="zh-CN"/>
              <a:t>Window xp </a:t>
            </a:r>
            <a:r>
              <a:rPr lang="zh-CN" altLang="en-US"/>
              <a:t>搜索界面</a:t>
            </a:r>
          </a:p>
        </p:txBody>
      </p:sp>
      <p:sp>
        <p:nvSpPr>
          <p:cNvPr id="5" name="灯片编号占位符 4"/>
          <p:cNvSpPr>
            <a:spLocks noGrp="1"/>
          </p:cNvSpPr>
          <p:nvPr>
            <p:ph type="sldNum" sz="quarter" idx="4294967295"/>
          </p:nvPr>
        </p:nvSpPr>
        <p:spPr>
          <a:xfrm>
            <a:off x="0" y="6356350"/>
            <a:ext cx="4114800" cy="365125"/>
          </a:xfrm>
        </p:spPr>
        <p:txBody>
          <a:bodyPr/>
          <a:lstStyle>
            <a:lvl1pPr eaLnBrk="0" hangingPunct="0">
              <a:defRPr sz="2000">
                <a:solidFill>
                  <a:schemeClr val="tx1"/>
                </a:solidFill>
                <a:latin typeface="Verdana" panose="020B0604030504040204" pitchFamily="34" charset="0"/>
                <a:ea typeface="楷体_GB2312" panose="02010609030101010101" pitchFamily="49" charset="-122"/>
              </a:defRPr>
            </a:lvl1pPr>
            <a:lvl2pPr marL="742950" indent="-285750" eaLnBrk="0" hangingPunct="0">
              <a:defRPr sz="2000">
                <a:solidFill>
                  <a:schemeClr val="tx1"/>
                </a:solidFill>
                <a:latin typeface="Verdana" panose="020B0604030504040204" pitchFamily="34" charset="0"/>
                <a:ea typeface="楷体_GB2312" panose="02010609030101010101" pitchFamily="49" charset="-122"/>
              </a:defRPr>
            </a:lvl2pPr>
            <a:lvl3pPr marL="1143000" indent="-228600" eaLnBrk="0" hangingPunct="0">
              <a:defRPr sz="2000">
                <a:solidFill>
                  <a:schemeClr val="tx1"/>
                </a:solidFill>
                <a:latin typeface="Verdana" panose="020B0604030504040204" pitchFamily="34" charset="0"/>
                <a:ea typeface="楷体_GB2312" panose="02010609030101010101" pitchFamily="49" charset="-122"/>
              </a:defRPr>
            </a:lvl3pPr>
            <a:lvl4pPr marL="1600200" indent="-228600" eaLnBrk="0" hangingPunct="0">
              <a:defRPr sz="2000">
                <a:solidFill>
                  <a:schemeClr val="tx1"/>
                </a:solidFill>
                <a:latin typeface="Verdana" panose="020B0604030504040204" pitchFamily="34" charset="0"/>
                <a:ea typeface="楷体_GB2312" panose="02010609030101010101" pitchFamily="49" charset="-122"/>
              </a:defRPr>
            </a:lvl4pPr>
            <a:lvl5pPr marL="2057400" indent="-228600" eaLnBrk="0" hangingPunct="0">
              <a:defRPr sz="2000">
                <a:solidFill>
                  <a:schemeClr val="tx1"/>
                </a:solidFill>
                <a:latin typeface="Verdana" panose="020B0604030504040204" pitchFamily="34" charset="0"/>
                <a:ea typeface="楷体_GB2312" panose="02010609030101010101" pitchFamily="49" charset="-122"/>
              </a:defRPr>
            </a:lvl5pPr>
            <a:lvl6pPr marL="25146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6pPr>
            <a:lvl7pPr marL="29718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7pPr>
            <a:lvl8pPr marL="34290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8pPr>
            <a:lvl9pPr marL="38862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9pPr>
          </a:lstStyle>
          <a:p>
            <a:pPr eaLnBrk="1" hangingPunct="1"/>
            <a:fld id="{39880441-BCA1-42FD-94BB-B34A570C74FA}" type="slidenum">
              <a:rPr lang="en-US" altLang="zh-CN" sz="1000">
                <a:ea typeface="宋体" panose="02010600030101010101" pitchFamily="2" charset="-122"/>
              </a:rPr>
              <a:pPr eaLnBrk="1" hangingPunct="1"/>
              <a:t>57</a:t>
            </a:fld>
            <a:endParaRPr lang="en-US" altLang="zh-CN" sz="1000">
              <a:ea typeface="宋体" panose="02010600030101010101" pitchFamily="2" charset="-122"/>
            </a:endParaRPr>
          </a:p>
        </p:txBody>
      </p:sp>
      <p:pic>
        <p:nvPicPr>
          <p:cNvPr id="5939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51088" y="1412876"/>
            <a:ext cx="7491412" cy="4760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4503809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9" name="Rectangle 2"/>
          <p:cNvSpPr>
            <a:spLocks noGrp="1" noChangeArrowheads="1"/>
          </p:cNvSpPr>
          <p:nvPr>
            <p:ph type="title"/>
          </p:nvPr>
        </p:nvSpPr>
        <p:spPr>
          <a:xfrm>
            <a:off x="243840" y="1"/>
            <a:ext cx="11948160" cy="662940"/>
          </a:xfrm>
        </p:spPr>
        <p:txBody>
          <a:bodyPr/>
          <a:lstStyle/>
          <a:p>
            <a:pPr eaLnBrk="1" hangingPunct="1"/>
            <a:r>
              <a:rPr lang="zh-CN" altLang="en-US"/>
              <a:t>交互设计原则</a:t>
            </a:r>
          </a:p>
        </p:txBody>
      </p:sp>
      <p:sp>
        <p:nvSpPr>
          <p:cNvPr id="4" name="灯片编号占位符 4"/>
          <p:cNvSpPr>
            <a:spLocks noGrp="1"/>
          </p:cNvSpPr>
          <p:nvPr>
            <p:ph type="sldNum" sz="quarter" idx="4294967295"/>
          </p:nvPr>
        </p:nvSpPr>
        <p:spPr>
          <a:xfrm>
            <a:off x="0" y="6356350"/>
            <a:ext cx="461727" cy="365125"/>
          </a:xfrm>
        </p:spPr>
        <p:txBody>
          <a:bodyPr/>
          <a:lstStyle>
            <a:lvl1pPr eaLnBrk="0" hangingPunct="0">
              <a:defRPr sz="2000">
                <a:solidFill>
                  <a:schemeClr val="tx1"/>
                </a:solidFill>
                <a:latin typeface="Verdana" panose="020B0604030504040204" pitchFamily="34" charset="0"/>
                <a:ea typeface="楷体_GB2312" panose="02010609030101010101" pitchFamily="49" charset="-122"/>
              </a:defRPr>
            </a:lvl1pPr>
            <a:lvl2pPr marL="742950" indent="-285750" eaLnBrk="0" hangingPunct="0">
              <a:defRPr sz="2000">
                <a:solidFill>
                  <a:schemeClr val="tx1"/>
                </a:solidFill>
                <a:latin typeface="Verdana" panose="020B0604030504040204" pitchFamily="34" charset="0"/>
                <a:ea typeface="楷体_GB2312" panose="02010609030101010101" pitchFamily="49" charset="-122"/>
              </a:defRPr>
            </a:lvl2pPr>
            <a:lvl3pPr marL="1143000" indent="-228600" eaLnBrk="0" hangingPunct="0">
              <a:defRPr sz="2000">
                <a:solidFill>
                  <a:schemeClr val="tx1"/>
                </a:solidFill>
                <a:latin typeface="Verdana" panose="020B0604030504040204" pitchFamily="34" charset="0"/>
                <a:ea typeface="楷体_GB2312" panose="02010609030101010101" pitchFamily="49" charset="-122"/>
              </a:defRPr>
            </a:lvl3pPr>
            <a:lvl4pPr marL="1600200" indent="-228600" eaLnBrk="0" hangingPunct="0">
              <a:defRPr sz="2000">
                <a:solidFill>
                  <a:schemeClr val="tx1"/>
                </a:solidFill>
                <a:latin typeface="Verdana" panose="020B0604030504040204" pitchFamily="34" charset="0"/>
                <a:ea typeface="楷体_GB2312" panose="02010609030101010101" pitchFamily="49" charset="-122"/>
              </a:defRPr>
            </a:lvl4pPr>
            <a:lvl5pPr marL="2057400" indent="-228600" eaLnBrk="0" hangingPunct="0">
              <a:defRPr sz="2000">
                <a:solidFill>
                  <a:schemeClr val="tx1"/>
                </a:solidFill>
                <a:latin typeface="Verdana" panose="020B0604030504040204" pitchFamily="34" charset="0"/>
                <a:ea typeface="楷体_GB2312" panose="02010609030101010101" pitchFamily="49" charset="-122"/>
              </a:defRPr>
            </a:lvl5pPr>
            <a:lvl6pPr marL="25146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6pPr>
            <a:lvl7pPr marL="29718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7pPr>
            <a:lvl8pPr marL="34290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8pPr>
            <a:lvl9pPr marL="38862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9pPr>
          </a:lstStyle>
          <a:p>
            <a:pPr eaLnBrk="1" hangingPunct="1"/>
            <a:fld id="{2A06C299-A4C4-4C0F-960D-B281AFD21AC9}" type="slidenum">
              <a:rPr lang="en-US" altLang="zh-CN" sz="1000">
                <a:ea typeface="宋体" panose="02010600030101010101" pitchFamily="2" charset="-122"/>
              </a:rPr>
              <a:pPr eaLnBrk="1" hangingPunct="1"/>
              <a:t>58</a:t>
            </a:fld>
            <a:endParaRPr lang="en-US" altLang="zh-CN" sz="1000">
              <a:ea typeface="宋体" panose="02010600030101010101" pitchFamily="2" charset="-122"/>
            </a:endParaRPr>
          </a:p>
        </p:txBody>
      </p:sp>
      <p:sp>
        <p:nvSpPr>
          <p:cNvPr id="60420" name="Rectangle 3"/>
          <p:cNvSpPr>
            <a:spLocks noGrp="1" noChangeArrowheads="1"/>
          </p:cNvSpPr>
          <p:nvPr>
            <p:ph type="body" idx="4294967295"/>
          </p:nvPr>
        </p:nvSpPr>
        <p:spPr>
          <a:xfrm>
            <a:off x="0" y="1468315"/>
            <a:ext cx="12192000" cy="4708648"/>
          </a:xfrm>
        </p:spPr>
        <p:txBody>
          <a:bodyPr/>
          <a:lstStyle/>
          <a:p>
            <a:pPr eaLnBrk="1" hangingPunct="1">
              <a:lnSpc>
                <a:spcPct val="150000"/>
              </a:lnSpc>
            </a:pPr>
            <a:r>
              <a:rPr lang="zh-CN" altLang="en-US" dirty="0"/>
              <a:t>综上所述，考虑人的记忆特点，进行交互设计时应该注意的问题有：</a:t>
            </a:r>
          </a:p>
          <a:p>
            <a:pPr lvl="1" eaLnBrk="1" hangingPunct="1">
              <a:lnSpc>
                <a:spcPct val="150000"/>
              </a:lnSpc>
            </a:pPr>
            <a:r>
              <a:rPr lang="zh-CN" altLang="en-US" dirty="0"/>
              <a:t>应考虑用户的记忆能力，</a:t>
            </a:r>
            <a:r>
              <a:rPr lang="zh-CN" altLang="en-US" dirty="0">
                <a:solidFill>
                  <a:srgbClr val="9966FF"/>
                </a:solidFill>
              </a:rPr>
              <a:t>勿使用过于复杂的</a:t>
            </a:r>
            <a:r>
              <a:rPr lang="zh-CN" altLang="en-US" dirty="0"/>
              <a:t>任务执行</a:t>
            </a:r>
            <a:r>
              <a:rPr lang="zh-CN" altLang="en-US" dirty="0">
                <a:solidFill>
                  <a:srgbClr val="9966FF"/>
                </a:solidFill>
              </a:rPr>
              <a:t>步骤</a:t>
            </a:r>
            <a:r>
              <a:rPr lang="zh-CN" altLang="en-US" dirty="0"/>
              <a:t>。</a:t>
            </a:r>
          </a:p>
          <a:p>
            <a:pPr lvl="1" eaLnBrk="1" hangingPunct="1">
              <a:lnSpc>
                <a:spcPct val="150000"/>
              </a:lnSpc>
            </a:pPr>
            <a:r>
              <a:rPr lang="zh-CN" altLang="en-US" dirty="0"/>
              <a:t>由于用户</a:t>
            </a:r>
            <a:r>
              <a:rPr lang="zh-CN" altLang="en-US" dirty="0">
                <a:solidFill>
                  <a:srgbClr val="3333FF"/>
                </a:solidFill>
              </a:rPr>
              <a:t>长于</a:t>
            </a:r>
            <a:r>
              <a:rPr lang="zh-CN" altLang="en-US" dirty="0">
                <a:solidFill>
                  <a:srgbClr val="FF0000"/>
                </a:solidFill>
              </a:rPr>
              <a:t>“识别”</a:t>
            </a:r>
            <a:r>
              <a:rPr lang="zh-CN" altLang="en-US" dirty="0"/>
              <a:t>而</a:t>
            </a:r>
            <a:r>
              <a:rPr lang="zh-CN" altLang="en-US" dirty="0">
                <a:solidFill>
                  <a:srgbClr val="3333FF"/>
                </a:solidFill>
              </a:rPr>
              <a:t>短于</a:t>
            </a:r>
            <a:r>
              <a:rPr lang="zh-CN" altLang="en-US" dirty="0">
                <a:solidFill>
                  <a:srgbClr val="FF0000"/>
                </a:solidFill>
              </a:rPr>
              <a:t>“回忆”</a:t>
            </a:r>
            <a:r>
              <a:rPr lang="zh-CN" altLang="en-US" dirty="0">
                <a:solidFill>
                  <a:srgbClr val="7030A0"/>
                </a:solidFill>
              </a:rPr>
              <a:t> </a:t>
            </a:r>
            <a:r>
              <a:rPr lang="zh-CN" altLang="en-US" dirty="0"/>
              <a:t>。</a:t>
            </a:r>
          </a:p>
          <a:p>
            <a:pPr lvl="1" eaLnBrk="1" hangingPunct="1">
              <a:lnSpc>
                <a:spcPct val="150000"/>
              </a:lnSpc>
            </a:pPr>
            <a:r>
              <a:rPr lang="zh-CN" altLang="en-US" dirty="0"/>
              <a:t>为用户提供多种电子信息（如文件、邮件、图像）的编码方式，并且通过颜色、标志、时间戳、图标等，帮助用户记住它们的存放位置。 </a:t>
            </a:r>
          </a:p>
        </p:txBody>
      </p:sp>
    </p:spTree>
    <p:extLst>
      <p:ext uri="{BB962C8B-B14F-4D97-AF65-F5344CB8AC3E}">
        <p14:creationId xmlns:p14="http://schemas.microsoft.com/office/powerpoint/2010/main" val="333276178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1" name="Rectangle 2"/>
          <p:cNvSpPr>
            <a:spLocks noGrp="1" noChangeArrowheads="1"/>
          </p:cNvSpPr>
          <p:nvPr>
            <p:ph type="title"/>
          </p:nvPr>
        </p:nvSpPr>
        <p:spPr/>
        <p:txBody>
          <a:bodyPr/>
          <a:lstStyle/>
          <a:p>
            <a:pPr eaLnBrk="1" hangingPunct="1"/>
            <a:r>
              <a:rPr lang="zh-CN" altLang="en-US"/>
              <a:t>阅读、说话和聆听 </a:t>
            </a:r>
          </a:p>
        </p:txBody>
      </p:sp>
      <p:sp>
        <p:nvSpPr>
          <p:cNvPr id="4" name="灯片编号占位符 4"/>
          <p:cNvSpPr>
            <a:spLocks noGrp="1"/>
          </p:cNvSpPr>
          <p:nvPr>
            <p:ph type="sldNum" sz="quarter" idx="4294967295"/>
          </p:nvPr>
        </p:nvSpPr>
        <p:spPr>
          <a:xfrm>
            <a:off x="0" y="6356350"/>
            <a:ext cx="4114800" cy="365125"/>
          </a:xfrm>
        </p:spPr>
        <p:txBody>
          <a:bodyPr/>
          <a:lstStyle>
            <a:lvl1pPr eaLnBrk="0" hangingPunct="0">
              <a:defRPr sz="2000">
                <a:solidFill>
                  <a:schemeClr val="tx1"/>
                </a:solidFill>
                <a:latin typeface="Verdana" panose="020B0604030504040204" pitchFamily="34" charset="0"/>
                <a:ea typeface="楷体_GB2312" panose="02010609030101010101" pitchFamily="49" charset="-122"/>
              </a:defRPr>
            </a:lvl1pPr>
            <a:lvl2pPr marL="742950" indent="-285750" eaLnBrk="0" hangingPunct="0">
              <a:defRPr sz="2000">
                <a:solidFill>
                  <a:schemeClr val="tx1"/>
                </a:solidFill>
                <a:latin typeface="Verdana" panose="020B0604030504040204" pitchFamily="34" charset="0"/>
                <a:ea typeface="楷体_GB2312" panose="02010609030101010101" pitchFamily="49" charset="-122"/>
              </a:defRPr>
            </a:lvl2pPr>
            <a:lvl3pPr marL="1143000" indent="-228600" eaLnBrk="0" hangingPunct="0">
              <a:defRPr sz="2000">
                <a:solidFill>
                  <a:schemeClr val="tx1"/>
                </a:solidFill>
                <a:latin typeface="Verdana" panose="020B0604030504040204" pitchFamily="34" charset="0"/>
                <a:ea typeface="楷体_GB2312" panose="02010609030101010101" pitchFamily="49" charset="-122"/>
              </a:defRPr>
            </a:lvl3pPr>
            <a:lvl4pPr marL="1600200" indent="-228600" eaLnBrk="0" hangingPunct="0">
              <a:defRPr sz="2000">
                <a:solidFill>
                  <a:schemeClr val="tx1"/>
                </a:solidFill>
                <a:latin typeface="Verdana" panose="020B0604030504040204" pitchFamily="34" charset="0"/>
                <a:ea typeface="楷体_GB2312" panose="02010609030101010101" pitchFamily="49" charset="-122"/>
              </a:defRPr>
            </a:lvl4pPr>
            <a:lvl5pPr marL="2057400" indent="-228600" eaLnBrk="0" hangingPunct="0">
              <a:defRPr sz="2000">
                <a:solidFill>
                  <a:schemeClr val="tx1"/>
                </a:solidFill>
                <a:latin typeface="Verdana" panose="020B0604030504040204" pitchFamily="34" charset="0"/>
                <a:ea typeface="楷体_GB2312" panose="02010609030101010101" pitchFamily="49" charset="-122"/>
              </a:defRPr>
            </a:lvl5pPr>
            <a:lvl6pPr marL="25146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6pPr>
            <a:lvl7pPr marL="29718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7pPr>
            <a:lvl8pPr marL="34290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8pPr>
            <a:lvl9pPr marL="38862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9pPr>
          </a:lstStyle>
          <a:p>
            <a:pPr eaLnBrk="1" hangingPunct="1"/>
            <a:fld id="{E25B6CC5-7E0C-4836-A555-B62A58336E6C}" type="slidenum">
              <a:rPr lang="en-US" altLang="zh-CN" sz="1000">
                <a:ea typeface="宋体" panose="02010600030101010101" pitchFamily="2" charset="-122"/>
              </a:rPr>
              <a:pPr eaLnBrk="1" hangingPunct="1"/>
              <a:t>59</a:t>
            </a:fld>
            <a:endParaRPr lang="en-US" altLang="zh-CN" sz="1000">
              <a:ea typeface="宋体" panose="02010600030101010101" pitchFamily="2" charset="-122"/>
            </a:endParaRPr>
          </a:p>
        </p:txBody>
      </p:sp>
      <p:sp>
        <p:nvSpPr>
          <p:cNvPr id="63492" name="Rectangle 7"/>
          <p:cNvSpPr>
            <a:spLocks noGrp="1" noChangeArrowheads="1"/>
          </p:cNvSpPr>
          <p:nvPr>
            <p:ph type="body" idx="4294967295"/>
          </p:nvPr>
        </p:nvSpPr>
        <p:spPr>
          <a:xfrm>
            <a:off x="0" y="1825625"/>
            <a:ext cx="12192000" cy="4351338"/>
          </a:xfrm>
        </p:spPr>
        <p:txBody>
          <a:bodyPr/>
          <a:lstStyle/>
          <a:p>
            <a:pPr eaLnBrk="1" hangingPunct="1">
              <a:lnSpc>
                <a:spcPct val="100000"/>
              </a:lnSpc>
            </a:pPr>
            <a:r>
              <a:rPr lang="zh-CN" altLang="en-US" dirty="0"/>
              <a:t>许多人认为聆听要比阅读容易得多，但学习外语时，阅读要比聆听容易。以下是三种形式的不同之处：</a:t>
            </a:r>
          </a:p>
          <a:p>
            <a:pPr lvl="1" eaLnBrk="1" hangingPunct="1">
              <a:lnSpc>
                <a:spcPct val="100000"/>
              </a:lnSpc>
            </a:pPr>
            <a:r>
              <a:rPr lang="zh-CN" altLang="en-US" dirty="0"/>
              <a:t>书面语言是</a:t>
            </a:r>
            <a:r>
              <a:rPr lang="zh-CN" altLang="en-US" dirty="0">
                <a:solidFill>
                  <a:srgbClr val="9966FF"/>
                </a:solidFill>
              </a:rPr>
              <a:t>永久性</a:t>
            </a:r>
            <a:r>
              <a:rPr lang="zh-CN" altLang="en-US" dirty="0"/>
              <a:t>的，而聆听是</a:t>
            </a:r>
            <a:r>
              <a:rPr lang="zh-CN" altLang="en-US" dirty="0">
                <a:solidFill>
                  <a:srgbClr val="9966FF"/>
                </a:solidFill>
              </a:rPr>
              <a:t>暂时性</a:t>
            </a:r>
            <a:r>
              <a:rPr lang="zh-CN" altLang="en-US" dirty="0"/>
              <a:t>的。</a:t>
            </a:r>
          </a:p>
          <a:p>
            <a:pPr lvl="1" eaLnBrk="1" hangingPunct="1">
              <a:lnSpc>
                <a:spcPct val="100000"/>
              </a:lnSpc>
            </a:pPr>
            <a:r>
              <a:rPr lang="zh-CN" altLang="en-US" dirty="0"/>
              <a:t>阅读比听、说更快。</a:t>
            </a:r>
          </a:p>
          <a:p>
            <a:pPr lvl="1" eaLnBrk="1" hangingPunct="1">
              <a:lnSpc>
                <a:spcPct val="100000"/>
              </a:lnSpc>
            </a:pPr>
            <a:r>
              <a:rPr lang="zh-CN" altLang="en-US" dirty="0"/>
              <a:t>从认知的角度来看，听要比读和说更容易。</a:t>
            </a:r>
          </a:p>
          <a:p>
            <a:pPr lvl="1" eaLnBrk="1" hangingPunct="1">
              <a:lnSpc>
                <a:spcPct val="100000"/>
              </a:lnSpc>
            </a:pPr>
            <a:r>
              <a:rPr lang="zh-CN" altLang="en-US" dirty="0"/>
              <a:t>书面语言往往是合乎语法的，而口头语言常常不符合语法。</a:t>
            </a:r>
          </a:p>
          <a:p>
            <a:pPr eaLnBrk="1" hangingPunct="1">
              <a:lnSpc>
                <a:spcPct val="100000"/>
              </a:lnSpc>
            </a:pPr>
            <a:endParaRPr lang="en-US" altLang="zh-CN" dirty="0"/>
          </a:p>
        </p:txBody>
      </p:sp>
    </p:spTree>
    <p:extLst>
      <p:ext uri="{BB962C8B-B14F-4D97-AF65-F5344CB8AC3E}">
        <p14:creationId xmlns:p14="http://schemas.microsoft.com/office/powerpoint/2010/main" val="41602814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Rectangle 2"/>
          <p:cNvSpPr>
            <a:spLocks noGrp="1" noChangeArrowheads="1"/>
          </p:cNvSpPr>
          <p:nvPr>
            <p:ph type="title"/>
          </p:nvPr>
        </p:nvSpPr>
        <p:spPr/>
        <p:txBody>
          <a:bodyPr/>
          <a:lstStyle/>
          <a:p>
            <a:pPr eaLnBrk="1" hangingPunct="1"/>
            <a:r>
              <a:rPr lang="zh-CN" altLang="en-US"/>
              <a:t>视觉感知</a:t>
            </a:r>
          </a:p>
        </p:txBody>
      </p:sp>
      <p:sp>
        <p:nvSpPr>
          <p:cNvPr id="4" name="灯片编号占位符 4"/>
          <p:cNvSpPr>
            <a:spLocks noGrp="1"/>
          </p:cNvSpPr>
          <p:nvPr>
            <p:ph type="sldNum" sz="quarter" idx="4294967295"/>
          </p:nvPr>
        </p:nvSpPr>
        <p:spPr>
          <a:xfrm>
            <a:off x="0" y="6356350"/>
            <a:ext cx="4114800" cy="365125"/>
          </a:xfrm>
        </p:spPr>
        <p:txBody>
          <a:bodyPr/>
          <a:lstStyle>
            <a:lvl1pPr eaLnBrk="0" hangingPunct="0">
              <a:defRPr sz="2000">
                <a:solidFill>
                  <a:schemeClr val="tx1"/>
                </a:solidFill>
                <a:latin typeface="Verdana" panose="020B0604030504040204" pitchFamily="34" charset="0"/>
                <a:ea typeface="楷体_GB2312" panose="02010609030101010101" pitchFamily="49" charset="-122"/>
              </a:defRPr>
            </a:lvl1pPr>
            <a:lvl2pPr marL="742950" indent="-285750" eaLnBrk="0" hangingPunct="0">
              <a:defRPr sz="2000">
                <a:solidFill>
                  <a:schemeClr val="tx1"/>
                </a:solidFill>
                <a:latin typeface="Verdana" panose="020B0604030504040204" pitchFamily="34" charset="0"/>
                <a:ea typeface="楷体_GB2312" panose="02010609030101010101" pitchFamily="49" charset="-122"/>
              </a:defRPr>
            </a:lvl2pPr>
            <a:lvl3pPr marL="1143000" indent="-228600" eaLnBrk="0" hangingPunct="0">
              <a:defRPr sz="2000">
                <a:solidFill>
                  <a:schemeClr val="tx1"/>
                </a:solidFill>
                <a:latin typeface="Verdana" panose="020B0604030504040204" pitchFamily="34" charset="0"/>
                <a:ea typeface="楷体_GB2312" panose="02010609030101010101" pitchFamily="49" charset="-122"/>
              </a:defRPr>
            </a:lvl3pPr>
            <a:lvl4pPr marL="1600200" indent="-228600" eaLnBrk="0" hangingPunct="0">
              <a:defRPr sz="2000">
                <a:solidFill>
                  <a:schemeClr val="tx1"/>
                </a:solidFill>
                <a:latin typeface="Verdana" panose="020B0604030504040204" pitchFamily="34" charset="0"/>
                <a:ea typeface="楷体_GB2312" panose="02010609030101010101" pitchFamily="49" charset="-122"/>
              </a:defRPr>
            </a:lvl4pPr>
            <a:lvl5pPr marL="2057400" indent="-228600" eaLnBrk="0" hangingPunct="0">
              <a:defRPr sz="2000">
                <a:solidFill>
                  <a:schemeClr val="tx1"/>
                </a:solidFill>
                <a:latin typeface="Verdana" panose="020B0604030504040204" pitchFamily="34" charset="0"/>
                <a:ea typeface="楷体_GB2312" panose="02010609030101010101" pitchFamily="49" charset="-122"/>
              </a:defRPr>
            </a:lvl5pPr>
            <a:lvl6pPr marL="25146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6pPr>
            <a:lvl7pPr marL="29718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7pPr>
            <a:lvl8pPr marL="34290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8pPr>
            <a:lvl9pPr marL="38862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9pPr>
          </a:lstStyle>
          <a:p>
            <a:pPr eaLnBrk="1" hangingPunct="1"/>
            <a:fld id="{F7C84E57-84AB-4B4D-BCE1-646D597DB435}" type="slidenum">
              <a:rPr lang="en-US" altLang="zh-CN" sz="1000">
                <a:ea typeface="宋体" panose="02010600030101010101" pitchFamily="2" charset="-122"/>
              </a:rPr>
              <a:pPr eaLnBrk="1" hangingPunct="1"/>
              <a:t>6</a:t>
            </a:fld>
            <a:endParaRPr lang="en-US" altLang="zh-CN" sz="1000">
              <a:ea typeface="宋体" panose="02010600030101010101" pitchFamily="2" charset="-122"/>
            </a:endParaRPr>
          </a:p>
        </p:txBody>
      </p:sp>
      <p:sp>
        <p:nvSpPr>
          <p:cNvPr id="11268" name="Rectangle 3"/>
          <p:cNvSpPr>
            <a:spLocks noGrp="1" noChangeArrowheads="1"/>
          </p:cNvSpPr>
          <p:nvPr>
            <p:ph type="body" idx="4294967295"/>
          </p:nvPr>
        </p:nvSpPr>
        <p:spPr>
          <a:xfrm>
            <a:off x="0" y="1118586"/>
            <a:ext cx="12192000" cy="5058377"/>
          </a:xfrm>
        </p:spPr>
        <p:txBody>
          <a:bodyPr>
            <a:normAutofit/>
          </a:bodyPr>
          <a:lstStyle/>
          <a:p>
            <a:pPr eaLnBrk="1" hangingPunct="1"/>
            <a:r>
              <a:rPr lang="zh-CN" altLang="en-US" sz="3600" dirty="0">
                <a:latin typeface="宋体" panose="02010600030101010101" pitchFamily="2" charset="-122"/>
              </a:rPr>
              <a:t>视觉感知可以分为两个阶段</a:t>
            </a:r>
          </a:p>
          <a:p>
            <a:pPr lvl="1" eaLnBrk="1" hangingPunct="1"/>
            <a:r>
              <a:rPr lang="zh-CN" altLang="en-US" sz="3200" dirty="0">
                <a:solidFill>
                  <a:srgbClr val="3333FF"/>
                </a:solidFill>
                <a:latin typeface="宋体" panose="02010600030101010101" pitchFamily="2" charset="-122"/>
              </a:rPr>
              <a:t>受到外部刺激接收信息阶段</a:t>
            </a:r>
          </a:p>
          <a:p>
            <a:pPr lvl="1" eaLnBrk="1" hangingPunct="1"/>
            <a:r>
              <a:rPr lang="zh-CN" altLang="en-US" sz="3200" dirty="0">
                <a:solidFill>
                  <a:srgbClr val="3333FF"/>
                </a:solidFill>
                <a:latin typeface="宋体" panose="02010600030101010101" pitchFamily="2" charset="-122"/>
              </a:rPr>
              <a:t>解释信息阶段</a:t>
            </a:r>
          </a:p>
          <a:p>
            <a:pPr eaLnBrk="1" hangingPunct="1"/>
            <a:r>
              <a:rPr lang="zh-CN" altLang="en-US" sz="3600" dirty="0">
                <a:latin typeface="宋体" panose="02010600030101010101" pitchFamily="2" charset="-122"/>
              </a:rPr>
              <a:t>一方面，眼睛和视觉系统的物理特性决定了人类</a:t>
            </a:r>
            <a:r>
              <a:rPr lang="zh-CN" altLang="en-US" sz="3600" dirty="0">
                <a:solidFill>
                  <a:srgbClr val="FF0000"/>
                </a:solidFill>
                <a:latin typeface="宋体" panose="02010600030101010101" pitchFamily="2" charset="-122"/>
              </a:rPr>
              <a:t>无法看到某些事物</a:t>
            </a:r>
            <a:r>
              <a:rPr lang="zh-CN" altLang="en-US" sz="3600" dirty="0">
                <a:latin typeface="宋体" panose="02010600030101010101" pitchFamily="2" charset="-122"/>
              </a:rPr>
              <a:t>；</a:t>
            </a:r>
            <a:endParaRPr lang="en-US" altLang="zh-CN" sz="3600" dirty="0">
              <a:latin typeface="宋体" panose="02010600030101010101" pitchFamily="2" charset="-122"/>
            </a:endParaRPr>
          </a:p>
          <a:p>
            <a:pPr eaLnBrk="1" hangingPunct="1"/>
            <a:r>
              <a:rPr lang="zh-CN" altLang="en-US" sz="3600" dirty="0">
                <a:latin typeface="宋体" panose="02010600030101010101" pitchFamily="2" charset="-122"/>
              </a:rPr>
              <a:t>另一方面，视觉系统进行解释处理信息时</a:t>
            </a:r>
            <a:r>
              <a:rPr lang="zh-CN" altLang="en-US" sz="3600" dirty="0">
                <a:solidFill>
                  <a:srgbClr val="FF0000"/>
                </a:solidFill>
                <a:latin typeface="宋体" panose="02010600030101010101" pitchFamily="2" charset="-122"/>
              </a:rPr>
              <a:t>可对不完全信息发挥一定的想象力</a:t>
            </a:r>
            <a:r>
              <a:rPr lang="zh-CN" altLang="en-US" sz="3600" dirty="0">
                <a:latin typeface="宋体" panose="02010600030101010101" pitchFamily="2" charset="-122"/>
              </a:rPr>
              <a:t>。</a:t>
            </a:r>
          </a:p>
          <a:p>
            <a:pPr eaLnBrk="1" hangingPunct="1"/>
            <a:r>
              <a:rPr lang="zh-CN" altLang="en-US" sz="3600" dirty="0">
                <a:latin typeface="宋体" panose="02010600030101010101" pitchFamily="2" charset="-122"/>
              </a:rPr>
              <a:t>进行人机交互设计需要清楚这两个阶段及其影响，了解人类真正能够看到的信息。</a:t>
            </a:r>
            <a:r>
              <a:rPr lang="zh-CN" altLang="en-US" sz="3600" dirty="0"/>
              <a:t> </a:t>
            </a:r>
          </a:p>
          <a:p>
            <a:pPr eaLnBrk="1" hangingPunct="1"/>
            <a:endParaRPr lang="en-US" altLang="zh-CN" sz="3600" dirty="0"/>
          </a:p>
        </p:txBody>
      </p:sp>
    </p:spTree>
    <p:extLst>
      <p:ext uri="{BB962C8B-B14F-4D97-AF65-F5344CB8AC3E}">
        <p14:creationId xmlns:p14="http://schemas.microsoft.com/office/powerpoint/2010/main" val="73316810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5" name="Rectangle 2"/>
          <p:cNvSpPr>
            <a:spLocks noGrp="1" noChangeArrowheads="1"/>
          </p:cNvSpPr>
          <p:nvPr>
            <p:ph type="title"/>
          </p:nvPr>
        </p:nvSpPr>
        <p:spPr/>
        <p:txBody>
          <a:bodyPr/>
          <a:lstStyle/>
          <a:p>
            <a:pPr eaLnBrk="1" hangingPunct="1"/>
            <a:r>
              <a:rPr lang="zh-CN" altLang="en-US"/>
              <a:t>阅读、说话和聆听</a:t>
            </a:r>
          </a:p>
        </p:txBody>
      </p:sp>
      <p:sp>
        <p:nvSpPr>
          <p:cNvPr id="4" name="灯片编号占位符 4"/>
          <p:cNvSpPr>
            <a:spLocks noGrp="1"/>
          </p:cNvSpPr>
          <p:nvPr>
            <p:ph type="sldNum" sz="quarter" idx="4294967295"/>
          </p:nvPr>
        </p:nvSpPr>
        <p:spPr>
          <a:xfrm>
            <a:off x="0" y="6356350"/>
            <a:ext cx="4114800" cy="365125"/>
          </a:xfrm>
        </p:spPr>
        <p:txBody>
          <a:bodyPr/>
          <a:lstStyle>
            <a:lvl1pPr eaLnBrk="0" hangingPunct="0">
              <a:defRPr sz="2000">
                <a:solidFill>
                  <a:schemeClr val="tx1"/>
                </a:solidFill>
                <a:latin typeface="Verdana" panose="020B0604030504040204" pitchFamily="34" charset="0"/>
                <a:ea typeface="楷体_GB2312" panose="02010609030101010101" pitchFamily="49" charset="-122"/>
              </a:defRPr>
            </a:lvl1pPr>
            <a:lvl2pPr marL="742950" indent="-285750" eaLnBrk="0" hangingPunct="0">
              <a:defRPr sz="2000">
                <a:solidFill>
                  <a:schemeClr val="tx1"/>
                </a:solidFill>
                <a:latin typeface="Verdana" panose="020B0604030504040204" pitchFamily="34" charset="0"/>
                <a:ea typeface="楷体_GB2312" panose="02010609030101010101" pitchFamily="49" charset="-122"/>
              </a:defRPr>
            </a:lvl2pPr>
            <a:lvl3pPr marL="1143000" indent="-228600" eaLnBrk="0" hangingPunct="0">
              <a:defRPr sz="2000">
                <a:solidFill>
                  <a:schemeClr val="tx1"/>
                </a:solidFill>
                <a:latin typeface="Verdana" panose="020B0604030504040204" pitchFamily="34" charset="0"/>
                <a:ea typeface="楷体_GB2312" panose="02010609030101010101" pitchFamily="49" charset="-122"/>
              </a:defRPr>
            </a:lvl3pPr>
            <a:lvl4pPr marL="1600200" indent="-228600" eaLnBrk="0" hangingPunct="0">
              <a:defRPr sz="2000">
                <a:solidFill>
                  <a:schemeClr val="tx1"/>
                </a:solidFill>
                <a:latin typeface="Verdana" panose="020B0604030504040204" pitchFamily="34" charset="0"/>
                <a:ea typeface="楷体_GB2312" panose="02010609030101010101" pitchFamily="49" charset="-122"/>
              </a:defRPr>
            </a:lvl4pPr>
            <a:lvl5pPr marL="2057400" indent="-228600" eaLnBrk="0" hangingPunct="0">
              <a:defRPr sz="2000">
                <a:solidFill>
                  <a:schemeClr val="tx1"/>
                </a:solidFill>
                <a:latin typeface="Verdana" panose="020B0604030504040204" pitchFamily="34" charset="0"/>
                <a:ea typeface="楷体_GB2312" panose="02010609030101010101" pitchFamily="49" charset="-122"/>
              </a:defRPr>
            </a:lvl5pPr>
            <a:lvl6pPr marL="25146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6pPr>
            <a:lvl7pPr marL="29718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7pPr>
            <a:lvl8pPr marL="34290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8pPr>
            <a:lvl9pPr marL="38862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9pPr>
          </a:lstStyle>
          <a:p>
            <a:pPr eaLnBrk="1" hangingPunct="1"/>
            <a:fld id="{1379F272-34BB-4DAA-8005-D199E2C4FCCA}" type="slidenum">
              <a:rPr lang="en-US" altLang="zh-CN" sz="1000">
                <a:ea typeface="宋体" panose="02010600030101010101" pitchFamily="2" charset="-122"/>
              </a:rPr>
              <a:pPr eaLnBrk="1" hangingPunct="1"/>
              <a:t>60</a:t>
            </a:fld>
            <a:endParaRPr lang="en-US" altLang="zh-CN" sz="1000">
              <a:ea typeface="宋体" panose="02010600030101010101" pitchFamily="2" charset="-122"/>
            </a:endParaRPr>
          </a:p>
        </p:txBody>
      </p:sp>
      <p:sp>
        <p:nvSpPr>
          <p:cNvPr id="64516" name="Rectangle 7"/>
          <p:cNvSpPr>
            <a:spLocks noGrp="1" noChangeArrowheads="1"/>
          </p:cNvSpPr>
          <p:nvPr>
            <p:ph type="body" idx="4294967295"/>
          </p:nvPr>
        </p:nvSpPr>
        <p:spPr>
          <a:xfrm>
            <a:off x="0" y="1448554"/>
            <a:ext cx="12192000" cy="4728409"/>
          </a:xfrm>
        </p:spPr>
        <p:txBody>
          <a:bodyPr>
            <a:normAutofit/>
          </a:bodyPr>
          <a:lstStyle/>
          <a:p>
            <a:pPr eaLnBrk="1" hangingPunct="1">
              <a:lnSpc>
                <a:spcPct val="100000"/>
              </a:lnSpc>
            </a:pPr>
            <a:r>
              <a:rPr lang="zh-CN" altLang="en-US" dirty="0"/>
              <a:t>为了弥补人在某些方面的不足，开发了易于使用的系统。</a:t>
            </a:r>
          </a:p>
          <a:p>
            <a:pPr lvl="1" eaLnBrk="1" hangingPunct="1">
              <a:lnSpc>
                <a:spcPct val="100000"/>
              </a:lnSpc>
            </a:pPr>
            <a:r>
              <a:rPr lang="zh-CN" altLang="en-US" dirty="0">
                <a:solidFill>
                  <a:srgbClr val="7030A0"/>
                </a:solidFill>
              </a:rPr>
              <a:t>语音输出系统</a:t>
            </a:r>
            <a:r>
              <a:rPr lang="zh-CN" altLang="en-US" dirty="0"/>
              <a:t>，如适合盲人使用的文－语转换系统，可输出人工合成的语音。</a:t>
            </a:r>
          </a:p>
          <a:p>
            <a:pPr lvl="1" eaLnBrk="1" hangingPunct="1">
              <a:lnSpc>
                <a:spcPct val="100000"/>
              </a:lnSpc>
            </a:pPr>
            <a:r>
              <a:rPr lang="zh-CN" altLang="en-US" dirty="0">
                <a:solidFill>
                  <a:srgbClr val="7030A0"/>
                </a:solidFill>
              </a:rPr>
              <a:t>认知辅助系统</a:t>
            </a:r>
            <a:r>
              <a:rPr lang="zh-CN" altLang="en-US" dirty="0"/>
              <a:t>，用于帮助有阅读、书写和语言障碍的人。研究人员已开发了许多特殊的界面以帮助这些人员。</a:t>
            </a:r>
          </a:p>
          <a:p>
            <a:pPr lvl="1" eaLnBrk="1" hangingPunct="1">
              <a:lnSpc>
                <a:spcPct val="100000"/>
              </a:lnSpc>
            </a:pPr>
            <a:r>
              <a:rPr lang="zh-CN" altLang="en-US" dirty="0"/>
              <a:t>接受用户语音指令的</a:t>
            </a:r>
            <a:r>
              <a:rPr lang="zh-CN" altLang="en-US" dirty="0">
                <a:solidFill>
                  <a:srgbClr val="7030A0"/>
                </a:solidFill>
              </a:rPr>
              <a:t>语音识别系统</a:t>
            </a:r>
            <a:r>
              <a:rPr lang="zh-CN" altLang="en-US" dirty="0"/>
              <a:t>，如听写式字处理系统、声控家电产品等；</a:t>
            </a:r>
          </a:p>
          <a:p>
            <a:pPr lvl="1" eaLnBrk="1" hangingPunct="1">
              <a:lnSpc>
                <a:spcPct val="100000"/>
              </a:lnSpc>
            </a:pPr>
            <a:r>
              <a:rPr lang="zh-CN" altLang="en-US" dirty="0"/>
              <a:t>帮助人们学习外语的</a:t>
            </a:r>
            <a:r>
              <a:rPr lang="zh-CN" altLang="en-US" dirty="0">
                <a:solidFill>
                  <a:srgbClr val="7030A0"/>
                </a:solidFill>
              </a:rPr>
              <a:t>交互式课本</a:t>
            </a:r>
            <a:r>
              <a:rPr lang="zh-CN" altLang="en-US" dirty="0"/>
              <a:t>和基于</a:t>
            </a:r>
            <a:r>
              <a:rPr lang="en-US" altLang="zh-CN" dirty="0"/>
              <a:t>Web</a:t>
            </a:r>
            <a:r>
              <a:rPr lang="zh-CN" altLang="en-US" dirty="0"/>
              <a:t>的材料；</a:t>
            </a:r>
          </a:p>
          <a:p>
            <a:pPr lvl="1" eaLnBrk="1" hangingPunct="1">
              <a:lnSpc>
                <a:spcPct val="100000"/>
              </a:lnSpc>
            </a:pPr>
            <a:r>
              <a:rPr lang="zh-CN" altLang="en-US" dirty="0"/>
              <a:t>各种输入、输出设备，用于协助残疾人士浏览互联网、使用文字处理器和其他软件包。</a:t>
            </a:r>
          </a:p>
        </p:txBody>
      </p:sp>
    </p:spTree>
    <p:extLst>
      <p:ext uri="{BB962C8B-B14F-4D97-AF65-F5344CB8AC3E}">
        <p14:creationId xmlns:p14="http://schemas.microsoft.com/office/powerpoint/2010/main" val="133405359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9" name="Rectangle 2"/>
          <p:cNvSpPr>
            <a:spLocks noGrp="1" noChangeArrowheads="1"/>
          </p:cNvSpPr>
          <p:nvPr>
            <p:ph type="title"/>
          </p:nvPr>
        </p:nvSpPr>
        <p:spPr/>
        <p:txBody>
          <a:bodyPr/>
          <a:lstStyle/>
          <a:p>
            <a:pPr eaLnBrk="1" hangingPunct="1"/>
            <a:r>
              <a:rPr lang="zh-CN" altLang="en-US"/>
              <a:t>阅读、说话和聆听</a:t>
            </a:r>
          </a:p>
        </p:txBody>
      </p:sp>
      <p:sp>
        <p:nvSpPr>
          <p:cNvPr id="4" name="灯片编号占位符 4"/>
          <p:cNvSpPr>
            <a:spLocks noGrp="1"/>
          </p:cNvSpPr>
          <p:nvPr>
            <p:ph type="sldNum" sz="quarter" idx="4294967295"/>
          </p:nvPr>
        </p:nvSpPr>
        <p:spPr>
          <a:xfrm>
            <a:off x="0" y="6356350"/>
            <a:ext cx="371192" cy="365125"/>
          </a:xfrm>
        </p:spPr>
        <p:txBody>
          <a:bodyPr/>
          <a:lstStyle>
            <a:lvl1pPr eaLnBrk="0" hangingPunct="0">
              <a:defRPr sz="2000">
                <a:solidFill>
                  <a:schemeClr val="tx1"/>
                </a:solidFill>
                <a:latin typeface="Verdana" panose="020B0604030504040204" pitchFamily="34" charset="0"/>
                <a:ea typeface="楷体_GB2312" panose="02010609030101010101" pitchFamily="49" charset="-122"/>
              </a:defRPr>
            </a:lvl1pPr>
            <a:lvl2pPr marL="742950" indent="-285750" eaLnBrk="0" hangingPunct="0">
              <a:defRPr sz="2000">
                <a:solidFill>
                  <a:schemeClr val="tx1"/>
                </a:solidFill>
                <a:latin typeface="Verdana" panose="020B0604030504040204" pitchFamily="34" charset="0"/>
                <a:ea typeface="楷体_GB2312" panose="02010609030101010101" pitchFamily="49" charset="-122"/>
              </a:defRPr>
            </a:lvl2pPr>
            <a:lvl3pPr marL="1143000" indent="-228600" eaLnBrk="0" hangingPunct="0">
              <a:defRPr sz="2000">
                <a:solidFill>
                  <a:schemeClr val="tx1"/>
                </a:solidFill>
                <a:latin typeface="Verdana" panose="020B0604030504040204" pitchFamily="34" charset="0"/>
                <a:ea typeface="楷体_GB2312" panose="02010609030101010101" pitchFamily="49" charset="-122"/>
              </a:defRPr>
            </a:lvl3pPr>
            <a:lvl4pPr marL="1600200" indent="-228600" eaLnBrk="0" hangingPunct="0">
              <a:defRPr sz="2000">
                <a:solidFill>
                  <a:schemeClr val="tx1"/>
                </a:solidFill>
                <a:latin typeface="Verdana" panose="020B0604030504040204" pitchFamily="34" charset="0"/>
                <a:ea typeface="楷体_GB2312" panose="02010609030101010101" pitchFamily="49" charset="-122"/>
              </a:defRPr>
            </a:lvl4pPr>
            <a:lvl5pPr marL="2057400" indent="-228600" eaLnBrk="0" hangingPunct="0">
              <a:defRPr sz="2000">
                <a:solidFill>
                  <a:schemeClr val="tx1"/>
                </a:solidFill>
                <a:latin typeface="Verdana" panose="020B0604030504040204" pitchFamily="34" charset="0"/>
                <a:ea typeface="楷体_GB2312" panose="02010609030101010101" pitchFamily="49" charset="-122"/>
              </a:defRPr>
            </a:lvl5pPr>
            <a:lvl6pPr marL="25146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6pPr>
            <a:lvl7pPr marL="29718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7pPr>
            <a:lvl8pPr marL="34290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8pPr>
            <a:lvl9pPr marL="38862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9pPr>
          </a:lstStyle>
          <a:p>
            <a:pPr eaLnBrk="1" hangingPunct="1"/>
            <a:fld id="{31B94EDD-8A77-4386-BE8D-927AAC64737A}" type="slidenum">
              <a:rPr lang="en-US" altLang="zh-CN" sz="1000">
                <a:ea typeface="宋体" panose="02010600030101010101" pitchFamily="2" charset="-122"/>
              </a:rPr>
              <a:pPr eaLnBrk="1" hangingPunct="1"/>
              <a:t>61</a:t>
            </a:fld>
            <a:endParaRPr lang="en-US" altLang="zh-CN" sz="1000" dirty="0">
              <a:ea typeface="宋体" panose="02010600030101010101" pitchFamily="2" charset="-122"/>
            </a:endParaRPr>
          </a:p>
        </p:txBody>
      </p:sp>
      <p:sp>
        <p:nvSpPr>
          <p:cNvPr id="65540" name="Rectangle 7"/>
          <p:cNvSpPr>
            <a:spLocks noGrp="1" noChangeArrowheads="1"/>
          </p:cNvSpPr>
          <p:nvPr>
            <p:ph type="body" idx="4294967295"/>
          </p:nvPr>
        </p:nvSpPr>
        <p:spPr>
          <a:xfrm>
            <a:off x="0" y="1825625"/>
            <a:ext cx="12192000" cy="4351338"/>
          </a:xfrm>
        </p:spPr>
        <p:txBody>
          <a:bodyPr/>
          <a:lstStyle/>
          <a:p>
            <a:pPr eaLnBrk="1" hangingPunct="1">
              <a:lnSpc>
                <a:spcPct val="100000"/>
              </a:lnSpc>
            </a:pPr>
            <a:r>
              <a:rPr lang="zh-CN" altLang="en-US" dirty="0">
                <a:solidFill>
                  <a:srgbClr val="7030A0"/>
                </a:solidFill>
              </a:rPr>
              <a:t>从方便用户阅读、说话和聆听的角度，在人机界面设计时应注意：</a:t>
            </a:r>
          </a:p>
          <a:p>
            <a:pPr lvl="1" eaLnBrk="1" hangingPunct="1">
              <a:lnSpc>
                <a:spcPct val="100000"/>
              </a:lnSpc>
            </a:pPr>
            <a:r>
              <a:rPr lang="zh-CN" altLang="en-US" dirty="0"/>
              <a:t>尽量减少语音菜单、命令的数目。</a:t>
            </a:r>
          </a:p>
          <a:p>
            <a:pPr lvl="1" eaLnBrk="1" hangingPunct="1">
              <a:lnSpc>
                <a:spcPct val="100000"/>
              </a:lnSpc>
            </a:pPr>
            <a:r>
              <a:rPr lang="zh-CN" altLang="en-US" dirty="0"/>
              <a:t>应重视人工合成语音的语调，因为合成语音要比自然语音难以理解。</a:t>
            </a:r>
          </a:p>
          <a:p>
            <a:pPr lvl="1" eaLnBrk="1" hangingPunct="1">
              <a:lnSpc>
                <a:spcPct val="100000"/>
              </a:lnSpc>
            </a:pPr>
            <a:r>
              <a:rPr lang="zh-CN" altLang="en-US" dirty="0"/>
              <a:t>应允许使用和自由放大文字，同时不影响格式，以方便难以阅读小字体的用户。</a:t>
            </a:r>
          </a:p>
        </p:txBody>
      </p:sp>
    </p:spTree>
    <p:extLst>
      <p:ext uri="{BB962C8B-B14F-4D97-AF65-F5344CB8AC3E}">
        <p14:creationId xmlns:p14="http://schemas.microsoft.com/office/powerpoint/2010/main" val="183428373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3" name="Rectangle 4"/>
          <p:cNvSpPr>
            <a:spLocks noGrp="1" noChangeArrowheads="1"/>
          </p:cNvSpPr>
          <p:nvPr>
            <p:ph type="title"/>
          </p:nvPr>
        </p:nvSpPr>
        <p:spPr>
          <a:xfrm>
            <a:off x="0" y="1"/>
            <a:ext cx="12192000" cy="662940"/>
          </a:xfrm>
        </p:spPr>
        <p:txBody>
          <a:bodyPr/>
          <a:lstStyle/>
          <a:p>
            <a:pPr eaLnBrk="1" hangingPunct="1"/>
            <a:r>
              <a:rPr lang="zh-CN" altLang="en-US" dirty="0"/>
              <a:t>解题、规划、推理和决策 </a:t>
            </a:r>
          </a:p>
        </p:txBody>
      </p:sp>
      <p:sp>
        <p:nvSpPr>
          <p:cNvPr id="4" name="灯片编号占位符 4"/>
          <p:cNvSpPr>
            <a:spLocks noGrp="1"/>
          </p:cNvSpPr>
          <p:nvPr>
            <p:ph type="sldNum" sz="quarter" idx="4294967295"/>
          </p:nvPr>
        </p:nvSpPr>
        <p:spPr>
          <a:xfrm>
            <a:off x="0" y="6356350"/>
            <a:ext cx="4114800" cy="365125"/>
          </a:xfrm>
        </p:spPr>
        <p:txBody>
          <a:bodyPr/>
          <a:lstStyle>
            <a:lvl1pPr eaLnBrk="0" hangingPunct="0">
              <a:defRPr sz="2000">
                <a:solidFill>
                  <a:schemeClr val="tx1"/>
                </a:solidFill>
                <a:latin typeface="Verdana" panose="020B0604030504040204" pitchFamily="34" charset="0"/>
                <a:ea typeface="楷体_GB2312" panose="02010609030101010101" pitchFamily="49" charset="-122"/>
              </a:defRPr>
            </a:lvl1pPr>
            <a:lvl2pPr marL="742950" indent="-285750" eaLnBrk="0" hangingPunct="0">
              <a:defRPr sz="2000">
                <a:solidFill>
                  <a:schemeClr val="tx1"/>
                </a:solidFill>
                <a:latin typeface="Verdana" panose="020B0604030504040204" pitchFamily="34" charset="0"/>
                <a:ea typeface="楷体_GB2312" panose="02010609030101010101" pitchFamily="49" charset="-122"/>
              </a:defRPr>
            </a:lvl2pPr>
            <a:lvl3pPr marL="1143000" indent="-228600" eaLnBrk="0" hangingPunct="0">
              <a:defRPr sz="2000">
                <a:solidFill>
                  <a:schemeClr val="tx1"/>
                </a:solidFill>
                <a:latin typeface="Verdana" panose="020B0604030504040204" pitchFamily="34" charset="0"/>
                <a:ea typeface="楷体_GB2312" panose="02010609030101010101" pitchFamily="49" charset="-122"/>
              </a:defRPr>
            </a:lvl3pPr>
            <a:lvl4pPr marL="1600200" indent="-228600" eaLnBrk="0" hangingPunct="0">
              <a:defRPr sz="2000">
                <a:solidFill>
                  <a:schemeClr val="tx1"/>
                </a:solidFill>
                <a:latin typeface="Verdana" panose="020B0604030504040204" pitchFamily="34" charset="0"/>
                <a:ea typeface="楷体_GB2312" panose="02010609030101010101" pitchFamily="49" charset="-122"/>
              </a:defRPr>
            </a:lvl4pPr>
            <a:lvl5pPr marL="2057400" indent="-228600" eaLnBrk="0" hangingPunct="0">
              <a:defRPr sz="2000">
                <a:solidFill>
                  <a:schemeClr val="tx1"/>
                </a:solidFill>
                <a:latin typeface="Verdana" panose="020B0604030504040204" pitchFamily="34" charset="0"/>
                <a:ea typeface="楷体_GB2312" panose="02010609030101010101" pitchFamily="49" charset="-122"/>
              </a:defRPr>
            </a:lvl5pPr>
            <a:lvl6pPr marL="25146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6pPr>
            <a:lvl7pPr marL="29718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7pPr>
            <a:lvl8pPr marL="34290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8pPr>
            <a:lvl9pPr marL="38862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9pPr>
          </a:lstStyle>
          <a:p>
            <a:pPr eaLnBrk="1" hangingPunct="1"/>
            <a:fld id="{2BDB4E16-A38F-473A-81FE-B05D7CC007A8}" type="slidenum">
              <a:rPr lang="en-US" altLang="zh-CN" sz="1000">
                <a:ea typeface="宋体" panose="02010600030101010101" pitchFamily="2" charset="-122"/>
              </a:rPr>
              <a:pPr eaLnBrk="1" hangingPunct="1"/>
              <a:t>62</a:t>
            </a:fld>
            <a:endParaRPr lang="en-US" altLang="zh-CN" sz="1000">
              <a:ea typeface="宋体" panose="02010600030101010101" pitchFamily="2" charset="-122"/>
            </a:endParaRPr>
          </a:p>
        </p:txBody>
      </p:sp>
      <p:sp>
        <p:nvSpPr>
          <p:cNvPr id="66564" name="Rectangle 8"/>
          <p:cNvSpPr>
            <a:spLocks noGrp="1" noChangeArrowheads="1"/>
          </p:cNvSpPr>
          <p:nvPr>
            <p:ph type="body" idx="4294967295"/>
          </p:nvPr>
        </p:nvSpPr>
        <p:spPr>
          <a:xfrm>
            <a:off x="0" y="1178169"/>
            <a:ext cx="12192000" cy="4998794"/>
          </a:xfrm>
        </p:spPr>
        <p:txBody>
          <a:bodyPr/>
          <a:lstStyle/>
          <a:p>
            <a:pPr>
              <a:lnSpc>
                <a:spcPct val="100000"/>
              </a:lnSpc>
            </a:pPr>
            <a:r>
              <a:rPr lang="zh-CN" altLang="en-US" dirty="0"/>
              <a:t>学习包括两个方面：</a:t>
            </a:r>
          </a:p>
          <a:p>
            <a:pPr lvl="1">
              <a:lnSpc>
                <a:spcPct val="100000"/>
              </a:lnSpc>
            </a:pPr>
            <a:r>
              <a:rPr lang="zh-CN" altLang="en-US" dirty="0"/>
              <a:t>学习使用某个计算机应用程序</a:t>
            </a:r>
          </a:p>
          <a:p>
            <a:pPr lvl="1">
              <a:lnSpc>
                <a:spcPct val="100000"/>
              </a:lnSpc>
            </a:pPr>
            <a:r>
              <a:rPr lang="zh-CN" altLang="en-US" dirty="0"/>
              <a:t>借助于计算机应用程序，学习特定内容。</a:t>
            </a:r>
            <a:endParaRPr lang="en-US" altLang="zh-CN" dirty="0"/>
          </a:p>
          <a:p>
            <a:pPr marL="0" indent="0">
              <a:lnSpc>
                <a:spcPct val="100000"/>
              </a:lnSpc>
              <a:buNone/>
            </a:pPr>
            <a:endParaRPr lang="zh-CN" altLang="en-US" dirty="0"/>
          </a:p>
          <a:p>
            <a:pPr>
              <a:lnSpc>
                <a:spcPct val="100000"/>
              </a:lnSpc>
            </a:pPr>
            <a:r>
              <a:rPr lang="zh-CN" altLang="en-US" dirty="0"/>
              <a:t>属于“思维认知”过程，</a:t>
            </a:r>
            <a:r>
              <a:rPr lang="zh-CN" altLang="en-US" dirty="0">
                <a:solidFill>
                  <a:srgbClr val="9966FF"/>
                </a:solidFill>
              </a:rPr>
              <a:t>通常涉及有意识的处理</a:t>
            </a:r>
            <a:r>
              <a:rPr lang="en-US" altLang="zh-CN" dirty="0"/>
              <a:t>(</a:t>
            </a:r>
            <a:r>
              <a:rPr lang="zh-CN" altLang="en-US" dirty="0"/>
              <a:t>知道自己在思考什么</a:t>
            </a:r>
            <a:r>
              <a:rPr lang="en-US" altLang="zh-CN" dirty="0"/>
              <a:t>)</a:t>
            </a:r>
            <a:r>
              <a:rPr lang="zh-CN" altLang="en-US" dirty="0"/>
              <a:t>，与他人</a:t>
            </a:r>
            <a:r>
              <a:rPr lang="en-US" altLang="zh-CN" dirty="0"/>
              <a:t>(</a:t>
            </a:r>
            <a:r>
              <a:rPr lang="zh-CN" altLang="en-US" dirty="0"/>
              <a:t>或自己</a:t>
            </a:r>
            <a:r>
              <a:rPr lang="en-US" altLang="zh-CN" dirty="0"/>
              <a:t>)</a:t>
            </a:r>
            <a:r>
              <a:rPr lang="zh-CN" altLang="en-US" dirty="0">
                <a:solidFill>
                  <a:srgbClr val="9966FF"/>
                </a:solidFill>
              </a:rPr>
              <a:t>讨论</a:t>
            </a:r>
            <a:r>
              <a:rPr lang="zh-CN" altLang="en-US" dirty="0"/>
              <a:t>以及使用各种制品</a:t>
            </a:r>
            <a:r>
              <a:rPr lang="en-US" altLang="zh-CN" dirty="0"/>
              <a:t>(</a:t>
            </a:r>
            <a:r>
              <a:rPr lang="zh-CN" altLang="en-US" dirty="0"/>
              <a:t>如地图、书本、笔和纸</a:t>
            </a:r>
            <a:r>
              <a:rPr lang="en-US" altLang="zh-CN" dirty="0"/>
              <a:t>)</a:t>
            </a:r>
            <a:r>
              <a:rPr lang="zh-CN" altLang="en-US" dirty="0"/>
              <a:t>。</a:t>
            </a:r>
            <a:endParaRPr lang="en-US" altLang="zh-CN" dirty="0"/>
          </a:p>
          <a:p>
            <a:pPr eaLnBrk="1" hangingPunct="1">
              <a:lnSpc>
                <a:spcPct val="100000"/>
              </a:lnSpc>
            </a:pPr>
            <a:endParaRPr lang="en-US" altLang="zh-CN" dirty="0"/>
          </a:p>
        </p:txBody>
      </p:sp>
    </p:spTree>
    <p:extLst>
      <p:ext uri="{BB962C8B-B14F-4D97-AF65-F5344CB8AC3E}">
        <p14:creationId xmlns:p14="http://schemas.microsoft.com/office/powerpoint/2010/main" val="252533157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3" name="Rectangle 2"/>
          <p:cNvSpPr>
            <a:spLocks noGrp="1" noChangeArrowheads="1"/>
          </p:cNvSpPr>
          <p:nvPr>
            <p:ph type="title"/>
          </p:nvPr>
        </p:nvSpPr>
        <p:spPr/>
        <p:txBody>
          <a:bodyPr/>
          <a:lstStyle/>
          <a:p>
            <a:pPr eaLnBrk="1" hangingPunct="1"/>
            <a:r>
              <a:rPr lang="zh-CN" altLang="en-US">
                <a:latin typeface="宋体" panose="02010600030101010101" pitchFamily="2" charset="-122"/>
              </a:rPr>
              <a:t>学习</a:t>
            </a:r>
            <a:endParaRPr lang="zh-CN" altLang="en-US">
              <a:latin typeface="Arial" panose="020B0604020202020204" pitchFamily="34" charset="0"/>
            </a:endParaRPr>
          </a:p>
        </p:txBody>
      </p:sp>
      <p:sp>
        <p:nvSpPr>
          <p:cNvPr id="4" name="灯片编号占位符 4"/>
          <p:cNvSpPr>
            <a:spLocks noGrp="1"/>
          </p:cNvSpPr>
          <p:nvPr>
            <p:ph type="sldNum" sz="quarter" idx="4294967295"/>
          </p:nvPr>
        </p:nvSpPr>
        <p:spPr>
          <a:xfrm>
            <a:off x="0" y="6356350"/>
            <a:ext cx="4114800" cy="365125"/>
          </a:xfrm>
        </p:spPr>
        <p:txBody>
          <a:bodyPr/>
          <a:lstStyle>
            <a:lvl1pPr eaLnBrk="0" hangingPunct="0">
              <a:defRPr sz="2000">
                <a:solidFill>
                  <a:schemeClr val="tx1"/>
                </a:solidFill>
                <a:latin typeface="Verdana" panose="020B0604030504040204" pitchFamily="34" charset="0"/>
                <a:ea typeface="楷体_GB2312" panose="02010609030101010101" pitchFamily="49" charset="-122"/>
              </a:defRPr>
            </a:lvl1pPr>
            <a:lvl2pPr marL="742950" indent="-285750" eaLnBrk="0" hangingPunct="0">
              <a:defRPr sz="2000">
                <a:solidFill>
                  <a:schemeClr val="tx1"/>
                </a:solidFill>
                <a:latin typeface="Verdana" panose="020B0604030504040204" pitchFamily="34" charset="0"/>
                <a:ea typeface="楷体_GB2312" panose="02010609030101010101" pitchFamily="49" charset="-122"/>
              </a:defRPr>
            </a:lvl2pPr>
            <a:lvl3pPr marL="1143000" indent="-228600" eaLnBrk="0" hangingPunct="0">
              <a:defRPr sz="2000">
                <a:solidFill>
                  <a:schemeClr val="tx1"/>
                </a:solidFill>
                <a:latin typeface="Verdana" panose="020B0604030504040204" pitchFamily="34" charset="0"/>
                <a:ea typeface="楷体_GB2312" panose="02010609030101010101" pitchFamily="49" charset="-122"/>
              </a:defRPr>
            </a:lvl3pPr>
            <a:lvl4pPr marL="1600200" indent="-228600" eaLnBrk="0" hangingPunct="0">
              <a:defRPr sz="2000">
                <a:solidFill>
                  <a:schemeClr val="tx1"/>
                </a:solidFill>
                <a:latin typeface="Verdana" panose="020B0604030504040204" pitchFamily="34" charset="0"/>
                <a:ea typeface="楷体_GB2312" panose="02010609030101010101" pitchFamily="49" charset="-122"/>
              </a:defRPr>
            </a:lvl4pPr>
            <a:lvl5pPr marL="2057400" indent="-228600" eaLnBrk="0" hangingPunct="0">
              <a:defRPr sz="2000">
                <a:solidFill>
                  <a:schemeClr val="tx1"/>
                </a:solidFill>
                <a:latin typeface="Verdana" panose="020B0604030504040204" pitchFamily="34" charset="0"/>
                <a:ea typeface="楷体_GB2312" panose="02010609030101010101" pitchFamily="49" charset="-122"/>
              </a:defRPr>
            </a:lvl5pPr>
            <a:lvl6pPr marL="25146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6pPr>
            <a:lvl7pPr marL="29718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7pPr>
            <a:lvl8pPr marL="34290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8pPr>
            <a:lvl9pPr marL="38862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9pPr>
          </a:lstStyle>
          <a:p>
            <a:pPr eaLnBrk="1" hangingPunct="1"/>
            <a:fld id="{03617A8C-EF3D-47A8-8CAD-ACCA847E5CB5}" type="slidenum">
              <a:rPr lang="en-US" altLang="zh-CN" sz="1000">
                <a:ea typeface="宋体" panose="02010600030101010101" pitchFamily="2" charset="-122"/>
              </a:rPr>
              <a:pPr eaLnBrk="1" hangingPunct="1"/>
              <a:t>63</a:t>
            </a:fld>
            <a:endParaRPr lang="en-US" altLang="zh-CN" sz="1000">
              <a:ea typeface="宋体" panose="02010600030101010101" pitchFamily="2" charset="-122"/>
            </a:endParaRPr>
          </a:p>
        </p:txBody>
      </p:sp>
      <p:sp>
        <p:nvSpPr>
          <p:cNvPr id="61444" name="Rectangle 6"/>
          <p:cNvSpPr>
            <a:spLocks noGrp="1" noChangeArrowheads="1"/>
          </p:cNvSpPr>
          <p:nvPr>
            <p:ph type="body" idx="4294967295"/>
          </p:nvPr>
        </p:nvSpPr>
        <p:spPr>
          <a:xfrm>
            <a:off x="0" y="1345223"/>
            <a:ext cx="12192000" cy="4831740"/>
          </a:xfrm>
        </p:spPr>
        <p:txBody>
          <a:bodyPr>
            <a:normAutofit/>
          </a:bodyPr>
          <a:lstStyle/>
          <a:p>
            <a:r>
              <a:rPr lang="zh-CN" altLang="en-US" dirty="0"/>
              <a:t>在实际决策中，往往包含多种可能的行动方案，需要分析比较，择优选用。</a:t>
            </a:r>
          </a:p>
          <a:p>
            <a:pPr lvl="1"/>
            <a:r>
              <a:rPr lang="zh-CN" altLang="en-US" dirty="0"/>
              <a:t>例如，人们在互联网上查找信息时，往往会比较不同的信息来源。正如人们买东西时会多方询问价格，也可以使用不同的搜索引擎，找出价格最合适或提供了最佳信息的网站。</a:t>
            </a:r>
          </a:p>
          <a:p>
            <a:pPr lvl="1" eaLnBrk="1" hangingPunct="1"/>
            <a:endParaRPr lang="zh-CN" altLang="en-US" dirty="0"/>
          </a:p>
          <a:p>
            <a:pPr eaLnBrk="1" hangingPunct="1"/>
            <a:r>
              <a:rPr lang="zh-CN" altLang="en-US" dirty="0"/>
              <a:t>人们不喜欢采用的按部就班式的学习方式，而</a:t>
            </a:r>
            <a:r>
              <a:rPr lang="zh-CN" altLang="en-US" dirty="0">
                <a:solidFill>
                  <a:srgbClr val="9966FF"/>
                </a:solidFill>
              </a:rPr>
              <a:t>更喜欢“</a:t>
            </a:r>
            <a:r>
              <a:rPr lang="zh-CN" altLang="en-US" b="1" dirty="0">
                <a:solidFill>
                  <a:srgbClr val="002060"/>
                </a:solidFill>
              </a:rPr>
              <a:t>边学习边实践</a:t>
            </a:r>
            <a:r>
              <a:rPr lang="zh-CN" altLang="en-US" dirty="0">
                <a:solidFill>
                  <a:srgbClr val="9966FF"/>
                </a:solidFill>
              </a:rPr>
              <a:t>”的方式。</a:t>
            </a:r>
          </a:p>
          <a:p>
            <a:pPr eaLnBrk="1" hangingPunct="1"/>
            <a:endParaRPr lang="zh-CN" altLang="en-US" dirty="0">
              <a:solidFill>
                <a:srgbClr val="9966FF"/>
              </a:solidFill>
            </a:endParaRPr>
          </a:p>
          <a:p>
            <a:pPr eaLnBrk="1" hangingPunct="1"/>
            <a:endParaRPr lang="en-US" altLang="zh-CN" dirty="0"/>
          </a:p>
        </p:txBody>
      </p:sp>
    </p:spTree>
    <p:extLst>
      <p:ext uri="{BB962C8B-B14F-4D97-AF65-F5344CB8AC3E}">
        <p14:creationId xmlns:p14="http://schemas.microsoft.com/office/powerpoint/2010/main" val="33052456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7" name="Rectangle 2"/>
          <p:cNvSpPr>
            <a:spLocks noGrp="1" noChangeArrowheads="1"/>
          </p:cNvSpPr>
          <p:nvPr>
            <p:ph type="title"/>
          </p:nvPr>
        </p:nvSpPr>
        <p:spPr>
          <a:xfrm>
            <a:off x="243840" y="1"/>
            <a:ext cx="11948160" cy="662940"/>
          </a:xfrm>
        </p:spPr>
        <p:txBody>
          <a:bodyPr/>
          <a:lstStyle/>
          <a:p>
            <a:pPr eaLnBrk="1" hangingPunct="1"/>
            <a:r>
              <a:rPr lang="zh-CN" altLang="en-US"/>
              <a:t>解题、规划、推理和决策</a:t>
            </a:r>
          </a:p>
        </p:txBody>
      </p:sp>
      <p:sp>
        <p:nvSpPr>
          <p:cNvPr id="4" name="灯片编号占位符 4"/>
          <p:cNvSpPr>
            <a:spLocks noGrp="1"/>
          </p:cNvSpPr>
          <p:nvPr>
            <p:ph type="sldNum" sz="quarter" idx="4294967295"/>
          </p:nvPr>
        </p:nvSpPr>
        <p:spPr>
          <a:xfrm>
            <a:off x="0" y="6356350"/>
            <a:ext cx="497941" cy="365125"/>
          </a:xfrm>
        </p:spPr>
        <p:txBody>
          <a:bodyPr/>
          <a:lstStyle>
            <a:lvl1pPr eaLnBrk="0" hangingPunct="0">
              <a:defRPr sz="2000">
                <a:solidFill>
                  <a:schemeClr val="tx1"/>
                </a:solidFill>
                <a:latin typeface="Verdana" panose="020B0604030504040204" pitchFamily="34" charset="0"/>
                <a:ea typeface="楷体_GB2312" panose="02010609030101010101" pitchFamily="49" charset="-122"/>
              </a:defRPr>
            </a:lvl1pPr>
            <a:lvl2pPr marL="742950" indent="-285750" eaLnBrk="0" hangingPunct="0">
              <a:defRPr sz="2000">
                <a:solidFill>
                  <a:schemeClr val="tx1"/>
                </a:solidFill>
                <a:latin typeface="Verdana" panose="020B0604030504040204" pitchFamily="34" charset="0"/>
                <a:ea typeface="楷体_GB2312" panose="02010609030101010101" pitchFamily="49" charset="-122"/>
              </a:defRPr>
            </a:lvl2pPr>
            <a:lvl3pPr marL="1143000" indent="-228600" eaLnBrk="0" hangingPunct="0">
              <a:defRPr sz="2000">
                <a:solidFill>
                  <a:schemeClr val="tx1"/>
                </a:solidFill>
                <a:latin typeface="Verdana" panose="020B0604030504040204" pitchFamily="34" charset="0"/>
                <a:ea typeface="楷体_GB2312" panose="02010609030101010101" pitchFamily="49" charset="-122"/>
              </a:defRPr>
            </a:lvl3pPr>
            <a:lvl4pPr marL="1600200" indent="-228600" eaLnBrk="0" hangingPunct="0">
              <a:defRPr sz="2000">
                <a:solidFill>
                  <a:schemeClr val="tx1"/>
                </a:solidFill>
                <a:latin typeface="Verdana" panose="020B0604030504040204" pitchFamily="34" charset="0"/>
                <a:ea typeface="楷体_GB2312" panose="02010609030101010101" pitchFamily="49" charset="-122"/>
              </a:defRPr>
            </a:lvl4pPr>
            <a:lvl5pPr marL="2057400" indent="-228600" eaLnBrk="0" hangingPunct="0">
              <a:defRPr sz="2000">
                <a:solidFill>
                  <a:schemeClr val="tx1"/>
                </a:solidFill>
                <a:latin typeface="Verdana" panose="020B0604030504040204" pitchFamily="34" charset="0"/>
                <a:ea typeface="楷体_GB2312" panose="02010609030101010101" pitchFamily="49" charset="-122"/>
              </a:defRPr>
            </a:lvl5pPr>
            <a:lvl6pPr marL="25146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6pPr>
            <a:lvl7pPr marL="29718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7pPr>
            <a:lvl8pPr marL="34290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8pPr>
            <a:lvl9pPr marL="38862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9pPr>
          </a:lstStyle>
          <a:p>
            <a:pPr eaLnBrk="1" hangingPunct="1"/>
            <a:fld id="{7643016B-1034-4E59-B3CE-C9C06ED5872D}" type="slidenum">
              <a:rPr lang="en-US" altLang="zh-CN" sz="1000">
                <a:ea typeface="宋体" panose="02010600030101010101" pitchFamily="2" charset="-122"/>
              </a:rPr>
              <a:pPr eaLnBrk="1" hangingPunct="1"/>
              <a:t>64</a:t>
            </a:fld>
            <a:endParaRPr lang="en-US" altLang="zh-CN" sz="1000" dirty="0">
              <a:ea typeface="宋体" panose="02010600030101010101" pitchFamily="2" charset="-122"/>
            </a:endParaRPr>
          </a:p>
        </p:txBody>
      </p:sp>
      <p:sp>
        <p:nvSpPr>
          <p:cNvPr id="67588" name="Rectangle 6"/>
          <p:cNvSpPr>
            <a:spLocks noGrp="1" noChangeArrowheads="1"/>
          </p:cNvSpPr>
          <p:nvPr>
            <p:ph type="body" idx="4294967295"/>
          </p:nvPr>
        </p:nvSpPr>
        <p:spPr>
          <a:xfrm>
            <a:off x="0" y="1283677"/>
            <a:ext cx="12192000" cy="4175563"/>
          </a:xfrm>
        </p:spPr>
        <p:txBody>
          <a:bodyPr>
            <a:normAutofit/>
          </a:bodyPr>
          <a:lstStyle/>
          <a:p>
            <a:pPr eaLnBrk="1" hangingPunct="1"/>
            <a:r>
              <a:rPr lang="zh-CN" altLang="en-US" dirty="0"/>
              <a:t>人的思维认知能力</a:t>
            </a:r>
            <a:r>
              <a:rPr lang="zh-CN" altLang="en-US" dirty="0">
                <a:solidFill>
                  <a:srgbClr val="9966FF"/>
                </a:solidFill>
              </a:rPr>
              <a:t>取决于</a:t>
            </a:r>
            <a:r>
              <a:rPr lang="zh-CN" altLang="en-US" dirty="0"/>
              <a:t>在相关行业的</a:t>
            </a:r>
            <a:r>
              <a:rPr lang="zh-CN" altLang="en-US" dirty="0">
                <a:solidFill>
                  <a:srgbClr val="9966FF"/>
                </a:solidFill>
              </a:rPr>
              <a:t>经验</a:t>
            </a:r>
            <a:r>
              <a:rPr lang="zh-CN" altLang="en-US" dirty="0"/>
              <a:t>以及对应用</a:t>
            </a:r>
            <a:r>
              <a:rPr lang="zh-CN" altLang="en-US" dirty="0">
                <a:solidFill>
                  <a:srgbClr val="9966FF"/>
                </a:solidFill>
              </a:rPr>
              <a:t>和技能的掌握程度。</a:t>
            </a:r>
          </a:p>
          <a:p>
            <a:pPr lvl="1" eaLnBrk="1" hangingPunct="1"/>
            <a:r>
              <a:rPr lang="zh-CN" altLang="en-US" dirty="0"/>
              <a:t>初学者 </a:t>
            </a:r>
            <a:r>
              <a:rPr lang="en-US" altLang="zh-CN" dirty="0" err="1"/>
              <a:t>vs</a:t>
            </a:r>
            <a:r>
              <a:rPr lang="en-US" altLang="zh-CN" dirty="0"/>
              <a:t> </a:t>
            </a:r>
            <a:r>
              <a:rPr lang="zh-CN" altLang="en-US" dirty="0"/>
              <a:t>专家</a:t>
            </a:r>
            <a:endParaRPr lang="en-US" altLang="zh-CN" dirty="0"/>
          </a:p>
          <a:p>
            <a:r>
              <a:rPr lang="en-US" altLang="zh-CN" dirty="0"/>
              <a:t>Carroll</a:t>
            </a:r>
            <a:r>
              <a:rPr lang="zh-CN" altLang="en-US" dirty="0"/>
              <a:t>提出了另一种帮助学习者的方法：</a:t>
            </a:r>
          </a:p>
          <a:p>
            <a:pPr lvl="1"/>
            <a:r>
              <a:rPr lang="zh-CN" altLang="en-US" dirty="0"/>
              <a:t>在开始时，只允许初学者执行基本功能，随着他们经验的积累，在逐步增加可执行的功能。</a:t>
            </a:r>
          </a:p>
          <a:p>
            <a:pPr lvl="1"/>
            <a:r>
              <a:rPr lang="zh-CN" altLang="en-US" dirty="0"/>
              <a:t>这个方法的基本思想是：</a:t>
            </a:r>
            <a:r>
              <a:rPr lang="zh-CN" altLang="en-US" dirty="0">
                <a:solidFill>
                  <a:srgbClr val="9966FF"/>
                </a:solidFill>
              </a:rPr>
              <a:t>使最初的学习过程尽可能简单，让学习者先专注于简单操作，再接触更复杂的操作</a:t>
            </a:r>
            <a:endParaRPr lang="zh-CN" altLang="en-US" dirty="0"/>
          </a:p>
          <a:p>
            <a:pPr eaLnBrk="1" hangingPunct="1"/>
            <a:r>
              <a:rPr lang="zh-CN" altLang="en-US" dirty="0"/>
              <a:t>设计时应考虑在界面中</a:t>
            </a:r>
            <a:r>
              <a:rPr lang="zh-CN" altLang="en-US" dirty="0">
                <a:solidFill>
                  <a:srgbClr val="9966FF"/>
                </a:solidFill>
              </a:rPr>
              <a:t>隐藏一些附加信息</a:t>
            </a:r>
            <a:r>
              <a:rPr lang="zh-CN" altLang="en-US" dirty="0"/>
              <a:t>，专门供那些希望学习如何更有效地执行任务的用户访问。</a:t>
            </a:r>
          </a:p>
        </p:txBody>
      </p:sp>
    </p:spTree>
    <p:extLst>
      <p:ext uri="{BB962C8B-B14F-4D97-AF65-F5344CB8AC3E}">
        <p14:creationId xmlns:p14="http://schemas.microsoft.com/office/powerpoint/2010/main" val="204179605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7" name="Rectangle 2"/>
          <p:cNvSpPr>
            <a:spLocks noGrp="1" noChangeArrowheads="1"/>
          </p:cNvSpPr>
          <p:nvPr>
            <p:ph type="title"/>
          </p:nvPr>
        </p:nvSpPr>
        <p:spPr/>
        <p:txBody>
          <a:bodyPr/>
          <a:lstStyle/>
          <a:p>
            <a:pPr eaLnBrk="1" hangingPunct="1"/>
            <a:r>
              <a:rPr lang="zh-CN" altLang="en-US"/>
              <a:t>学习</a:t>
            </a:r>
          </a:p>
        </p:txBody>
      </p:sp>
      <p:sp>
        <p:nvSpPr>
          <p:cNvPr id="4" name="灯片编号占位符 4"/>
          <p:cNvSpPr>
            <a:spLocks noGrp="1"/>
          </p:cNvSpPr>
          <p:nvPr>
            <p:ph type="sldNum" sz="quarter" idx="4294967295"/>
          </p:nvPr>
        </p:nvSpPr>
        <p:spPr>
          <a:xfrm>
            <a:off x="0" y="6356350"/>
            <a:ext cx="4114800" cy="365125"/>
          </a:xfrm>
        </p:spPr>
        <p:txBody>
          <a:bodyPr/>
          <a:lstStyle>
            <a:lvl1pPr eaLnBrk="0" hangingPunct="0">
              <a:defRPr sz="2000">
                <a:solidFill>
                  <a:schemeClr val="tx1"/>
                </a:solidFill>
                <a:latin typeface="Verdana" panose="020B0604030504040204" pitchFamily="34" charset="0"/>
                <a:ea typeface="楷体_GB2312" panose="02010609030101010101" pitchFamily="49" charset="-122"/>
              </a:defRPr>
            </a:lvl1pPr>
            <a:lvl2pPr marL="742950" indent="-285750" eaLnBrk="0" hangingPunct="0">
              <a:defRPr sz="2000">
                <a:solidFill>
                  <a:schemeClr val="tx1"/>
                </a:solidFill>
                <a:latin typeface="Verdana" panose="020B0604030504040204" pitchFamily="34" charset="0"/>
                <a:ea typeface="楷体_GB2312" panose="02010609030101010101" pitchFamily="49" charset="-122"/>
              </a:defRPr>
            </a:lvl2pPr>
            <a:lvl3pPr marL="1143000" indent="-228600" eaLnBrk="0" hangingPunct="0">
              <a:defRPr sz="2000">
                <a:solidFill>
                  <a:schemeClr val="tx1"/>
                </a:solidFill>
                <a:latin typeface="Verdana" panose="020B0604030504040204" pitchFamily="34" charset="0"/>
                <a:ea typeface="楷体_GB2312" panose="02010609030101010101" pitchFamily="49" charset="-122"/>
              </a:defRPr>
            </a:lvl3pPr>
            <a:lvl4pPr marL="1600200" indent="-228600" eaLnBrk="0" hangingPunct="0">
              <a:defRPr sz="2000">
                <a:solidFill>
                  <a:schemeClr val="tx1"/>
                </a:solidFill>
                <a:latin typeface="Verdana" panose="020B0604030504040204" pitchFamily="34" charset="0"/>
                <a:ea typeface="楷体_GB2312" panose="02010609030101010101" pitchFamily="49" charset="-122"/>
              </a:defRPr>
            </a:lvl4pPr>
            <a:lvl5pPr marL="2057400" indent="-228600" eaLnBrk="0" hangingPunct="0">
              <a:defRPr sz="2000">
                <a:solidFill>
                  <a:schemeClr val="tx1"/>
                </a:solidFill>
                <a:latin typeface="Verdana" panose="020B0604030504040204" pitchFamily="34" charset="0"/>
                <a:ea typeface="楷体_GB2312" panose="02010609030101010101" pitchFamily="49" charset="-122"/>
              </a:defRPr>
            </a:lvl5pPr>
            <a:lvl6pPr marL="25146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6pPr>
            <a:lvl7pPr marL="29718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7pPr>
            <a:lvl8pPr marL="34290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8pPr>
            <a:lvl9pPr marL="38862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9pPr>
          </a:lstStyle>
          <a:p>
            <a:pPr eaLnBrk="1" hangingPunct="1"/>
            <a:fld id="{A5847D08-7FB0-4920-AF84-55CE849F0A0C}" type="slidenum">
              <a:rPr lang="en-US" altLang="zh-CN" sz="1000">
                <a:ea typeface="宋体" panose="02010600030101010101" pitchFamily="2" charset="-122"/>
              </a:rPr>
              <a:pPr eaLnBrk="1" hangingPunct="1"/>
              <a:t>65</a:t>
            </a:fld>
            <a:endParaRPr lang="en-US" altLang="zh-CN" sz="1000">
              <a:ea typeface="宋体" panose="02010600030101010101" pitchFamily="2" charset="-122"/>
            </a:endParaRPr>
          </a:p>
        </p:txBody>
      </p:sp>
      <p:sp>
        <p:nvSpPr>
          <p:cNvPr id="62468" name="Rectangle 7"/>
          <p:cNvSpPr>
            <a:spLocks noGrp="1" noChangeArrowheads="1"/>
          </p:cNvSpPr>
          <p:nvPr>
            <p:ph type="body" idx="4294967295"/>
          </p:nvPr>
        </p:nvSpPr>
        <p:spPr>
          <a:xfrm>
            <a:off x="0" y="1629624"/>
            <a:ext cx="12192000" cy="4547339"/>
          </a:xfrm>
        </p:spPr>
        <p:txBody>
          <a:bodyPr/>
          <a:lstStyle/>
          <a:p>
            <a:pPr eaLnBrk="1" hangingPunct="1"/>
            <a:r>
              <a:rPr lang="zh-CN" altLang="en-US" dirty="0"/>
              <a:t>在交互式设计中，人们利用动态链接来学习难学的事物，动态链接能够明确地表示内容之间的关系，对问题加以解释。</a:t>
            </a:r>
            <a:endParaRPr lang="en-US" altLang="zh-CN" dirty="0"/>
          </a:p>
          <a:p>
            <a:pPr eaLnBrk="1" hangingPunct="1"/>
            <a:endParaRPr lang="zh-CN" altLang="en-US" dirty="0"/>
          </a:p>
          <a:p>
            <a:pPr eaLnBrk="1" hangingPunct="1"/>
            <a:r>
              <a:rPr lang="zh-CN" altLang="en-US" dirty="0"/>
              <a:t>为了有利于学习，应有以下设计原则：</a:t>
            </a:r>
          </a:p>
          <a:p>
            <a:pPr lvl="1" eaLnBrk="1" hangingPunct="1"/>
            <a:r>
              <a:rPr lang="zh-CN" altLang="en-US" dirty="0"/>
              <a:t>界面设计应能激发对用户界面使用的探索。</a:t>
            </a:r>
          </a:p>
          <a:p>
            <a:pPr lvl="1" eaLnBrk="1" hangingPunct="1"/>
            <a:r>
              <a:rPr lang="zh-CN" altLang="en-US" dirty="0"/>
              <a:t>设计界面应限制可选项，并引导用户选择合适的动作。</a:t>
            </a:r>
          </a:p>
          <a:p>
            <a:pPr lvl="1" eaLnBrk="1" hangingPunct="1"/>
            <a:r>
              <a:rPr lang="zh-CN" altLang="en-US" dirty="0"/>
              <a:t>使用动态链接把具体表示与待学习的抽象表示相联系。</a:t>
            </a:r>
          </a:p>
          <a:p>
            <a:pPr eaLnBrk="1" hangingPunct="1"/>
            <a:endParaRPr lang="en-US" altLang="zh-CN" dirty="0"/>
          </a:p>
        </p:txBody>
      </p:sp>
    </p:spTree>
    <p:extLst>
      <p:ext uri="{BB962C8B-B14F-4D97-AF65-F5344CB8AC3E}">
        <p14:creationId xmlns:p14="http://schemas.microsoft.com/office/powerpoint/2010/main" val="402578992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1" name="Rectangle 2"/>
          <p:cNvSpPr>
            <a:spLocks noGrp="1" noChangeArrowheads="1"/>
          </p:cNvSpPr>
          <p:nvPr>
            <p:ph type="title"/>
          </p:nvPr>
        </p:nvSpPr>
        <p:spPr/>
        <p:txBody>
          <a:bodyPr/>
          <a:lstStyle/>
          <a:p>
            <a:pPr eaLnBrk="1" hangingPunct="1"/>
            <a:r>
              <a:rPr lang="en-US" altLang="zh-CN"/>
              <a:t>2.1.3 </a:t>
            </a:r>
            <a:r>
              <a:rPr lang="zh-CN" altLang="en-US"/>
              <a:t>情感的影响</a:t>
            </a:r>
          </a:p>
        </p:txBody>
      </p:sp>
      <p:sp>
        <p:nvSpPr>
          <p:cNvPr id="4" name="灯片编号占位符 4"/>
          <p:cNvSpPr>
            <a:spLocks noGrp="1"/>
          </p:cNvSpPr>
          <p:nvPr>
            <p:ph type="sldNum" sz="quarter" idx="4294967295"/>
          </p:nvPr>
        </p:nvSpPr>
        <p:spPr>
          <a:xfrm>
            <a:off x="0" y="6356350"/>
            <a:ext cx="4114800" cy="365125"/>
          </a:xfrm>
        </p:spPr>
        <p:txBody>
          <a:bodyPr/>
          <a:lstStyle>
            <a:lvl1pPr eaLnBrk="0" hangingPunct="0">
              <a:defRPr sz="2000">
                <a:solidFill>
                  <a:schemeClr val="tx1"/>
                </a:solidFill>
                <a:latin typeface="Verdana" panose="020B0604030504040204" pitchFamily="34" charset="0"/>
                <a:ea typeface="楷体_GB2312" panose="02010609030101010101" pitchFamily="49" charset="-122"/>
              </a:defRPr>
            </a:lvl1pPr>
            <a:lvl2pPr marL="742950" indent="-285750" eaLnBrk="0" hangingPunct="0">
              <a:defRPr sz="2000">
                <a:solidFill>
                  <a:schemeClr val="tx1"/>
                </a:solidFill>
                <a:latin typeface="Verdana" panose="020B0604030504040204" pitchFamily="34" charset="0"/>
                <a:ea typeface="楷体_GB2312" panose="02010609030101010101" pitchFamily="49" charset="-122"/>
              </a:defRPr>
            </a:lvl2pPr>
            <a:lvl3pPr marL="1143000" indent="-228600" eaLnBrk="0" hangingPunct="0">
              <a:defRPr sz="2000">
                <a:solidFill>
                  <a:schemeClr val="tx1"/>
                </a:solidFill>
                <a:latin typeface="Verdana" panose="020B0604030504040204" pitchFamily="34" charset="0"/>
                <a:ea typeface="楷体_GB2312" panose="02010609030101010101" pitchFamily="49" charset="-122"/>
              </a:defRPr>
            </a:lvl3pPr>
            <a:lvl4pPr marL="1600200" indent="-228600" eaLnBrk="0" hangingPunct="0">
              <a:defRPr sz="2000">
                <a:solidFill>
                  <a:schemeClr val="tx1"/>
                </a:solidFill>
                <a:latin typeface="Verdana" panose="020B0604030504040204" pitchFamily="34" charset="0"/>
                <a:ea typeface="楷体_GB2312" panose="02010609030101010101" pitchFamily="49" charset="-122"/>
              </a:defRPr>
            </a:lvl4pPr>
            <a:lvl5pPr marL="2057400" indent="-228600" eaLnBrk="0" hangingPunct="0">
              <a:defRPr sz="2000">
                <a:solidFill>
                  <a:schemeClr val="tx1"/>
                </a:solidFill>
                <a:latin typeface="Verdana" panose="020B0604030504040204" pitchFamily="34" charset="0"/>
                <a:ea typeface="楷体_GB2312" panose="02010609030101010101" pitchFamily="49" charset="-122"/>
              </a:defRPr>
            </a:lvl5pPr>
            <a:lvl6pPr marL="25146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6pPr>
            <a:lvl7pPr marL="29718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7pPr>
            <a:lvl8pPr marL="34290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8pPr>
            <a:lvl9pPr marL="38862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9pPr>
          </a:lstStyle>
          <a:p>
            <a:pPr eaLnBrk="1" hangingPunct="1"/>
            <a:fld id="{41ABCE86-9F3C-481A-AD24-596309FAA6D0}" type="slidenum">
              <a:rPr lang="en-US" altLang="zh-CN" sz="1000">
                <a:ea typeface="宋体" panose="02010600030101010101" pitchFamily="2" charset="-122"/>
              </a:rPr>
              <a:pPr eaLnBrk="1" hangingPunct="1"/>
              <a:t>66</a:t>
            </a:fld>
            <a:endParaRPr lang="en-US" altLang="zh-CN" sz="1000">
              <a:ea typeface="宋体" panose="02010600030101010101" pitchFamily="2" charset="-122"/>
            </a:endParaRPr>
          </a:p>
        </p:txBody>
      </p:sp>
      <p:sp>
        <p:nvSpPr>
          <p:cNvPr id="68612" name="Rectangle 6"/>
          <p:cNvSpPr>
            <a:spLocks noGrp="1" noChangeArrowheads="1"/>
          </p:cNvSpPr>
          <p:nvPr>
            <p:ph type="body" idx="4294967295"/>
          </p:nvPr>
        </p:nvSpPr>
        <p:spPr>
          <a:xfrm>
            <a:off x="0" y="1825625"/>
            <a:ext cx="12192000" cy="4351338"/>
          </a:xfrm>
        </p:spPr>
        <p:txBody>
          <a:bodyPr/>
          <a:lstStyle/>
          <a:p>
            <a:pPr eaLnBrk="1" hangingPunct="1">
              <a:lnSpc>
                <a:spcPct val="100000"/>
              </a:lnSpc>
            </a:pPr>
            <a:r>
              <a:rPr lang="zh-CN" altLang="en-US" dirty="0"/>
              <a:t>情感因素会影响人的感知和认知能力</a:t>
            </a:r>
          </a:p>
          <a:p>
            <a:pPr lvl="1" eaLnBrk="1" hangingPunct="1">
              <a:lnSpc>
                <a:spcPct val="100000"/>
              </a:lnSpc>
            </a:pPr>
            <a:r>
              <a:rPr lang="zh-CN" altLang="en-US" dirty="0">
                <a:solidFill>
                  <a:srgbClr val="9966FF"/>
                </a:solidFill>
              </a:rPr>
              <a:t>积极</a:t>
            </a:r>
            <a:r>
              <a:rPr lang="zh-CN" altLang="en-US" dirty="0"/>
              <a:t>的情感会使人的思考更有创造性、解决复杂问题的能力更强</a:t>
            </a:r>
            <a:r>
              <a:rPr lang="en-US" altLang="zh-CN" dirty="0"/>
              <a:t>;</a:t>
            </a:r>
          </a:p>
          <a:p>
            <a:pPr lvl="1" eaLnBrk="1" hangingPunct="1">
              <a:lnSpc>
                <a:spcPct val="100000"/>
              </a:lnSpc>
            </a:pPr>
            <a:r>
              <a:rPr lang="zh-CN" altLang="en-US" dirty="0">
                <a:solidFill>
                  <a:srgbClr val="9966FF"/>
                </a:solidFill>
              </a:rPr>
              <a:t>消极</a:t>
            </a:r>
            <a:r>
              <a:rPr lang="zh-CN" altLang="en-US" dirty="0"/>
              <a:t>的情感使人的思考更加片面，还会影响其他方面的感知和认知能力；</a:t>
            </a:r>
          </a:p>
          <a:p>
            <a:pPr lvl="1" eaLnBrk="1" hangingPunct="1">
              <a:lnSpc>
                <a:spcPct val="100000"/>
              </a:lnSpc>
            </a:pPr>
            <a:r>
              <a:rPr lang="zh-CN" altLang="en-US" dirty="0"/>
              <a:t>一个</a:t>
            </a:r>
            <a:r>
              <a:rPr lang="zh-CN" altLang="en-US" dirty="0">
                <a:solidFill>
                  <a:srgbClr val="9966FF"/>
                </a:solidFill>
              </a:rPr>
              <a:t>好的交互系统</a:t>
            </a:r>
            <a:r>
              <a:rPr lang="zh-CN" altLang="en-US" dirty="0"/>
              <a:t>，应该能够充分考虑人在各种情感状态下的认知特点，有针对性地进行交互的设计。 </a:t>
            </a:r>
          </a:p>
          <a:p>
            <a:pPr lvl="1" eaLnBrk="1" hangingPunct="1">
              <a:lnSpc>
                <a:spcPct val="100000"/>
              </a:lnSpc>
            </a:pPr>
            <a:r>
              <a:rPr lang="zh-CN" altLang="en-US" dirty="0"/>
              <a:t>一个</a:t>
            </a:r>
            <a:r>
              <a:rPr lang="zh-CN" altLang="en-US" dirty="0">
                <a:solidFill>
                  <a:srgbClr val="9966FF"/>
                </a:solidFill>
              </a:rPr>
              <a:t>差的交互系统</a:t>
            </a:r>
            <a:r>
              <a:rPr lang="zh-CN" altLang="en-US" dirty="0"/>
              <a:t>，会反过来影响一个人的情绪，从而影响他解决问题的能力。</a:t>
            </a:r>
          </a:p>
        </p:txBody>
      </p:sp>
    </p:spTree>
    <p:extLst>
      <p:ext uri="{BB962C8B-B14F-4D97-AF65-F5344CB8AC3E}">
        <p14:creationId xmlns:p14="http://schemas.microsoft.com/office/powerpoint/2010/main" val="3136664252"/>
      </p:ext>
    </p:extLst>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5" name="Rectangle 2"/>
          <p:cNvSpPr>
            <a:spLocks noGrp="1" noChangeArrowheads="1"/>
          </p:cNvSpPr>
          <p:nvPr>
            <p:ph type="title"/>
          </p:nvPr>
        </p:nvSpPr>
        <p:spPr>
          <a:xfrm>
            <a:off x="243840" y="1"/>
            <a:ext cx="11948160" cy="662940"/>
          </a:xfrm>
        </p:spPr>
        <p:txBody>
          <a:bodyPr/>
          <a:lstStyle/>
          <a:p>
            <a:pPr eaLnBrk="1" hangingPunct="1"/>
            <a:r>
              <a:rPr lang="zh-CN" altLang="en-US" sz="3200"/>
              <a:t>情感计算</a:t>
            </a:r>
          </a:p>
        </p:txBody>
      </p:sp>
      <p:sp>
        <p:nvSpPr>
          <p:cNvPr id="4" name="灯片编号占位符 4"/>
          <p:cNvSpPr>
            <a:spLocks noGrp="1"/>
          </p:cNvSpPr>
          <p:nvPr>
            <p:ph type="sldNum" sz="quarter" idx="4294967295"/>
          </p:nvPr>
        </p:nvSpPr>
        <p:spPr>
          <a:xfrm>
            <a:off x="0" y="6356350"/>
            <a:ext cx="4114800" cy="365125"/>
          </a:xfrm>
        </p:spPr>
        <p:txBody>
          <a:bodyPr/>
          <a:lstStyle>
            <a:lvl1pPr eaLnBrk="0" hangingPunct="0">
              <a:defRPr sz="2000">
                <a:solidFill>
                  <a:schemeClr val="tx1"/>
                </a:solidFill>
                <a:latin typeface="Verdana" panose="020B0604030504040204" pitchFamily="34" charset="0"/>
                <a:ea typeface="楷体_GB2312" panose="02010609030101010101" pitchFamily="49" charset="-122"/>
              </a:defRPr>
            </a:lvl1pPr>
            <a:lvl2pPr marL="742950" indent="-285750" eaLnBrk="0" hangingPunct="0">
              <a:defRPr sz="2000">
                <a:solidFill>
                  <a:schemeClr val="tx1"/>
                </a:solidFill>
                <a:latin typeface="Verdana" panose="020B0604030504040204" pitchFamily="34" charset="0"/>
                <a:ea typeface="楷体_GB2312" panose="02010609030101010101" pitchFamily="49" charset="-122"/>
              </a:defRPr>
            </a:lvl2pPr>
            <a:lvl3pPr marL="1143000" indent="-228600" eaLnBrk="0" hangingPunct="0">
              <a:defRPr sz="2000">
                <a:solidFill>
                  <a:schemeClr val="tx1"/>
                </a:solidFill>
                <a:latin typeface="Verdana" panose="020B0604030504040204" pitchFamily="34" charset="0"/>
                <a:ea typeface="楷体_GB2312" panose="02010609030101010101" pitchFamily="49" charset="-122"/>
              </a:defRPr>
            </a:lvl3pPr>
            <a:lvl4pPr marL="1600200" indent="-228600" eaLnBrk="0" hangingPunct="0">
              <a:defRPr sz="2000">
                <a:solidFill>
                  <a:schemeClr val="tx1"/>
                </a:solidFill>
                <a:latin typeface="Verdana" panose="020B0604030504040204" pitchFamily="34" charset="0"/>
                <a:ea typeface="楷体_GB2312" panose="02010609030101010101" pitchFamily="49" charset="-122"/>
              </a:defRPr>
            </a:lvl4pPr>
            <a:lvl5pPr marL="2057400" indent="-228600" eaLnBrk="0" hangingPunct="0">
              <a:defRPr sz="2000">
                <a:solidFill>
                  <a:schemeClr val="tx1"/>
                </a:solidFill>
                <a:latin typeface="Verdana" panose="020B0604030504040204" pitchFamily="34" charset="0"/>
                <a:ea typeface="楷体_GB2312" panose="02010609030101010101" pitchFamily="49" charset="-122"/>
              </a:defRPr>
            </a:lvl5pPr>
            <a:lvl6pPr marL="25146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6pPr>
            <a:lvl7pPr marL="29718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7pPr>
            <a:lvl8pPr marL="34290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8pPr>
            <a:lvl9pPr marL="38862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9pPr>
          </a:lstStyle>
          <a:p>
            <a:pPr eaLnBrk="1" hangingPunct="1"/>
            <a:fld id="{1FA7CF58-F2E8-45EE-838A-6057DF2210C6}" type="slidenum">
              <a:rPr lang="en-US" altLang="zh-CN" sz="1000">
                <a:ea typeface="宋体" panose="02010600030101010101" pitchFamily="2" charset="-122"/>
              </a:rPr>
              <a:pPr eaLnBrk="1" hangingPunct="1"/>
              <a:t>67</a:t>
            </a:fld>
            <a:endParaRPr lang="en-US" altLang="zh-CN" sz="1000">
              <a:ea typeface="宋体" panose="02010600030101010101" pitchFamily="2" charset="-122"/>
            </a:endParaRPr>
          </a:p>
        </p:txBody>
      </p:sp>
      <p:sp>
        <p:nvSpPr>
          <p:cNvPr id="69636" name="Rectangle 7"/>
          <p:cNvSpPr>
            <a:spLocks noGrp="1" noChangeArrowheads="1"/>
          </p:cNvSpPr>
          <p:nvPr>
            <p:ph type="body" idx="4294967295"/>
          </p:nvPr>
        </p:nvSpPr>
        <p:spPr>
          <a:xfrm>
            <a:off x="0" y="1087071"/>
            <a:ext cx="12192000" cy="4276237"/>
          </a:xfrm>
        </p:spPr>
        <p:txBody>
          <a:bodyPr>
            <a:normAutofit/>
          </a:bodyPr>
          <a:lstStyle/>
          <a:p>
            <a:pPr eaLnBrk="1" hangingPunct="1">
              <a:lnSpc>
                <a:spcPct val="100000"/>
              </a:lnSpc>
            </a:pPr>
            <a:r>
              <a:rPr lang="zh-CN" altLang="en-US" sz="3200" dirty="0"/>
              <a:t>计算机系统的设计应当像人类一样能够识别和表达感情，这被称为“</a:t>
            </a:r>
            <a:r>
              <a:rPr lang="zh-CN" altLang="en-US" sz="3200" dirty="0">
                <a:solidFill>
                  <a:srgbClr val="9966FF"/>
                </a:solidFill>
              </a:rPr>
              <a:t>情感计算</a:t>
            </a:r>
            <a:r>
              <a:rPr lang="zh-CN" altLang="en-US" sz="3200" dirty="0"/>
              <a:t>”。</a:t>
            </a:r>
          </a:p>
          <a:p>
            <a:pPr eaLnBrk="1" hangingPunct="1">
              <a:lnSpc>
                <a:spcPct val="100000"/>
              </a:lnSpc>
            </a:pPr>
            <a:r>
              <a:rPr lang="zh-CN" altLang="en-US" sz="3200" dirty="0"/>
              <a:t>情感计算主要研究</a:t>
            </a:r>
          </a:p>
          <a:p>
            <a:pPr lvl="1">
              <a:lnSpc>
                <a:spcPct val="100000"/>
              </a:lnSpc>
              <a:buFont typeface="Wingdings" panose="05000000000000000000" pitchFamily="2" charset="2"/>
              <a:buChar char="u"/>
            </a:pPr>
            <a:r>
              <a:rPr lang="zh-CN" altLang="en-US" sz="2800" dirty="0"/>
              <a:t>通过各种传感器获取由人的情感所引起的</a:t>
            </a:r>
            <a:r>
              <a:rPr lang="zh-CN" altLang="en-US" sz="2800" dirty="0">
                <a:solidFill>
                  <a:srgbClr val="9966FF"/>
                </a:solidFill>
              </a:rPr>
              <a:t>生理及行为特征信号</a:t>
            </a:r>
          </a:p>
          <a:p>
            <a:pPr lvl="1">
              <a:lnSpc>
                <a:spcPct val="100000"/>
              </a:lnSpc>
              <a:buFont typeface="Wingdings" panose="05000000000000000000" pitchFamily="2" charset="2"/>
              <a:buChar char="u"/>
            </a:pPr>
            <a:r>
              <a:rPr lang="zh-CN" altLang="en-US" sz="2800" dirty="0"/>
              <a:t>建立</a:t>
            </a:r>
            <a:r>
              <a:rPr lang="zh-CN" altLang="en-US" sz="2800" dirty="0">
                <a:solidFill>
                  <a:srgbClr val="FF0000"/>
                </a:solidFill>
              </a:rPr>
              <a:t>“</a:t>
            </a:r>
            <a:r>
              <a:rPr lang="zh-CN" altLang="en-US" sz="2800" dirty="0">
                <a:solidFill>
                  <a:srgbClr val="9966FF"/>
                </a:solidFill>
              </a:rPr>
              <a:t>情感模型</a:t>
            </a:r>
            <a:r>
              <a:rPr lang="zh-CN" altLang="en-US" sz="2800" dirty="0">
                <a:solidFill>
                  <a:srgbClr val="FF0000"/>
                </a:solidFill>
              </a:rPr>
              <a:t>”</a:t>
            </a:r>
            <a:r>
              <a:rPr lang="zh-CN" altLang="en-US" sz="2800" dirty="0"/>
              <a:t>，从而训练感知、识别和理解人类情感的能力，</a:t>
            </a:r>
          </a:p>
          <a:p>
            <a:pPr lvl="1">
              <a:lnSpc>
                <a:spcPct val="100000"/>
              </a:lnSpc>
              <a:buFont typeface="Wingdings" panose="05000000000000000000" pitchFamily="2" charset="2"/>
              <a:buChar char="u"/>
            </a:pPr>
            <a:r>
              <a:rPr lang="zh-CN" altLang="en-US" sz="2800" dirty="0"/>
              <a:t>并能针对用户的情感做出智能、灵敏、友好反应的个人计算系统，缩短人机之间的距离，营造真正和谐的人机环境。 </a:t>
            </a:r>
          </a:p>
          <a:p>
            <a:pPr eaLnBrk="1" hangingPunct="1">
              <a:lnSpc>
                <a:spcPct val="100000"/>
              </a:lnSpc>
            </a:pPr>
            <a:endParaRPr lang="en-US" altLang="zh-CN" sz="3200" dirty="0"/>
          </a:p>
        </p:txBody>
      </p:sp>
    </p:spTree>
    <p:extLst>
      <p:ext uri="{BB962C8B-B14F-4D97-AF65-F5344CB8AC3E}">
        <p14:creationId xmlns:p14="http://schemas.microsoft.com/office/powerpoint/2010/main" val="70537289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9" name="Rectangle 2"/>
          <p:cNvSpPr>
            <a:spLocks noGrp="1" noChangeArrowheads="1"/>
          </p:cNvSpPr>
          <p:nvPr>
            <p:ph type="title"/>
          </p:nvPr>
        </p:nvSpPr>
        <p:spPr/>
        <p:txBody>
          <a:bodyPr/>
          <a:lstStyle/>
          <a:p>
            <a:pPr eaLnBrk="1" hangingPunct="1"/>
            <a:r>
              <a:rPr lang="en-US" altLang="zh-CN"/>
              <a:t>2.1.4 </a:t>
            </a:r>
            <a:r>
              <a:rPr lang="zh-CN" altLang="en-US"/>
              <a:t>个体的差异</a:t>
            </a:r>
          </a:p>
        </p:txBody>
      </p:sp>
      <p:sp>
        <p:nvSpPr>
          <p:cNvPr id="4" name="灯片编号占位符 4"/>
          <p:cNvSpPr>
            <a:spLocks noGrp="1"/>
          </p:cNvSpPr>
          <p:nvPr>
            <p:ph type="sldNum" sz="quarter" idx="4294967295"/>
          </p:nvPr>
        </p:nvSpPr>
        <p:spPr>
          <a:xfrm>
            <a:off x="0" y="6356350"/>
            <a:ext cx="4114800" cy="365125"/>
          </a:xfrm>
        </p:spPr>
        <p:txBody>
          <a:bodyPr/>
          <a:lstStyle>
            <a:lvl1pPr eaLnBrk="0" hangingPunct="0">
              <a:defRPr sz="2000">
                <a:solidFill>
                  <a:schemeClr val="tx1"/>
                </a:solidFill>
                <a:latin typeface="Verdana" panose="020B0604030504040204" pitchFamily="34" charset="0"/>
                <a:ea typeface="楷体_GB2312" panose="02010609030101010101" pitchFamily="49" charset="-122"/>
              </a:defRPr>
            </a:lvl1pPr>
            <a:lvl2pPr marL="742950" indent="-285750" eaLnBrk="0" hangingPunct="0">
              <a:defRPr sz="2000">
                <a:solidFill>
                  <a:schemeClr val="tx1"/>
                </a:solidFill>
                <a:latin typeface="Verdana" panose="020B0604030504040204" pitchFamily="34" charset="0"/>
                <a:ea typeface="楷体_GB2312" panose="02010609030101010101" pitchFamily="49" charset="-122"/>
              </a:defRPr>
            </a:lvl2pPr>
            <a:lvl3pPr marL="1143000" indent="-228600" eaLnBrk="0" hangingPunct="0">
              <a:defRPr sz="2000">
                <a:solidFill>
                  <a:schemeClr val="tx1"/>
                </a:solidFill>
                <a:latin typeface="Verdana" panose="020B0604030504040204" pitchFamily="34" charset="0"/>
                <a:ea typeface="楷体_GB2312" panose="02010609030101010101" pitchFamily="49" charset="-122"/>
              </a:defRPr>
            </a:lvl3pPr>
            <a:lvl4pPr marL="1600200" indent="-228600" eaLnBrk="0" hangingPunct="0">
              <a:defRPr sz="2000">
                <a:solidFill>
                  <a:schemeClr val="tx1"/>
                </a:solidFill>
                <a:latin typeface="Verdana" panose="020B0604030504040204" pitchFamily="34" charset="0"/>
                <a:ea typeface="楷体_GB2312" panose="02010609030101010101" pitchFamily="49" charset="-122"/>
              </a:defRPr>
            </a:lvl4pPr>
            <a:lvl5pPr marL="2057400" indent="-228600" eaLnBrk="0" hangingPunct="0">
              <a:defRPr sz="2000">
                <a:solidFill>
                  <a:schemeClr val="tx1"/>
                </a:solidFill>
                <a:latin typeface="Verdana" panose="020B0604030504040204" pitchFamily="34" charset="0"/>
                <a:ea typeface="楷体_GB2312" panose="02010609030101010101" pitchFamily="49" charset="-122"/>
              </a:defRPr>
            </a:lvl5pPr>
            <a:lvl6pPr marL="25146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6pPr>
            <a:lvl7pPr marL="29718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7pPr>
            <a:lvl8pPr marL="34290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8pPr>
            <a:lvl9pPr marL="38862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9pPr>
          </a:lstStyle>
          <a:p>
            <a:pPr eaLnBrk="1" hangingPunct="1"/>
            <a:fld id="{150FCDC3-F6DC-4ABF-BA95-B5EAD2BB01AC}" type="slidenum">
              <a:rPr lang="en-US" altLang="zh-CN" sz="1000">
                <a:ea typeface="宋体" panose="02010600030101010101" pitchFamily="2" charset="-122"/>
              </a:rPr>
              <a:pPr eaLnBrk="1" hangingPunct="1"/>
              <a:t>68</a:t>
            </a:fld>
            <a:endParaRPr lang="en-US" altLang="zh-CN" sz="1000">
              <a:ea typeface="宋体" panose="02010600030101010101" pitchFamily="2" charset="-122"/>
            </a:endParaRPr>
          </a:p>
        </p:txBody>
      </p:sp>
      <p:sp>
        <p:nvSpPr>
          <p:cNvPr id="70660" name="Rectangle 7"/>
          <p:cNvSpPr>
            <a:spLocks noGrp="1" noChangeArrowheads="1"/>
          </p:cNvSpPr>
          <p:nvPr>
            <p:ph type="body" idx="4294967295"/>
          </p:nvPr>
        </p:nvSpPr>
        <p:spPr>
          <a:xfrm>
            <a:off x="0" y="1143000"/>
            <a:ext cx="12192000" cy="5033963"/>
          </a:xfrm>
        </p:spPr>
        <p:txBody>
          <a:bodyPr>
            <a:normAutofit/>
          </a:bodyPr>
          <a:lstStyle/>
          <a:p>
            <a:pPr eaLnBrk="1" hangingPunct="1"/>
            <a:r>
              <a:rPr lang="zh-CN" altLang="en-US" dirty="0"/>
              <a:t>进行交互系统设计时还是不应该忘记</a:t>
            </a:r>
            <a:r>
              <a:rPr lang="zh-CN" altLang="en-US" dirty="0">
                <a:solidFill>
                  <a:srgbClr val="9966FF"/>
                </a:solidFill>
              </a:rPr>
              <a:t>人是存在个性差异的</a:t>
            </a:r>
            <a:r>
              <a:rPr lang="zh-CN" altLang="en-US" dirty="0"/>
              <a:t>，如：</a:t>
            </a:r>
          </a:p>
          <a:p>
            <a:pPr lvl="1" eaLnBrk="1" hangingPunct="1"/>
            <a:r>
              <a:rPr lang="zh-CN" altLang="en-US" dirty="0"/>
              <a:t>长期的，如性别、体力和智力水平。</a:t>
            </a:r>
          </a:p>
          <a:p>
            <a:pPr lvl="1" eaLnBrk="1" hangingPunct="1"/>
            <a:r>
              <a:rPr lang="zh-CN" altLang="en-US" dirty="0"/>
              <a:t>短期的，如压力和情感因素对人的影响。</a:t>
            </a:r>
          </a:p>
          <a:p>
            <a:pPr lvl="1" eaLnBrk="1" hangingPunct="1"/>
            <a:r>
              <a:rPr lang="zh-CN" altLang="en-US" dirty="0"/>
              <a:t>随时间变化的，如人的年龄等。</a:t>
            </a:r>
          </a:p>
          <a:p>
            <a:pPr eaLnBrk="1" hangingPunct="1"/>
            <a:r>
              <a:rPr lang="zh-CN" altLang="en-US" dirty="0"/>
              <a:t>人机交互设计应充分考虑个体的差异</a:t>
            </a:r>
          </a:p>
          <a:p>
            <a:pPr lvl="1" eaLnBrk="1" hangingPunct="1"/>
            <a:r>
              <a:rPr lang="zh-CN" altLang="en-US" dirty="0"/>
              <a:t>当进行任何一种交互形式设计时，应该考虑我们的决定是否会对目标用户中的一部分带来不方便。</a:t>
            </a:r>
          </a:p>
          <a:p>
            <a:pPr lvl="1" eaLnBrk="1" hangingPunct="1"/>
            <a:r>
              <a:rPr lang="zh-CN" altLang="en-US" dirty="0"/>
              <a:t>现有的强调图形界面的交互设计实际上</a:t>
            </a:r>
            <a:r>
              <a:rPr lang="zh-CN" altLang="en-US" dirty="0">
                <a:solidFill>
                  <a:srgbClr val="9966FF"/>
                </a:solidFill>
              </a:rPr>
              <a:t>排除了那些有视力缺陷的人</a:t>
            </a:r>
            <a:r>
              <a:rPr lang="zh-CN" altLang="en-US" dirty="0"/>
              <a:t>，因此系统应考虑提供其他的感知通道。 </a:t>
            </a:r>
          </a:p>
          <a:p>
            <a:pPr eaLnBrk="1" hangingPunct="1"/>
            <a:endParaRPr lang="en-US" altLang="zh-CN" dirty="0"/>
          </a:p>
        </p:txBody>
      </p:sp>
    </p:spTree>
    <p:extLst>
      <p:ext uri="{BB962C8B-B14F-4D97-AF65-F5344CB8AC3E}">
        <p14:creationId xmlns:p14="http://schemas.microsoft.com/office/powerpoint/2010/main" val="2858689635"/>
      </p:ext>
    </p:extLst>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3" name="Rectangle 2"/>
          <p:cNvSpPr>
            <a:spLocks noGrp="1" noChangeArrowheads="1"/>
          </p:cNvSpPr>
          <p:nvPr>
            <p:ph type="title"/>
          </p:nvPr>
        </p:nvSpPr>
        <p:spPr>
          <a:xfrm>
            <a:off x="243840" y="1"/>
            <a:ext cx="11948160" cy="662940"/>
          </a:xfrm>
        </p:spPr>
        <p:txBody>
          <a:bodyPr>
            <a:normAutofit/>
          </a:bodyPr>
          <a:lstStyle/>
          <a:p>
            <a:pPr eaLnBrk="1" hangingPunct="1"/>
            <a:r>
              <a:rPr lang="en-US" altLang="zh-CN" sz="4000" dirty="0">
                <a:solidFill>
                  <a:srgbClr val="FF0000"/>
                </a:solidFill>
              </a:rPr>
              <a:t>2.1.5 </a:t>
            </a:r>
            <a:r>
              <a:rPr lang="zh-CN" altLang="en-US" sz="4000" dirty="0">
                <a:solidFill>
                  <a:srgbClr val="FF0000"/>
                </a:solidFill>
              </a:rPr>
              <a:t>概念模型及对概念模型的认知</a:t>
            </a:r>
          </a:p>
        </p:txBody>
      </p:sp>
      <p:sp>
        <p:nvSpPr>
          <p:cNvPr id="4" name="灯片编号占位符 4"/>
          <p:cNvSpPr>
            <a:spLocks noGrp="1"/>
          </p:cNvSpPr>
          <p:nvPr>
            <p:ph type="sldNum" sz="quarter" idx="4294967295"/>
          </p:nvPr>
        </p:nvSpPr>
        <p:spPr>
          <a:xfrm>
            <a:off x="0" y="6356350"/>
            <a:ext cx="4114800" cy="365125"/>
          </a:xfrm>
        </p:spPr>
        <p:txBody>
          <a:bodyPr/>
          <a:lstStyle>
            <a:lvl1pPr eaLnBrk="0" hangingPunct="0">
              <a:defRPr sz="2000">
                <a:solidFill>
                  <a:schemeClr val="tx1"/>
                </a:solidFill>
                <a:latin typeface="Verdana" panose="020B0604030504040204" pitchFamily="34" charset="0"/>
                <a:ea typeface="楷体_GB2312" panose="02010609030101010101" pitchFamily="49" charset="-122"/>
              </a:defRPr>
            </a:lvl1pPr>
            <a:lvl2pPr marL="742950" indent="-285750" eaLnBrk="0" hangingPunct="0">
              <a:defRPr sz="2000">
                <a:solidFill>
                  <a:schemeClr val="tx1"/>
                </a:solidFill>
                <a:latin typeface="Verdana" panose="020B0604030504040204" pitchFamily="34" charset="0"/>
                <a:ea typeface="楷体_GB2312" panose="02010609030101010101" pitchFamily="49" charset="-122"/>
              </a:defRPr>
            </a:lvl2pPr>
            <a:lvl3pPr marL="1143000" indent="-228600" eaLnBrk="0" hangingPunct="0">
              <a:defRPr sz="2000">
                <a:solidFill>
                  <a:schemeClr val="tx1"/>
                </a:solidFill>
                <a:latin typeface="Verdana" panose="020B0604030504040204" pitchFamily="34" charset="0"/>
                <a:ea typeface="楷体_GB2312" panose="02010609030101010101" pitchFamily="49" charset="-122"/>
              </a:defRPr>
            </a:lvl3pPr>
            <a:lvl4pPr marL="1600200" indent="-228600" eaLnBrk="0" hangingPunct="0">
              <a:defRPr sz="2000">
                <a:solidFill>
                  <a:schemeClr val="tx1"/>
                </a:solidFill>
                <a:latin typeface="Verdana" panose="020B0604030504040204" pitchFamily="34" charset="0"/>
                <a:ea typeface="楷体_GB2312" panose="02010609030101010101" pitchFamily="49" charset="-122"/>
              </a:defRPr>
            </a:lvl4pPr>
            <a:lvl5pPr marL="2057400" indent="-228600" eaLnBrk="0" hangingPunct="0">
              <a:defRPr sz="2000">
                <a:solidFill>
                  <a:schemeClr val="tx1"/>
                </a:solidFill>
                <a:latin typeface="Verdana" panose="020B0604030504040204" pitchFamily="34" charset="0"/>
                <a:ea typeface="楷体_GB2312" panose="02010609030101010101" pitchFamily="49" charset="-122"/>
              </a:defRPr>
            </a:lvl5pPr>
            <a:lvl6pPr marL="25146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6pPr>
            <a:lvl7pPr marL="29718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7pPr>
            <a:lvl8pPr marL="34290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8pPr>
            <a:lvl9pPr marL="38862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9pPr>
          </a:lstStyle>
          <a:p>
            <a:pPr eaLnBrk="1" hangingPunct="1"/>
            <a:fld id="{4EEDFD67-0D30-4694-853B-7C31B7CFD264}" type="slidenum">
              <a:rPr lang="en-US" altLang="zh-CN" sz="1000">
                <a:ea typeface="宋体" panose="02010600030101010101" pitchFamily="2" charset="-122"/>
              </a:rPr>
              <a:pPr eaLnBrk="1" hangingPunct="1"/>
              <a:t>69</a:t>
            </a:fld>
            <a:endParaRPr lang="en-US" altLang="zh-CN" sz="1000">
              <a:ea typeface="宋体" panose="02010600030101010101" pitchFamily="2" charset="-122"/>
            </a:endParaRPr>
          </a:p>
        </p:txBody>
      </p:sp>
      <p:sp>
        <p:nvSpPr>
          <p:cNvPr id="71684" name="Rectangle 3"/>
          <p:cNvSpPr>
            <a:spLocks noGrp="1" noChangeArrowheads="1"/>
          </p:cNvSpPr>
          <p:nvPr>
            <p:ph type="body" idx="4294967295"/>
          </p:nvPr>
        </p:nvSpPr>
        <p:spPr>
          <a:xfrm>
            <a:off x="-1" y="1145421"/>
            <a:ext cx="12192001" cy="4386247"/>
          </a:xfrm>
        </p:spPr>
        <p:txBody>
          <a:bodyPr>
            <a:normAutofit/>
          </a:bodyPr>
          <a:lstStyle/>
          <a:p>
            <a:r>
              <a:rPr lang="zh-CN" altLang="en-US" dirty="0">
                <a:solidFill>
                  <a:srgbClr val="FF0000"/>
                </a:solidFill>
              </a:rPr>
              <a:t>概念模型</a:t>
            </a:r>
            <a:r>
              <a:rPr lang="en-US" altLang="zh-CN" dirty="0">
                <a:solidFill>
                  <a:srgbClr val="FF0000"/>
                </a:solidFill>
              </a:rPr>
              <a:t>(Conceptual model)</a:t>
            </a:r>
            <a:r>
              <a:rPr lang="zh-CN" altLang="en-US" dirty="0">
                <a:solidFill>
                  <a:srgbClr val="FF0000"/>
                </a:solidFill>
              </a:rPr>
              <a:t>：</a:t>
            </a:r>
            <a:r>
              <a:rPr lang="zh-CN" altLang="en-US" dirty="0"/>
              <a:t>指的是一种用户能够理解的系统描述</a:t>
            </a:r>
            <a:r>
              <a:rPr lang="en-US" altLang="zh-CN" dirty="0"/>
              <a:t>. </a:t>
            </a:r>
            <a:r>
              <a:rPr lang="zh-CN" altLang="en-US" dirty="0"/>
              <a:t>它使用一组集成的构思和概念，描述系统做什么、如何运作、外观如何等。</a:t>
            </a:r>
            <a:endParaRPr lang="en-US" altLang="zh-CN" dirty="0"/>
          </a:p>
          <a:p>
            <a:pPr eaLnBrk="1" hangingPunct="1"/>
            <a:endParaRPr lang="zh-CN" altLang="en-US" dirty="0"/>
          </a:p>
          <a:p>
            <a:pPr lvl="1" eaLnBrk="1" hangingPunct="1"/>
            <a:r>
              <a:rPr lang="zh-CN" altLang="en-US" dirty="0"/>
              <a:t>例如一个旅游公司想要构建一个无线信息系统，目的是帮助游客在陌生的城市寻找目的地。</a:t>
            </a:r>
            <a:endParaRPr lang="en-US" altLang="zh-CN" dirty="0"/>
          </a:p>
          <a:p>
            <a:pPr lvl="1" eaLnBrk="1" hangingPunct="1"/>
            <a:endParaRPr lang="zh-CN" altLang="en-US" dirty="0"/>
          </a:p>
          <a:p>
            <a:pPr lvl="1" eaLnBrk="1" hangingPunct="1"/>
            <a:r>
              <a:rPr lang="zh-CN" altLang="en-US" dirty="0"/>
              <a:t>设计这个系统要做的第一步就是考虑系统与游客交互的概念模型。</a:t>
            </a:r>
          </a:p>
          <a:p>
            <a:pPr lvl="2" eaLnBrk="1" hangingPunct="1"/>
            <a:r>
              <a:rPr lang="zh-CN" altLang="en-US" sz="2800" b="1" dirty="0">
                <a:solidFill>
                  <a:srgbClr val="7030A0"/>
                </a:solidFill>
              </a:rPr>
              <a:t>首先，搞清楚游客们想要知道什么？</a:t>
            </a:r>
          </a:p>
          <a:p>
            <a:pPr lvl="2" eaLnBrk="1" hangingPunct="1"/>
            <a:r>
              <a:rPr lang="zh-CN" altLang="en-US" sz="2800" b="1" dirty="0">
                <a:solidFill>
                  <a:srgbClr val="7030A0"/>
                </a:solidFill>
              </a:rPr>
              <a:t>然后考虑如何支持游客的这种“问讯”活动</a:t>
            </a:r>
            <a:r>
              <a:rPr lang="zh-CN" altLang="en-US" sz="2800" dirty="0">
                <a:solidFill>
                  <a:srgbClr val="7030A0"/>
                </a:solidFill>
              </a:rPr>
              <a:t>。</a:t>
            </a:r>
          </a:p>
        </p:txBody>
      </p:sp>
    </p:spTree>
    <p:extLst>
      <p:ext uri="{BB962C8B-B14F-4D97-AF65-F5344CB8AC3E}">
        <p14:creationId xmlns:p14="http://schemas.microsoft.com/office/powerpoint/2010/main" val="444187570"/>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Rectangle 2"/>
          <p:cNvSpPr>
            <a:spLocks noGrp="1" noChangeArrowheads="1"/>
          </p:cNvSpPr>
          <p:nvPr>
            <p:ph type="title"/>
          </p:nvPr>
        </p:nvSpPr>
        <p:spPr/>
        <p:txBody>
          <a:bodyPr/>
          <a:lstStyle/>
          <a:p>
            <a:pPr eaLnBrk="1" hangingPunct="1"/>
            <a:r>
              <a:rPr lang="zh-CN" altLang="en-US"/>
              <a:t>眼睛的构造</a:t>
            </a:r>
          </a:p>
        </p:txBody>
      </p:sp>
      <p:sp>
        <p:nvSpPr>
          <p:cNvPr id="4" name="灯片编号占位符 4"/>
          <p:cNvSpPr>
            <a:spLocks noGrp="1"/>
          </p:cNvSpPr>
          <p:nvPr>
            <p:ph type="sldNum" sz="quarter" idx="4294967295"/>
          </p:nvPr>
        </p:nvSpPr>
        <p:spPr>
          <a:xfrm>
            <a:off x="0" y="6356350"/>
            <a:ext cx="4114800" cy="365125"/>
          </a:xfrm>
        </p:spPr>
        <p:txBody>
          <a:bodyPr/>
          <a:lstStyle>
            <a:lvl1pPr eaLnBrk="0" hangingPunct="0">
              <a:defRPr sz="2000">
                <a:solidFill>
                  <a:schemeClr val="tx1"/>
                </a:solidFill>
                <a:latin typeface="Verdana" panose="020B0604030504040204" pitchFamily="34" charset="0"/>
                <a:ea typeface="楷体_GB2312" panose="02010609030101010101" pitchFamily="49" charset="-122"/>
              </a:defRPr>
            </a:lvl1pPr>
            <a:lvl2pPr marL="742950" indent="-285750" eaLnBrk="0" hangingPunct="0">
              <a:defRPr sz="2000">
                <a:solidFill>
                  <a:schemeClr val="tx1"/>
                </a:solidFill>
                <a:latin typeface="Verdana" panose="020B0604030504040204" pitchFamily="34" charset="0"/>
                <a:ea typeface="楷体_GB2312" panose="02010609030101010101" pitchFamily="49" charset="-122"/>
              </a:defRPr>
            </a:lvl2pPr>
            <a:lvl3pPr marL="1143000" indent="-228600" eaLnBrk="0" hangingPunct="0">
              <a:defRPr sz="2000">
                <a:solidFill>
                  <a:schemeClr val="tx1"/>
                </a:solidFill>
                <a:latin typeface="Verdana" panose="020B0604030504040204" pitchFamily="34" charset="0"/>
                <a:ea typeface="楷体_GB2312" panose="02010609030101010101" pitchFamily="49" charset="-122"/>
              </a:defRPr>
            </a:lvl3pPr>
            <a:lvl4pPr marL="1600200" indent="-228600" eaLnBrk="0" hangingPunct="0">
              <a:defRPr sz="2000">
                <a:solidFill>
                  <a:schemeClr val="tx1"/>
                </a:solidFill>
                <a:latin typeface="Verdana" panose="020B0604030504040204" pitchFamily="34" charset="0"/>
                <a:ea typeface="楷体_GB2312" panose="02010609030101010101" pitchFamily="49" charset="-122"/>
              </a:defRPr>
            </a:lvl4pPr>
            <a:lvl5pPr marL="2057400" indent="-228600" eaLnBrk="0" hangingPunct="0">
              <a:defRPr sz="2000">
                <a:solidFill>
                  <a:schemeClr val="tx1"/>
                </a:solidFill>
                <a:latin typeface="Verdana" panose="020B0604030504040204" pitchFamily="34" charset="0"/>
                <a:ea typeface="楷体_GB2312" panose="02010609030101010101" pitchFamily="49" charset="-122"/>
              </a:defRPr>
            </a:lvl5pPr>
            <a:lvl6pPr marL="25146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6pPr>
            <a:lvl7pPr marL="29718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7pPr>
            <a:lvl8pPr marL="34290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8pPr>
            <a:lvl9pPr marL="38862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9pPr>
          </a:lstStyle>
          <a:p>
            <a:pPr eaLnBrk="1" hangingPunct="1"/>
            <a:fld id="{F1BD774D-8D4E-4230-BB56-C588634A6F39}" type="slidenum">
              <a:rPr lang="en-US" altLang="zh-CN" sz="1000">
                <a:ea typeface="宋体" panose="02010600030101010101" pitchFamily="2" charset="-122"/>
              </a:rPr>
              <a:pPr eaLnBrk="1" hangingPunct="1"/>
              <a:t>7</a:t>
            </a:fld>
            <a:endParaRPr lang="en-US" altLang="zh-CN" sz="1000">
              <a:ea typeface="宋体" panose="02010600030101010101" pitchFamily="2" charset="-122"/>
            </a:endParaRPr>
          </a:p>
        </p:txBody>
      </p:sp>
      <p:graphicFrame>
        <p:nvGraphicFramePr>
          <p:cNvPr id="1026" name="Object 4"/>
          <p:cNvGraphicFramePr>
            <a:graphicFrameLocks noGrp="1" noChangeAspect="1"/>
          </p:cNvGraphicFramePr>
          <p:nvPr>
            <p:ph idx="4294967295"/>
          </p:nvPr>
        </p:nvGraphicFramePr>
        <p:xfrm>
          <a:off x="0" y="1095375"/>
          <a:ext cx="7200900" cy="5194300"/>
        </p:xfrm>
        <a:graphic>
          <a:graphicData uri="http://schemas.openxmlformats.org/presentationml/2006/ole">
            <mc:AlternateContent xmlns:mc="http://schemas.openxmlformats.org/markup-compatibility/2006">
              <mc:Choice xmlns:v="urn:schemas-microsoft-com:vml" Requires="v">
                <p:oleObj spid="_x0000_s1063" name="BMP 图像" r:id="rId3" imgW="5229955" imgH="3772427" progId="Paint.Picture">
                  <p:embed/>
                </p:oleObj>
              </mc:Choice>
              <mc:Fallback>
                <p:oleObj name="BMP 图像" r:id="rId3" imgW="5229955" imgH="3772427" progId="Paint.Picture">
                  <p:embed/>
                  <p:pic>
                    <p:nvPicPr>
                      <p:cNvPr id="1026" name="Object 4"/>
                      <p:cNvPicPr>
                        <a:picLocks noChangeAspect="1" noChangeArrowheads="1"/>
                      </p:cNvPicPr>
                      <p:nvPr/>
                    </p:nvPicPr>
                    <p:blipFill>
                      <a:blip r:embed="rId4">
                        <a:extLst>
                          <a:ext uri="{28A0092B-C50C-407E-A947-70E740481C1C}">
                            <a14:useLocalDpi xmlns:a14="http://schemas.microsoft.com/office/drawing/2010/main" val="0"/>
                          </a:ext>
                        </a:extLst>
                      </a:blip>
                      <a:srcRect l="11246"/>
                      <a:stretch>
                        <a:fillRect/>
                      </a:stretch>
                    </p:blipFill>
                    <p:spPr bwMode="auto">
                      <a:xfrm>
                        <a:off x="0" y="1095375"/>
                        <a:ext cx="7200900" cy="5194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287105545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7" name="Rectangle 2"/>
          <p:cNvSpPr>
            <a:spLocks noGrp="1" noChangeArrowheads="1"/>
          </p:cNvSpPr>
          <p:nvPr>
            <p:ph type="title"/>
          </p:nvPr>
        </p:nvSpPr>
        <p:spPr>
          <a:xfrm>
            <a:off x="243840" y="1"/>
            <a:ext cx="11948160" cy="662940"/>
          </a:xfrm>
        </p:spPr>
        <p:txBody>
          <a:bodyPr/>
          <a:lstStyle/>
          <a:p>
            <a:pPr eaLnBrk="1" hangingPunct="1"/>
            <a:r>
              <a:rPr lang="zh-CN" altLang="en-US" dirty="0"/>
              <a:t>概念模型设计的关键过程</a:t>
            </a:r>
          </a:p>
        </p:txBody>
      </p:sp>
      <p:sp>
        <p:nvSpPr>
          <p:cNvPr id="4" name="灯片编号占位符 4"/>
          <p:cNvSpPr>
            <a:spLocks noGrp="1"/>
          </p:cNvSpPr>
          <p:nvPr>
            <p:ph type="sldNum" sz="quarter" idx="4294967295"/>
          </p:nvPr>
        </p:nvSpPr>
        <p:spPr>
          <a:xfrm>
            <a:off x="0" y="6356350"/>
            <a:ext cx="4114800" cy="365125"/>
          </a:xfrm>
        </p:spPr>
        <p:txBody>
          <a:bodyPr/>
          <a:lstStyle>
            <a:lvl1pPr eaLnBrk="0" hangingPunct="0">
              <a:defRPr sz="2000">
                <a:solidFill>
                  <a:schemeClr val="tx1"/>
                </a:solidFill>
                <a:latin typeface="Verdana" panose="020B0604030504040204" pitchFamily="34" charset="0"/>
                <a:ea typeface="楷体_GB2312" panose="02010609030101010101" pitchFamily="49" charset="-122"/>
              </a:defRPr>
            </a:lvl1pPr>
            <a:lvl2pPr marL="742950" indent="-285750" eaLnBrk="0" hangingPunct="0">
              <a:defRPr sz="2000">
                <a:solidFill>
                  <a:schemeClr val="tx1"/>
                </a:solidFill>
                <a:latin typeface="Verdana" panose="020B0604030504040204" pitchFamily="34" charset="0"/>
                <a:ea typeface="楷体_GB2312" panose="02010609030101010101" pitchFamily="49" charset="-122"/>
              </a:defRPr>
            </a:lvl2pPr>
            <a:lvl3pPr marL="1143000" indent="-228600" eaLnBrk="0" hangingPunct="0">
              <a:defRPr sz="2000">
                <a:solidFill>
                  <a:schemeClr val="tx1"/>
                </a:solidFill>
                <a:latin typeface="Verdana" panose="020B0604030504040204" pitchFamily="34" charset="0"/>
                <a:ea typeface="楷体_GB2312" panose="02010609030101010101" pitchFamily="49" charset="-122"/>
              </a:defRPr>
            </a:lvl3pPr>
            <a:lvl4pPr marL="1600200" indent="-228600" eaLnBrk="0" hangingPunct="0">
              <a:defRPr sz="2000">
                <a:solidFill>
                  <a:schemeClr val="tx1"/>
                </a:solidFill>
                <a:latin typeface="Verdana" panose="020B0604030504040204" pitchFamily="34" charset="0"/>
                <a:ea typeface="楷体_GB2312" panose="02010609030101010101" pitchFamily="49" charset="-122"/>
              </a:defRPr>
            </a:lvl4pPr>
            <a:lvl5pPr marL="2057400" indent="-228600" eaLnBrk="0" hangingPunct="0">
              <a:defRPr sz="2000">
                <a:solidFill>
                  <a:schemeClr val="tx1"/>
                </a:solidFill>
                <a:latin typeface="Verdana" panose="020B0604030504040204" pitchFamily="34" charset="0"/>
                <a:ea typeface="楷体_GB2312" panose="02010609030101010101" pitchFamily="49" charset="-122"/>
              </a:defRPr>
            </a:lvl5pPr>
            <a:lvl6pPr marL="25146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6pPr>
            <a:lvl7pPr marL="29718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7pPr>
            <a:lvl8pPr marL="34290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8pPr>
            <a:lvl9pPr marL="38862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9pPr>
          </a:lstStyle>
          <a:p>
            <a:pPr eaLnBrk="1" hangingPunct="1"/>
            <a:fld id="{B922C8FE-44B7-415E-8A47-EC15D3A27F32}" type="slidenum">
              <a:rPr lang="en-US" altLang="zh-CN" sz="1000">
                <a:ea typeface="宋体" panose="02010600030101010101" pitchFamily="2" charset="-122"/>
              </a:rPr>
              <a:pPr eaLnBrk="1" hangingPunct="1"/>
              <a:t>70</a:t>
            </a:fld>
            <a:endParaRPr lang="en-US" altLang="zh-CN" sz="1000">
              <a:ea typeface="宋体" panose="02010600030101010101" pitchFamily="2" charset="-122"/>
            </a:endParaRPr>
          </a:p>
        </p:txBody>
      </p:sp>
      <p:sp>
        <p:nvSpPr>
          <p:cNvPr id="72708" name="Rectangle 3"/>
          <p:cNvSpPr>
            <a:spLocks noGrp="1" noChangeArrowheads="1"/>
          </p:cNvSpPr>
          <p:nvPr>
            <p:ph type="body" idx="4294967295"/>
          </p:nvPr>
        </p:nvSpPr>
        <p:spPr>
          <a:xfrm>
            <a:off x="0" y="1169377"/>
            <a:ext cx="12192000" cy="5007586"/>
          </a:xfrm>
        </p:spPr>
        <p:txBody>
          <a:bodyPr>
            <a:normAutofit/>
          </a:bodyPr>
          <a:lstStyle/>
          <a:p>
            <a:pPr eaLnBrk="1" hangingPunct="1">
              <a:lnSpc>
                <a:spcPct val="150000"/>
              </a:lnSpc>
            </a:pPr>
            <a:r>
              <a:rPr lang="zh-CN" altLang="en-US" dirty="0"/>
              <a:t>设计一个概念模型的关键过程应包括如下两个阶段：</a:t>
            </a:r>
          </a:p>
          <a:p>
            <a:pPr lvl="1">
              <a:lnSpc>
                <a:spcPct val="150000"/>
              </a:lnSpc>
            </a:pPr>
            <a:r>
              <a:rPr lang="zh-CN" altLang="en-US" dirty="0">
                <a:solidFill>
                  <a:srgbClr val="9966FF"/>
                </a:solidFill>
              </a:rPr>
              <a:t>了解用户在</a:t>
            </a:r>
            <a:r>
              <a:rPr lang="zh-CN" altLang="en-US" dirty="0"/>
              <a:t>执行日常任务时</a:t>
            </a:r>
            <a:r>
              <a:rPr lang="zh-CN" altLang="en-US" dirty="0">
                <a:solidFill>
                  <a:srgbClr val="9966FF"/>
                </a:solidFill>
              </a:rPr>
              <a:t>做什么</a:t>
            </a:r>
            <a:r>
              <a:rPr lang="zh-CN" altLang="en-US" dirty="0"/>
              <a:t>。</a:t>
            </a:r>
            <a:r>
              <a:rPr lang="en-US" altLang="zh-CN" dirty="0"/>
              <a:t>(</a:t>
            </a:r>
            <a:r>
              <a:rPr lang="zh-CN" altLang="en-US" dirty="0">
                <a:solidFill>
                  <a:srgbClr val="9966FF"/>
                </a:solidFill>
              </a:rPr>
              <a:t>交互方式</a:t>
            </a:r>
            <a:r>
              <a:rPr lang="en-US" altLang="zh-CN" dirty="0"/>
              <a:t>)</a:t>
            </a:r>
            <a:endParaRPr lang="zh-CN" altLang="en-US" dirty="0"/>
          </a:p>
          <a:p>
            <a:pPr lvl="1" eaLnBrk="1" hangingPunct="1">
              <a:lnSpc>
                <a:spcPct val="150000"/>
              </a:lnSpc>
            </a:pPr>
            <a:r>
              <a:rPr lang="zh-CN" altLang="en-US" dirty="0"/>
              <a:t>并决定采用何种</a:t>
            </a:r>
            <a:r>
              <a:rPr lang="zh-CN" altLang="en-US" dirty="0">
                <a:solidFill>
                  <a:srgbClr val="9966FF"/>
                </a:solidFill>
              </a:rPr>
              <a:t>交互形式</a:t>
            </a:r>
            <a:r>
              <a:rPr lang="zh-CN" altLang="en-US" dirty="0"/>
              <a:t>（是使用菜单系统，还是使用语音输入，或命令式的系统）。</a:t>
            </a:r>
          </a:p>
          <a:p>
            <a:pPr lvl="1" eaLnBrk="1" hangingPunct="1">
              <a:lnSpc>
                <a:spcPct val="150000"/>
              </a:lnSpc>
            </a:pPr>
            <a:endParaRPr lang="zh-CN" altLang="en-US" dirty="0"/>
          </a:p>
          <a:p>
            <a:pPr lvl="1" eaLnBrk="1" hangingPunct="1">
              <a:lnSpc>
                <a:spcPct val="150000"/>
              </a:lnSpc>
            </a:pPr>
            <a:r>
              <a:rPr lang="zh-CN" altLang="en-US" dirty="0"/>
              <a:t>有关</a:t>
            </a:r>
            <a:r>
              <a:rPr lang="zh-CN" altLang="en-US" dirty="0">
                <a:solidFill>
                  <a:srgbClr val="FF0000"/>
                </a:solidFill>
              </a:rPr>
              <a:t>交互方式</a:t>
            </a:r>
            <a:r>
              <a:rPr lang="zh-CN" altLang="en-US" dirty="0"/>
              <a:t>的决策与有关</a:t>
            </a:r>
            <a:r>
              <a:rPr lang="zh-CN" altLang="en-US" dirty="0">
                <a:solidFill>
                  <a:srgbClr val="FF0000"/>
                </a:solidFill>
              </a:rPr>
              <a:t>交互形式</a:t>
            </a:r>
            <a:r>
              <a:rPr lang="zh-CN" altLang="en-US" dirty="0"/>
              <a:t>的决策是不相同的。</a:t>
            </a:r>
          </a:p>
          <a:p>
            <a:pPr lvl="2" eaLnBrk="1" hangingPunct="1">
              <a:lnSpc>
                <a:spcPct val="150000"/>
              </a:lnSpc>
            </a:pPr>
            <a:r>
              <a:rPr lang="zh-CN" altLang="en-US" sz="2600" b="1" dirty="0"/>
              <a:t>前者是更高层次的抽象，它关心的是要支持的用户活动的本质</a:t>
            </a:r>
          </a:p>
          <a:p>
            <a:pPr lvl="2" eaLnBrk="1" hangingPunct="1">
              <a:lnSpc>
                <a:spcPct val="150000"/>
              </a:lnSpc>
            </a:pPr>
            <a:r>
              <a:rPr lang="zh-CN" altLang="en-US" sz="2600" b="1" dirty="0"/>
              <a:t>而后者关心的是特殊的界面类型。</a:t>
            </a:r>
          </a:p>
        </p:txBody>
      </p:sp>
    </p:spTree>
    <p:extLst>
      <p:ext uri="{BB962C8B-B14F-4D97-AF65-F5344CB8AC3E}">
        <p14:creationId xmlns:p14="http://schemas.microsoft.com/office/powerpoint/2010/main" val="514895431"/>
      </p:ext>
    </p:extLst>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1" name="Rectangle 2"/>
          <p:cNvSpPr>
            <a:spLocks noGrp="1" noChangeArrowheads="1"/>
          </p:cNvSpPr>
          <p:nvPr>
            <p:ph type="title"/>
          </p:nvPr>
        </p:nvSpPr>
        <p:spPr/>
        <p:txBody>
          <a:bodyPr/>
          <a:lstStyle/>
          <a:p>
            <a:pPr eaLnBrk="1" hangingPunct="1"/>
            <a:r>
              <a:rPr lang="en-US" altLang="zh-CN"/>
              <a:t> </a:t>
            </a:r>
            <a:r>
              <a:rPr lang="zh-CN" altLang="en-US"/>
              <a:t>概念模型的迭代开发过程</a:t>
            </a:r>
          </a:p>
        </p:txBody>
      </p:sp>
      <p:sp>
        <p:nvSpPr>
          <p:cNvPr id="4" name="灯片编号占位符 4"/>
          <p:cNvSpPr>
            <a:spLocks noGrp="1"/>
          </p:cNvSpPr>
          <p:nvPr>
            <p:ph type="sldNum" sz="quarter" idx="4294967295"/>
          </p:nvPr>
        </p:nvSpPr>
        <p:spPr>
          <a:xfrm>
            <a:off x="0" y="6356350"/>
            <a:ext cx="4114800" cy="365125"/>
          </a:xfrm>
        </p:spPr>
        <p:txBody>
          <a:bodyPr/>
          <a:lstStyle>
            <a:lvl1pPr eaLnBrk="0" hangingPunct="0">
              <a:defRPr sz="2000">
                <a:solidFill>
                  <a:schemeClr val="tx1"/>
                </a:solidFill>
                <a:latin typeface="Verdana" panose="020B0604030504040204" pitchFamily="34" charset="0"/>
                <a:ea typeface="楷体_GB2312" panose="02010609030101010101" pitchFamily="49" charset="-122"/>
              </a:defRPr>
            </a:lvl1pPr>
            <a:lvl2pPr marL="742950" indent="-285750" eaLnBrk="0" hangingPunct="0">
              <a:defRPr sz="2000">
                <a:solidFill>
                  <a:schemeClr val="tx1"/>
                </a:solidFill>
                <a:latin typeface="Verdana" panose="020B0604030504040204" pitchFamily="34" charset="0"/>
                <a:ea typeface="楷体_GB2312" panose="02010609030101010101" pitchFamily="49" charset="-122"/>
              </a:defRPr>
            </a:lvl2pPr>
            <a:lvl3pPr marL="1143000" indent="-228600" eaLnBrk="0" hangingPunct="0">
              <a:defRPr sz="2000">
                <a:solidFill>
                  <a:schemeClr val="tx1"/>
                </a:solidFill>
                <a:latin typeface="Verdana" panose="020B0604030504040204" pitchFamily="34" charset="0"/>
                <a:ea typeface="楷体_GB2312" panose="02010609030101010101" pitchFamily="49" charset="-122"/>
              </a:defRPr>
            </a:lvl3pPr>
            <a:lvl4pPr marL="1600200" indent="-228600" eaLnBrk="0" hangingPunct="0">
              <a:defRPr sz="2000">
                <a:solidFill>
                  <a:schemeClr val="tx1"/>
                </a:solidFill>
                <a:latin typeface="Verdana" panose="020B0604030504040204" pitchFamily="34" charset="0"/>
                <a:ea typeface="楷体_GB2312" panose="02010609030101010101" pitchFamily="49" charset="-122"/>
              </a:defRPr>
            </a:lvl4pPr>
            <a:lvl5pPr marL="2057400" indent="-228600" eaLnBrk="0" hangingPunct="0">
              <a:defRPr sz="2000">
                <a:solidFill>
                  <a:schemeClr val="tx1"/>
                </a:solidFill>
                <a:latin typeface="Verdana" panose="020B0604030504040204" pitchFamily="34" charset="0"/>
                <a:ea typeface="楷体_GB2312" panose="02010609030101010101" pitchFamily="49" charset="-122"/>
              </a:defRPr>
            </a:lvl5pPr>
            <a:lvl6pPr marL="25146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6pPr>
            <a:lvl7pPr marL="29718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7pPr>
            <a:lvl8pPr marL="34290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8pPr>
            <a:lvl9pPr marL="38862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9pPr>
          </a:lstStyle>
          <a:p>
            <a:pPr eaLnBrk="1" hangingPunct="1"/>
            <a:fld id="{E623D335-97FB-443B-A622-F91CE2B73707}" type="slidenum">
              <a:rPr lang="en-US" altLang="zh-CN" sz="1000">
                <a:ea typeface="宋体" panose="02010600030101010101" pitchFamily="2" charset="-122"/>
              </a:rPr>
              <a:pPr eaLnBrk="1" hangingPunct="1"/>
              <a:t>71</a:t>
            </a:fld>
            <a:endParaRPr lang="en-US" altLang="zh-CN" sz="1000">
              <a:ea typeface="宋体" panose="02010600030101010101" pitchFamily="2" charset="-122"/>
            </a:endParaRPr>
          </a:p>
        </p:txBody>
      </p:sp>
      <p:sp>
        <p:nvSpPr>
          <p:cNvPr id="73732" name="Rectangle 3"/>
          <p:cNvSpPr>
            <a:spLocks noGrp="1" noChangeArrowheads="1"/>
          </p:cNvSpPr>
          <p:nvPr>
            <p:ph type="body" idx="4294967295"/>
          </p:nvPr>
        </p:nvSpPr>
        <p:spPr>
          <a:xfrm>
            <a:off x="0" y="1406769"/>
            <a:ext cx="12192000" cy="4770194"/>
          </a:xfrm>
        </p:spPr>
        <p:txBody>
          <a:bodyPr>
            <a:normAutofit/>
          </a:bodyPr>
          <a:lstStyle/>
          <a:p>
            <a:pPr eaLnBrk="1" hangingPunct="1">
              <a:lnSpc>
                <a:spcPct val="150000"/>
              </a:lnSpc>
            </a:pPr>
            <a:r>
              <a:rPr lang="zh-CN" altLang="en-US" dirty="0"/>
              <a:t>一个完整的概念模型也是一步步充实起来的，可以使用各种方法，包括</a:t>
            </a:r>
          </a:p>
          <a:p>
            <a:pPr lvl="1" eaLnBrk="1" hangingPunct="1">
              <a:lnSpc>
                <a:spcPct val="150000"/>
              </a:lnSpc>
            </a:pPr>
            <a:r>
              <a:rPr lang="zh-CN" altLang="en-US" dirty="0"/>
              <a:t>草拟构思</a:t>
            </a:r>
          </a:p>
          <a:p>
            <a:pPr lvl="1" eaLnBrk="1" hangingPunct="1">
              <a:lnSpc>
                <a:spcPct val="150000"/>
              </a:lnSpc>
            </a:pPr>
            <a:r>
              <a:rPr lang="zh-CN" altLang="en-US" dirty="0"/>
              <a:t>情节串联法</a:t>
            </a:r>
          </a:p>
          <a:p>
            <a:pPr lvl="1" eaLnBrk="1" hangingPunct="1">
              <a:lnSpc>
                <a:spcPct val="150000"/>
              </a:lnSpc>
            </a:pPr>
            <a:r>
              <a:rPr lang="zh-CN" altLang="en-US" dirty="0"/>
              <a:t>描述可能的场景</a:t>
            </a:r>
          </a:p>
          <a:p>
            <a:pPr lvl="1" eaLnBrk="1" hangingPunct="1">
              <a:lnSpc>
                <a:spcPct val="150000"/>
              </a:lnSpc>
            </a:pPr>
            <a:r>
              <a:rPr lang="zh-CN" altLang="en-US" dirty="0"/>
              <a:t>设计原型系统</a:t>
            </a:r>
          </a:p>
          <a:p>
            <a:pPr eaLnBrk="1" hangingPunct="1">
              <a:lnSpc>
                <a:spcPct val="150000"/>
              </a:lnSpc>
            </a:pPr>
            <a:r>
              <a:rPr lang="zh-CN" altLang="en-US" dirty="0"/>
              <a:t>通过不断的与用户交流，逐步完善交互系统的概念模型。 </a:t>
            </a:r>
          </a:p>
        </p:txBody>
      </p:sp>
    </p:spTree>
    <p:extLst>
      <p:ext uri="{BB962C8B-B14F-4D97-AF65-F5344CB8AC3E}">
        <p14:creationId xmlns:p14="http://schemas.microsoft.com/office/powerpoint/2010/main" val="924163846"/>
      </p:ext>
    </p:extLst>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4755" name="Rectangle 2"/>
          <p:cNvSpPr>
            <a:spLocks noGrp="1" noChangeArrowheads="1"/>
          </p:cNvSpPr>
          <p:nvPr>
            <p:ph type="title"/>
          </p:nvPr>
        </p:nvSpPr>
        <p:spPr/>
        <p:txBody>
          <a:bodyPr>
            <a:normAutofit fontScale="90000"/>
          </a:bodyPr>
          <a:lstStyle/>
          <a:p>
            <a:pPr eaLnBrk="1" hangingPunct="1"/>
            <a:r>
              <a:rPr lang="zh-CN" altLang="en-US" sz="4000"/>
              <a:t>概念模型的分类</a:t>
            </a:r>
          </a:p>
        </p:txBody>
      </p:sp>
      <p:sp>
        <p:nvSpPr>
          <p:cNvPr id="4" name="灯片编号占位符 4"/>
          <p:cNvSpPr>
            <a:spLocks noGrp="1"/>
          </p:cNvSpPr>
          <p:nvPr>
            <p:ph type="sldNum" sz="quarter" idx="4294967295"/>
          </p:nvPr>
        </p:nvSpPr>
        <p:spPr>
          <a:xfrm>
            <a:off x="0" y="6356350"/>
            <a:ext cx="4114800" cy="365125"/>
          </a:xfrm>
        </p:spPr>
        <p:txBody>
          <a:bodyPr/>
          <a:lstStyle>
            <a:lvl1pPr eaLnBrk="0" hangingPunct="0">
              <a:defRPr sz="2000">
                <a:solidFill>
                  <a:schemeClr val="tx1"/>
                </a:solidFill>
                <a:latin typeface="Verdana" panose="020B0604030504040204" pitchFamily="34" charset="0"/>
                <a:ea typeface="楷体_GB2312" panose="02010609030101010101" pitchFamily="49" charset="-122"/>
              </a:defRPr>
            </a:lvl1pPr>
            <a:lvl2pPr marL="742950" indent="-285750" eaLnBrk="0" hangingPunct="0">
              <a:defRPr sz="2000">
                <a:solidFill>
                  <a:schemeClr val="tx1"/>
                </a:solidFill>
                <a:latin typeface="Verdana" panose="020B0604030504040204" pitchFamily="34" charset="0"/>
                <a:ea typeface="楷体_GB2312" panose="02010609030101010101" pitchFamily="49" charset="-122"/>
              </a:defRPr>
            </a:lvl2pPr>
            <a:lvl3pPr marL="1143000" indent="-228600" eaLnBrk="0" hangingPunct="0">
              <a:defRPr sz="2000">
                <a:solidFill>
                  <a:schemeClr val="tx1"/>
                </a:solidFill>
                <a:latin typeface="Verdana" panose="020B0604030504040204" pitchFamily="34" charset="0"/>
                <a:ea typeface="楷体_GB2312" panose="02010609030101010101" pitchFamily="49" charset="-122"/>
              </a:defRPr>
            </a:lvl3pPr>
            <a:lvl4pPr marL="1600200" indent="-228600" eaLnBrk="0" hangingPunct="0">
              <a:defRPr sz="2000">
                <a:solidFill>
                  <a:schemeClr val="tx1"/>
                </a:solidFill>
                <a:latin typeface="Verdana" panose="020B0604030504040204" pitchFamily="34" charset="0"/>
                <a:ea typeface="楷体_GB2312" panose="02010609030101010101" pitchFamily="49" charset="-122"/>
              </a:defRPr>
            </a:lvl4pPr>
            <a:lvl5pPr marL="2057400" indent="-228600" eaLnBrk="0" hangingPunct="0">
              <a:defRPr sz="2000">
                <a:solidFill>
                  <a:schemeClr val="tx1"/>
                </a:solidFill>
                <a:latin typeface="Verdana" panose="020B0604030504040204" pitchFamily="34" charset="0"/>
                <a:ea typeface="楷体_GB2312" panose="02010609030101010101" pitchFamily="49" charset="-122"/>
              </a:defRPr>
            </a:lvl5pPr>
            <a:lvl6pPr marL="25146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6pPr>
            <a:lvl7pPr marL="29718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7pPr>
            <a:lvl8pPr marL="34290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8pPr>
            <a:lvl9pPr marL="38862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9pPr>
          </a:lstStyle>
          <a:p>
            <a:pPr eaLnBrk="1" hangingPunct="1"/>
            <a:fld id="{ADEA2421-7B57-4210-AD0D-27A4AD32E90F}" type="slidenum">
              <a:rPr lang="en-US" altLang="zh-CN" sz="1000">
                <a:ea typeface="宋体" panose="02010600030101010101" pitchFamily="2" charset="-122"/>
              </a:rPr>
              <a:pPr eaLnBrk="1" hangingPunct="1"/>
              <a:t>72</a:t>
            </a:fld>
            <a:endParaRPr lang="en-US" altLang="zh-CN" sz="1000">
              <a:ea typeface="宋体" panose="02010600030101010101" pitchFamily="2" charset="-122"/>
            </a:endParaRPr>
          </a:p>
        </p:txBody>
      </p:sp>
      <p:sp>
        <p:nvSpPr>
          <p:cNvPr id="74756" name="Rectangle 3"/>
          <p:cNvSpPr>
            <a:spLocks noGrp="1" noChangeArrowheads="1"/>
          </p:cNvSpPr>
          <p:nvPr>
            <p:ph type="body" idx="4294967295"/>
          </p:nvPr>
        </p:nvSpPr>
        <p:spPr>
          <a:xfrm>
            <a:off x="0" y="1151792"/>
            <a:ext cx="12192000" cy="5025171"/>
          </a:xfrm>
        </p:spPr>
        <p:txBody>
          <a:bodyPr>
            <a:normAutofit/>
          </a:bodyPr>
          <a:lstStyle/>
          <a:p>
            <a:pPr eaLnBrk="1" hangingPunct="1"/>
            <a:r>
              <a:rPr lang="zh-CN" altLang="en-US" sz="2400" dirty="0">
                <a:solidFill>
                  <a:srgbClr val="9966FF"/>
                </a:solidFill>
              </a:rPr>
              <a:t>基于活动的概念模型</a:t>
            </a:r>
          </a:p>
          <a:p>
            <a:pPr lvl="1" eaLnBrk="1" hangingPunct="1"/>
            <a:r>
              <a:rPr lang="zh-CN" altLang="en-US" b="1" dirty="0"/>
              <a:t>指示：</a:t>
            </a:r>
          </a:p>
          <a:p>
            <a:pPr lvl="2" eaLnBrk="1" hangingPunct="1"/>
            <a:r>
              <a:rPr lang="zh-CN" altLang="en-US" b="1" dirty="0"/>
              <a:t>用户在执行任务时向系统发出指令。描述用户如何通过指示系统应做什么，从而完成自己的任务。</a:t>
            </a:r>
          </a:p>
          <a:p>
            <a:pPr lvl="1" eaLnBrk="1" hangingPunct="1"/>
            <a:r>
              <a:rPr lang="zh-CN" altLang="en-US" b="1" dirty="0"/>
              <a:t>对话：</a:t>
            </a:r>
          </a:p>
          <a:p>
            <a:pPr lvl="2" eaLnBrk="1" hangingPunct="1"/>
            <a:r>
              <a:rPr lang="zh-CN" altLang="en-US" b="1" dirty="0"/>
              <a:t>用户与系统对话，系统的响应类似于我们在同另一个人对话时，他可能有的反应。适用于那些用户需要查找特定类型的信息，或者希望讨论问题的应用，如咨询系统、援助系统、搜索引擎等。</a:t>
            </a:r>
          </a:p>
          <a:p>
            <a:pPr lvl="1" eaLnBrk="1" hangingPunct="1"/>
            <a:r>
              <a:rPr lang="zh-CN" altLang="en-US" b="1" dirty="0"/>
              <a:t>操作和导航：</a:t>
            </a:r>
          </a:p>
          <a:p>
            <a:pPr lvl="2" eaLnBrk="1" hangingPunct="1"/>
            <a:r>
              <a:rPr lang="zh-CN" altLang="en-US" b="1" dirty="0"/>
              <a:t>利用用户在现实世界中积累的知识来操作对象或虚拟空间。如，“直接操纵”界面，虚拟环境</a:t>
            </a:r>
          </a:p>
          <a:p>
            <a:pPr lvl="1" eaLnBrk="1" hangingPunct="1"/>
            <a:r>
              <a:rPr lang="zh-CN" altLang="en-US" b="1" dirty="0"/>
              <a:t>探索和浏览：</a:t>
            </a:r>
          </a:p>
          <a:p>
            <a:pPr lvl="2" eaLnBrk="1" hangingPunct="1"/>
            <a:r>
              <a:rPr lang="zh-CN" altLang="en-US" b="1" dirty="0"/>
              <a:t>系统为用户提供结构化的信息，并允许用户自己摸索和学习新的东西，而不必向系统发问。如，网页、门户网站、电子商务网站等是基于这个概念模型的应用</a:t>
            </a:r>
          </a:p>
        </p:txBody>
      </p:sp>
    </p:spTree>
    <p:extLst>
      <p:ext uri="{BB962C8B-B14F-4D97-AF65-F5344CB8AC3E}">
        <p14:creationId xmlns:p14="http://schemas.microsoft.com/office/powerpoint/2010/main" val="111424770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9" name="Rectangle 2"/>
          <p:cNvSpPr>
            <a:spLocks noGrp="1" noChangeArrowheads="1"/>
          </p:cNvSpPr>
          <p:nvPr>
            <p:ph type="title"/>
          </p:nvPr>
        </p:nvSpPr>
        <p:spPr/>
        <p:txBody>
          <a:bodyPr/>
          <a:lstStyle/>
          <a:p>
            <a:pPr eaLnBrk="1" hangingPunct="1"/>
            <a:r>
              <a:rPr lang="zh-CN" altLang="en-US"/>
              <a:t>对概念模型的认知</a:t>
            </a:r>
          </a:p>
        </p:txBody>
      </p:sp>
      <p:sp>
        <p:nvSpPr>
          <p:cNvPr id="4" name="灯片编号占位符 4"/>
          <p:cNvSpPr>
            <a:spLocks noGrp="1"/>
          </p:cNvSpPr>
          <p:nvPr>
            <p:ph type="sldNum" sz="quarter" idx="4294967295"/>
          </p:nvPr>
        </p:nvSpPr>
        <p:spPr>
          <a:xfrm>
            <a:off x="0" y="6356350"/>
            <a:ext cx="4114800" cy="365125"/>
          </a:xfrm>
        </p:spPr>
        <p:txBody>
          <a:bodyPr/>
          <a:lstStyle>
            <a:lvl1pPr eaLnBrk="0" hangingPunct="0">
              <a:defRPr sz="2000">
                <a:solidFill>
                  <a:schemeClr val="tx1"/>
                </a:solidFill>
                <a:latin typeface="Verdana" panose="020B0604030504040204" pitchFamily="34" charset="0"/>
                <a:ea typeface="楷体_GB2312" panose="02010609030101010101" pitchFamily="49" charset="-122"/>
              </a:defRPr>
            </a:lvl1pPr>
            <a:lvl2pPr marL="742950" indent="-285750" eaLnBrk="0" hangingPunct="0">
              <a:defRPr sz="2000">
                <a:solidFill>
                  <a:schemeClr val="tx1"/>
                </a:solidFill>
                <a:latin typeface="Verdana" panose="020B0604030504040204" pitchFamily="34" charset="0"/>
                <a:ea typeface="楷体_GB2312" panose="02010609030101010101" pitchFamily="49" charset="-122"/>
              </a:defRPr>
            </a:lvl2pPr>
            <a:lvl3pPr marL="1143000" indent="-228600" eaLnBrk="0" hangingPunct="0">
              <a:defRPr sz="2000">
                <a:solidFill>
                  <a:schemeClr val="tx1"/>
                </a:solidFill>
                <a:latin typeface="Verdana" panose="020B0604030504040204" pitchFamily="34" charset="0"/>
                <a:ea typeface="楷体_GB2312" panose="02010609030101010101" pitchFamily="49" charset="-122"/>
              </a:defRPr>
            </a:lvl3pPr>
            <a:lvl4pPr marL="1600200" indent="-228600" eaLnBrk="0" hangingPunct="0">
              <a:defRPr sz="2000">
                <a:solidFill>
                  <a:schemeClr val="tx1"/>
                </a:solidFill>
                <a:latin typeface="Verdana" panose="020B0604030504040204" pitchFamily="34" charset="0"/>
                <a:ea typeface="楷体_GB2312" panose="02010609030101010101" pitchFamily="49" charset="-122"/>
              </a:defRPr>
            </a:lvl4pPr>
            <a:lvl5pPr marL="2057400" indent="-228600" eaLnBrk="0" hangingPunct="0">
              <a:defRPr sz="2000">
                <a:solidFill>
                  <a:schemeClr val="tx1"/>
                </a:solidFill>
                <a:latin typeface="Verdana" panose="020B0604030504040204" pitchFamily="34" charset="0"/>
                <a:ea typeface="楷体_GB2312" panose="02010609030101010101" pitchFamily="49" charset="-122"/>
              </a:defRPr>
            </a:lvl5pPr>
            <a:lvl6pPr marL="25146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6pPr>
            <a:lvl7pPr marL="29718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7pPr>
            <a:lvl8pPr marL="34290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8pPr>
            <a:lvl9pPr marL="38862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9pPr>
          </a:lstStyle>
          <a:p>
            <a:pPr eaLnBrk="1" hangingPunct="1"/>
            <a:fld id="{4A6ECD9D-552B-42DD-BA02-FD3207A2196F}" type="slidenum">
              <a:rPr lang="en-US" altLang="zh-CN" sz="1000">
                <a:ea typeface="宋体" panose="02010600030101010101" pitchFamily="2" charset="-122"/>
              </a:rPr>
              <a:pPr eaLnBrk="1" hangingPunct="1"/>
              <a:t>73</a:t>
            </a:fld>
            <a:endParaRPr lang="en-US" altLang="zh-CN" sz="1000">
              <a:ea typeface="宋体" panose="02010600030101010101" pitchFamily="2" charset="-122"/>
            </a:endParaRPr>
          </a:p>
        </p:txBody>
      </p:sp>
      <p:sp>
        <p:nvSpPr>
          <p:cNvPr id="75780" name="Rectangle 3"/>
          <p:cNvSpPr>
            <a:spLocks noGrp="1" noChangeArrowheads="1"/>
          </p:cNvSpPr>
          <p:nvPr>
            <p:ph type="body" idx="4294967295"/>
          </p:nvPr>
        </p:nvSpPr>
        <p:spPr>
          <a:xfrm>
            <a:off x="0" y="1825625"/>
            <a:ext cx="12192000" cy="4351338"/>
          </a:xfrm>
        </p:spPr>
        <p:txBody>
          <a:bodyPr>
            <a:normAutofit lnSpcReduction="10000"/>
          </a:bodyPr>
          <a:lstStyle/>
          <a:p>
            <a:pPr eaLnBrk="1" hangingPunct="1">
              <a:lnSpc>
                <a:spcPct val="150000"/>
              </a:lnSpc>
            </a:pPr>
            <a:r>
              <a:rPr lang="zh-CN" altLang="en-US" sz="3200" dirty="0"/>
              <a:t>一个系统能够做到让用户感到满意，除了在设计开始阶段建立一个好的概念模型以外，还应该考虑如何根据人的认知特点，提供多种手段，使用户</a:t>
            </a:r>
            <a:r>
              <a:rPr lang="zh-CN" altLang="en-US" sz="3200" dirty="0">
                <a:solidFill>
                  <a:srgbClr val="7030A0"/>
                </a:solidFill>
              </a:rPr>
              <a:t>能尽快理解</a:t>
            </a:r>
            <a:r>
              <a:rPr lang="zh-CN" altLang="en-US" sz="3200" dirty="0"/>
              <a:t>关于</a:t>
            </a:r>
            <a:r>
              <a:rPr lang="zh-CN" altLang="en-US" sz="3200" dirty="0">
                <a:solidFill>
                  <a:srgbClr val="7030A0"/>
                </a:solidFill>
              </a:rPr>
              <a:t>系统外观的及行为（</a:t>
            </a:r>
            <a:r>
              <a:rPr lang="zh-CN" altLang="en-US" sz="3200" dirty="0">
                <a:solidFill>
                  <a:srgbClr val="FF3300"/>
                </a:solidFill>
              </a:rPr>
              <a:t>即概念模型的构思）</a:t>
            </a:r>
            <a:r>
              <a:rPr lang="zh-CN" altLang="en-US" sz="3200" dirty="0"/>
              <a:t>，这是一个非常基本的问题。</a:t>
            </a:r>
            <a:endParaRPr lang="en-US" altLang="zh-CN" sz="3200" dirty="0"/>
          </a:p>
          <a:p>
            <a:pPr marL="0" indent="0">
              <a:lnSpc>
                <a:spcPct val="150000"/>
              </a:lnSpc>
              <a:buNone/>
            </a:pPr>
            <a:r>
              <a:rPr lang="zh-CN" altLang="en-US" sz="3200" dirty="0"/>
              <a:t> </a:t>
            </a:r>
            <a:br>
              <a:rPr lang="zh-CN" altLang="en-US" sz="3200" dirty="0"/>
            </a:br>
            <a:endParaRPr lang="zh-CN" altLang="en-US" sz="3200" dirty="0"/>
          </a:p>
        </p:txBody>
      </p:sp>
    </p:spTree>
    <p:extLst>
      <p:ext uri="{BB962C8B-B14F-4D97-AF65-F5344CB8AC3E}">
        <p14:creationId xmlns:p14="http://schemas.microsoft.com/office/powerpoint/2010/main" val="444858668"/>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3" name="Rectangle 2"/>
          <p:cNvSpPr>
            <a:spLocks noGrp="1" noChangeArrowheads="1"/>
          </p:cNvSpPr>
          <p:nvPr>
            <p:ph type="title"/>
          </p:nvPr>
        </p:nvSpPr>
        <p:spPr/>
        <p:txBody>
          <a:bodyPr>
            <a:normAutofit fontScale="90000"/>
          </a:bodyPr>
          <a:lstStyle/>
          <a:p>
            <a:pPr eaLnBrk="1" hangingPunct="1"/>
            <a:r>
              <a:rPr lang="zh-CN" altLang="en-US" dirty="0">
                <a:solidFill>
                  <a:srgbClr val="FF0000"/>
                </a:solidFill>
                <a:latin typeface="宋体" panose="02010600030101010101" pitchFamily="2" charset="-122"/>
              </a:rPr>
              <a:t>三个相互联系的概念模型</a:t>
            </a:r>
            <a:r>
              <a:rPr lang="zh-CN" altLang="en-US" dirty="0">
                <a:solidFill>
                  <a:srgbClr val="FF0000"/>
                </a:solidFill>
              </a:rPr>
              <a:t> </a:t>
            </a:r>
            <a:r>
              <a:rPr lang="en-US" altLang="zh-CN" dirty="0">
                <a:solidFill>
                  <a:srgbClr val="FF0000"/>
                </a:solidFill>
              </a:rPr>
              <a:t>–Norman</a:t>
            </a:r>
            <a:endParaRPr lang="zh-CN" altLang="en-US" dirty="0">
              <a:solidFill>
                <a:srgbClr val="FF0000"/>
              </a:solidFill>
            </a:endParaRPr>
          </a:p>
        </p:txBody>
      </p:sp>
      <p:sp>
        <p:nvSpPr>
          <p:cNvPr id="5" name="灯片编号占位符 5"/>
          <p:cNvSpPr>
            <a:spLocks noGrp="1"/>
          </p:cNvSpPr>
          <p:nvPr>
            <p:ph type="sldNum" sz="quarter" idx="4294967295"/>
          </p:nvPr>
        </p:nvSpPr>
        <p:spPr>
          <a:xfrm>
            <a:off x="9448800" y="6356350"/>
            <a:ext cx="2743200" cy="365125"/>
          </a:xfrm>
        </p:spPr>
        <p:txBody>
          <a:bodyPr/>
          <a:lstStyle>
            <a:lvl1pPr eaLnBrk="0" hangingPunct="0">
              <a:defRPr sz="2000">
                <a:solidFill>
                  <a:schemeClr val="tx1"/>
                </a:solidFill>
                <a:latin typeface="Verdana" panose="020B0604030504040204" pitchFamily="34" charset="0"/>
                <a:ea typeface="楷体_GB2312" panose="02010609030101010101" pitchFamily="49" charset="-122"/>
              </a:defRPr>
            </a:lvl1pPr>
            <a:lvl2pPr marL="742950" indent="-285750" eaLnBrk="0" hangingPunct="0">
              <a:defRPr sz="2000">
                <a:solidFill>
                  <a:schemeClr val="tx1"/>
                </a:solidFill>
                <a:latin typeface="Verdana" panose="020B0604030504040204" pitchFamily="34" charset="0"/>
                <a:ea typeface="楷体_GB2312" panose="02010609030101010101" pitchFamily="49" charset="-122"/>
              </a:defRPr>
            </a:lvl2pPr>
            <a:lvl3pPr marL="1143000" indent="-228600" eaLnBrk="0" hangingPunct="0">
              <a:defRPr sz="2000">
                <a:solidFill>
                  <a:schemeClr val="tx1"/>
                </a:solidFill>
                <a:latin typeface="Verdana" panose="020B0604030504040204" pitchFamily="34" charset="0"/>
                <a:ea typeface="楷体_GB2312" panose="02010609030101010101" pitchFamily="49" charset="-122"/>
              </a:defRPr>
            </a:lvl3pPr>
            <a:lvl4pPr marL="1600200" indent="-228600" eaLnBrk="0" hangingPunct="0">
              <a:defRPr sz="2000">
                <a:solidFill>
                  <a:schemeClr val="tx1"/>
                </a:solidFill>
                <a:latin typeface="Verdana" panose="020B0604030504040204" pitchFamily="34" charset="0"/>
                <a:ea typeface="楷体_GB2312" panose="02010609030101010101" pitchFamily="49" charset="-122"/>
              </a:defRPr>
            </a:lvl4pPr>
            <a:lvl5pPr marL="2057400" indent="-228600" eaLnBrk="0" hangingPunct="0">
              <a:defRPr sz="2000">
                <a:solidFill>
                  <a:schemeClr val="tx1"/>
                </a:solidFill>
                <a:latin typeface="Verdana" panose="020B0604030504040204" pitchFamily="34" charset="0"/>
                <a:ea typeface="楷体_GB2312" panose="02010609030101010101" pitchFamily="49" charset="-122"/>
              </a:defRPr>
            </a:lvl5pPr>
            <a:lvl6pPr marL="25146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6pPr>
            <a:lvl7pPr marL="29718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7pPr>
            <a:lvl8pPr marL="34290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8pPr>
            <a:lvl9pPr marL="38862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9pPr>
          </a:lstStyle>
          <a:p>
            <a:pPr eaLnBrk="1" hangingPunct="1"/>
            <a:fld id="{277CDC19-3A6E-4100-8BC1-E33ABCFE2876}" type="slidenum">
              <a:rPr lang="en-US" altLang="zh-CN" sz="1000">
                <a:ea typeface="宋体" panose="02010600030101010101" pitchFamily="2" charset="-122"/>
              </a:rPr>
              <a:pPr eaLnBrk="1" hangingPunct="1"/>
              <a:t>74</a:t>
            </a:fld>
            <a:endParaRPr lang="en-US" altLang="zh-CN" sz="1000">
              <a:ea typeface="宋体" panose="02010600030101010101" pitchFamily="2" charset="-122"/>
            </a:endParaRPr>
          </a:p>
        </p:txBody>
      </p:sp>
      <p:sp>
        <p:nvSpPr>
          <p:cNvPr id="76804" name="Rectangle 6"/>
          <p:cNvSpPr>
            <a:spLocks noGrp="1" noChangeArrowheads="1"/>
          </p:cNvSpPr>
          <p:nvPr>
            <p:ph type="body" sz="half" idx="4294967295"/>
          </p:nvPr>
        </p:nvSpPr>
        <p:spPr>
          <a:xfrm>
            <a:off x="0" y="1125539"/>
            <a:ext cx="7092950" cy="5732462"/>
          </a:xfrm>
        </p:spPr>
        <p:txBody>
          <a:bodyPr>
            <a:normAutofit/>
          </a:bodyPr>
          <a:lstStyle/>
          <a:p>
            <a:pPr eaLnBrk="1" hangingPunct="1">
              <a:lnSpc>
                <a:spcPct val="150000"/>
              </a:lnSpc>
            </a:pPr>
            <a:r>
              <a:rPr lang="en-US" altLang="zh-CN" sz="3200" dirty="0">
                <a:solidFill>
                  <a:srgbClr val="FF0000"/>
                </a:solidFill>
              </a:rPr>
              <a:t>1.</a:t>
            </a:r>
            <a:r>
              <a:rPr lang="zh-CN" altLang="en-US" sz="3200" dirty="0">
                <a:solidFill>
                  <a:srgbClr val="FF0000"/>
                </a:solidFill>
              </a:rPr>
              <a:t>设计模型</a:t>
            </a:r>
          </a:p>
          <a:p>
            <a:pPr lvl="1" eaLnBrk="1" hangingPunct="1">
              <a:lnSpc>
                <a:spcPct val="150000"/>
              </a:lnSpc>
            </a:pPr>
            <a:r>
              <a:rPr lang="zh-CN" altLang="en-US" sz="2800" dirty="0"/>
              <a:t>设计师设想的模型，说明系统如何运作。</a:t>
            </a:r>
          </a:p>
          <a:p>
            <a:pPr eaLnBrk="1" hangingPunct="1">
              <a:lnSpc>
                <a:spcPct val="150000"/>
              </a:lnSpc>
            </a:pPr>
            <a:r>
              <a:rPr lang="en-US" altLang="zh-CN" sz="3200" dirty="0">
                <a:solidFill>
                  <a:srgbClr val="FF0000"/>
                </a:solidFill>
              </a:rPr>
              <a:t>2.</a:t>
            </a:r>
            <a:r>
              <a:rPr lang="zh-CN" altLang="en-US" sz="3200" dirty="0">
                <a:solidFill>
                  <a:srgbClr val="FF0000"/>
                </a:solidFill>
              </a:rPr>
              <a:t>系统映像</a:t>
            </a:r>
          </a:p>
          <a:p>
            <a:pPr lvl="1" eaLnBrk="1" hangingPunct="1">
              <a:lnSpc>
                <a:spcPct val="150000"/>
              </a:lnSpc>
            </a:pPr>
            <a:r>
              <a:rPr lang="zh-CN" altLang="en-US" sz="2800" dirty="0"/>
              <a:t>系统实际上如何运作。</a:t>
            </a:r>
          </a:p>
          <a:p>
            <a:pPr eaLnBrk="1" hangingPunct="1">
              <a:lnSpc>
                <a:spcPct val="150000"/>
              </a:lnSpc>
            </a:pPr>
            <a:r>
              <a:rPr lang="en-US" altLang="zh-CN" sz="3200" dirty="0">
                <a:solidFill>
                  <a:srgbClr val="FF0000"/>
                </a:solidFill>
              </a:rPr>
              <a:t>3.</a:t>
            </a:r>
            <a:r>
              <a:rPr lang="zh-CN" altLang="en-US" sz="3200" dirty="0">
                <a:solidFill>
                  <a:srgbClr val="FF0000"/>
                </a:solidFill>
              </a:rPr>
              <a:t>用户模型</a:t>
            </a:r>
          </a:p>
          <a:p>
            <a:pPr lvl="1" eaLnBrk="1" hangingPunct="1">
              <a:lnSpc>
                <a:spcPct val="150000"/>
              </a:lnSpc>
            </a:pPr>
            <a:r>
              <a:rPr lang="zh-CN" altLang="en-US" sz="2800" dirty="0"/>
              <a:t>用户如何理解系统的运作。</a:t>
            </a:r>
          </a:p>
          <a:p>
            <a:pPr eaLnBrk="1" hangingPunct="1">
              <a:lnSpc>
                <a:spcPct val="150000"/>
              </a:lnSpc>
            </a:pPr>
            <a:endParaRPr lang="en-US" altLang="zh-CN" sz="3200" dirty="0"/>
          </a:p>
        </p:txBody>
      </p:sp>
      <p:pic>
        <p:nvPicPr>
          <p:cNvPr id="76805" name="Picture 7" descr="concept%20model"/>
          <p:cNvPicPr>
            <a:picLocks noGrp="1" noChangeAspect="1" noChangeArrowheads="1"/>
          </p:cNvPicPr>
          <p:nvPr>
            <p:ph sz="half" idx="4294967295"/>
          </p:nvPr>
        </p:nvPicPr>
        <p:blipFill>
          <a:blip r:embed="rId2">
            <a:extLst>
              <a:ext uri="{28A0092B-C50C-407E-A947-70E740481C1C}">
                <a14:useLocalDpi xmlns:a14="http://schemas.microsoft.com/office/drawing/2010/main" val="0"/>
              </a:ext>
            </a:extLst>
          </a:blip>
          <a:srcRect/>
          <a:stretch>
            <a:fillRect/>
          </a:stretch>
        </p:blipFill>
        <p:spPr>
          <a:xfrm>
            <a:off x="5862026" y="2681287"/>
            <a:ext cx="5099050" cy="4176713"/>
          </a:xfrm>
          <a:noFill/>
        </p:spPr>
      </p:pic>
    </p:spTree>
    <p:extLst>
      <p:ext uri="{BB962C8B-B14F-4D97-AF65-F5344CB8AC3E}">
        <p14:creationId xmlns:p14="http://schemas.microsoft.com/office/powerpoint/2010/main" val="342407602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5" name="幻灯片编号占位符 4"/>
          <p:cNvSpPr>
            <a:spLocks noGrp="1"/>
          </p:cNvSpPr>
          <p:nvPr>
            <p:ph type="sldNum" sz="quarter" idx="4294967295"/>
          </p:nvPr>
        </p:nvSpPr>
        <p:spPr>
          <a:xfrm>
            <a:off x="9448800" y="6356350"/>
            <a:ext cx="2743200" cy="365125"/>
          </a:xfrm>
        </p:spPr>
        <p:txBody>
          <a:bodyPr/>
          <a:lstStyle/>
          <a:p>
            <a:fld id="{17364837-4780-412D-801B-727F69358485}" type="slidenum">
              <a:rPr lang="en-US" altLang="zh-CN" smtClean="0"/>
              <a:pPr/>
              <a:t>75</a:t>
            </a:fld>
            <a:endParaRPr lang="en-US" altLang="zh-CN"/>
          </a:p>
        </p:txBody>
      </p:sp>
      <p:pic>
        <p:nvPicPr>
          <p:cNvPr id="6" name="图片 5"/>
          <p:cNvPicPr>
            <a:picLocks noChangeAspect="1"/>
          </p:cNvPicPr>
          <p:nvPr/>
        </p:nvPicPr>
        <p:blipFill>
          <a:blip r:embed="rId2"/>
          <a:stretch>
            <a:fillRect/>
          </a:stretch>
        </p:blipFill>
        <p:spPr>
          <a:xfrm>
            <a:off x="1631505" y="12698"/>
            <a:ext cx="9525421" cy="7148913"/>
          </a:xfrm>
          <a:prstGeom prst="rect">
            <a:avLst/>
          </a:prstGeom>
        </p:spPr>
      </p:pic>
    </p:spTree>
    <p:extLst>
      <p:ext uri="{BB962C8B-B14F-4D97-AF65-F5344CB8AC3E}">
        <p14:creationId xmlns:p14="http://schemas.microsoft.com/office/powerpoint/2010/main" val="143174258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7" name="Rectangle 2"/>
          <p:cNvSpPr>
            <a:spLocks noGrp="1" noChangeArrowheads="1"/>
          </p:cNvSpPr>
          <p:nvPr>
            <p:ph type="title"/>
          </p:nvPr>
        </p:nvSpPr>
        <p:spPr/>
        <p:txBody>
          <a:bodyPr/>
          <a:lstStyle/>
          <a:p>
            <a:pPr eaLnBrk="1" hangingPunct="1"/>
            <a:r>
              <a:rPr lang="zh-CN" altLang="en-US"/>
              <a:t>几种认知概念框架</a:t>
            </a:r>
          </a:p>
        </p:txBody>
      </p:sp>
      <p:sp>
        <p:nvSpPr>
          <p:cNvPr id="4" name="灯片编号占位符 4"/>
          <p:cNvSpPr>
            <a:spLocks noGrp="1"/>
          </p:cNvSpPr>
          <p:nvPr>
            <p:ph type="sldNum" sz="quarter" idx="4294967295"/>
          </p:nvPr>
        </p:nvSpPr>
        <p:spPr>
          <a:xfrm>
            <a:off x="0" y="6356350"/>
            <a:ext cx="4114800" cy="365125"/>
          </a:xfrm>
        </p:spPr>
        <p:txBody>
          <a:bodyPr/>
          <a:lstStyle>
            <a:lvl1pPr eaLnBrk="0" hangingPunct="0">
              <a:defRPr sz="2000">
                <a:solidFill>
                  <a:schemeClr val="tx1"/>
                </a:solidFill>
                <a:latin typeface="Verdana" panose="020B0604030504040204" pitchFamily="34" charset="0"/>
                <a:ea typeface="楷体_GB2312" panose="02010609030101010101" pitchFamily="49" charset="-122"/>
              </a:defRPr>
            </a:lvl1pPr>
            <a:lvl2pPr marL="742950" indent="-285750" eaLnBrk="0" hangingPunct="0">
              <a:defRPr sz="2000">
                <a:solidFill>
                  <a:schemeClr val="tx1"/>
                </a:solidFill>
                <a:latin typeface="Verdana" panose="020B0604030504040204" pitchFamily="34" charset="0"/>
                <a:ea typeface="楷体_GB2312" panose="02010609030101010101" pitchFamily="49" charset="-122"/>
              </a:defRPr>
            </a:lvl2pPr>
            <a:lvl3pPr marL="1143000" indent="-228600" eaLnBrk="0" hangingPunct="0">
              <a:defRPr sz="2000">
                <a:solidFill>
                  <a:schemeClr val="tx1"/>
                </a:solidFill>
                <a:latin typeface="Verdana" panose="020B0604030504040204" pitchFamily="34" charset="0"/>
                <a:ea typeface="楷体_GB2312" panose="02010609030101010101" pitchFamily="49" charset="-122"/>
              </a:defRPr>
            </a:lvl3pPr>
            <a:lvl4pPr marL="1600200" indent="-228600" eaLnBrk="0" hangingPunct="0">
              <a:defRPr sz="2000">
                <a:solidFill>
                  <a:schemeClr val="tx1"/>
                </a:solidFill>
                <a:latin typeface="Verdana" panose="020B0604030504040204" pitchFamily="34" charset="0"/>
                <a:ea typeface="楷体_GB2312" panose="02010609030101010101" pitchFamily="49" charset="-122"/>
              </a:defRPr>
            </a:lvl4pPr>
            <a:lvl5pPr marL="2057400" indent="-228600" eaLnBrk="0" hangingPunct="0">
              <a:defRPr sz="2000">
                <a:solidFill>
                  <a:schemeClr val="tx1"/>
                </a:solidFill>
                <a:latin typeface="Verdana" panose="020B0604030504040204" pitchFamily="34" charset="0"/>
                <a:ea typeface="楷体_GB2312" panose="02010609030101010101" pitchFamily="49" charset="-122"/>
              </a:defRPr>
            </a:lvl5pPr>
            <a:lvl6pPr marL="25146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6pPr>
            <a:lvl7pPr marL="29718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7pPr>
            <a:lvl8pPr marL="34290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8pPr>
            <a:lvl9pPr marL="38862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9pPr>
          </a:lstStyle>
          <a:p>
            <a:pPr eaLnBrk="1" hangingPunct="1"/>
            <a:fld id="{5756181E-DE7A-49FC-B2F1-D3B19DE0F2C7}" type="slidenum">
              <a:rPr lang="en-US" altLang="zh-CN" sz="1000">
                <a:ea typeface="宋体" panose="02010600030101010101" pitchFamily="2" charset="-122"/>
              </a:rPr>
              <a:pPr eaLnBrk="1" hangingPunct="1"/>
              <a:t>76</a:t>
            </a:fld>
            <a:endParaRPr lang="en-US" altLang="zh-CN" sz="1000">
              <a:ea typeface="宋体" panose="02010600030101010101" pitchFamily="2" charset="-122"/>
            </a:endParaRPr>
          </a:p>
        </p:txBody>
      </p:sp>
      <p:sp>
        <p:nvSpPr>
          <p:cNvPr id="77828" name="Rectangle 3"/>
          <p:cNvSpPr>
            <a:spLocks noGrp="1" noChangeArrowheads="1"/>
          </p:cNvSpPr>
          <p:nvPr>
            <p:ph type="body" idx="4294967295"/>
          </p:nvPr>
        </p:nvSpPr>
        <p:spPr>
          <a:xfrm>
            <a:off x="-1" y="1784838"/>
            <a:ext cx="11737731" cy="4392125"/>
          </a:xfrm>
        </p:spPr>
        <p:txBody>
          <a:bodyPr/>
          <a:lstStyle/>
          <a:p>
            <a:pPr eaLnBrk="1" hangingPunct="1">
              <a:lnSpc>
                <a:spcPct val="150000"/>
              </a:lnSpc>
            </a:pPr>
            <a:r>
              <a:rPr lang="zh-CN" altLang="en-US" dirty="0"/>
              <a:t>从人们不同的认知特点，讨论用户如何理解系统概念模型，它们是：</a:t>
            </a:r>
          </a:p>
          <a:p>
            <a:pPr lvl="1" eaLnBrk="1" hangingPunct="1">
              <a:lnSpc>
                <a:spcPct val="150000"/>
              </a:lnSpc>
            </a:pPr>
            <a:r>
              <a:rPr lang="zh-CN" altLang="en-US" dirty="0"/>
              <a:t>思维模型</a:t>
            </a:r>
          </a:p>
          <a:p>
            <a:pPr lvl="1" eaLnBrk="1" hangingPunct="1">
              <a:lnSpc>
                <a:spcPct val="150000"/>
              </a:lnSpc>
            </a:pPr>
            <a:r>
              <a:rPr lang="zh-CN" altLang="en-US" dirty="0"/>
              <a:t>信息处理模型</a:t>
            </a:r>
          </a:p>
          <a:p>
            <a:pPr lvl="1" eaLnBrk="1" hangingPunct="1">
              <a:lnSpc>
                <a:spcPct val="150000"/>
              </a:lnSpc>
            </a:pPr>
            <a:r>
              <a:rPr lang="zh-CN" altLang="en-US" dirty="0"/>
              <a:t>外部认知模型</a:t>
            </a:r>
          </a:p>
          <a:p>
            <a:pPr lvl="1" eaLnBrk="1" hangingPunct="1">
              <a:lnSpc>
                <a:spcPct val="150000"/>
              </a:lnSpc>
            </a:pPr>
            <a:r>
              <a:rPr lang="zh-CN" altLang="en-US" dirty="0"/>
              <a:t>分布式认知模型</a:t>
            </a:r>
          </a:p>
        </p:txBody>
      </p:sp>
    </p:spTree>
    <p:extLst>
      <p:ext uri="{BB962C8B-B14F-4D97-AF65-F5344CB8AC3E}">
        <p14:creationId xmlns:p14="http://schemas.microsoft.com/office/powerpoint/2010/main" val="387760495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1" name="Rectangle 2"/>
          <p:cNvSpPr>
            <a:spLocks noGrp="1" noChangeArrowheads="1"/>
          </p:cNvSpPr>
          <p:nvPr>
            <p:ph type="title"/>
          </p:nvPr>
        </p:nvSpPr>
        <p:spPr/>
        <p:txBody>
          <a:bodyPr/>
          <a:lstStyle/>
          <a:p>
            <a:pPr eaLnBrk="1" hangingPunct="1"/>
            <a:r>
              <a:rPr lang="zh-CN" altLang="en-US"/>
              <a:t>思维模型</a:t>
            </a:r>
          </a:p>
        </p:txBody>
      </p:sp>
      <p:sp>
        <p:nvSpPr>
          <p:cNvPr id="4" name="灯片编号占位符 4"/>
          <p:cNvSpPr>
            <a:spLocks noGrp="1"/>
          </p:cNvSpPr>
          <p:nvPr>
            <p:ph type="sldNum" sz="quarter" idx="4294967295"/>
          </p:nvPr>
        </p:nvSpPr>
        <p:spPr>
          <a:xfrm>
            <a:off x="0" y="6356350"/>
            <a:ext cx="4114800" cy="365125"/>
          </a:xfrm>
        </p:spPr>
        <p:txBody>
          <a:bodyPr/>
          <a:lstStyle>
            <a:lvl1pPr eaLnBrk="0" hangingPunct="0">
              <a:defRPr sz="2000">
                <a:solidFill>
                  <a:schemeClr val="tx1"/>
                </a:solidFill>
                <a:latin typeface="Verdana" panose="020B0604030504040204" pitchFamily="34" charset="0"/>
                <a:ea typeface="楷体_GB2312" panose="02010609030101010101" pitchFamily="49" charset="-122"/>
              </a:defRPr>
            </a:lvl1pPr>
            <a:lvl2pPr marL="742950" indent="-285750" eaLnBrk="0" hangingPunct="0">
              <a:defRPr sz="2000">
                <a:solidFill>
                  <a:schemeClr val="tx1"/>
                </a:solidFill>
                <a:latin typeface="Verdana" panose="020B0604030504040204" pitchFamily="34" charset="0"/>
                <a:ea typeface="楷体_GB2312" panose="02010609030101010101" pitchFamily="49" charset="-122"/>
              </a:defRPr>
            </a:lvl2pPr>
            <a:lvl3pPr marL="1143000" indent="-228600" eaLnBrk="0" hangingPunct="0">
              <a:defRPr sz="2000">
                <a:solidFill>
                  <a:schemeClr val="tx1"/>
                </a:solidFill>
                <a:latin typeface="Verdana" panose="020B0604030504040204" pitchFamily="34" charset="0"/>
                <a:ea typeface="楷体_GB2312" panose="02010609030101010101" pitchFamily="49" charset="-122"/>
              </a:defRPr>
            </a:lvl3pPr>
            <a:lvl4pPr marL="1600200" indent="-228600" eaLnBrk="0" hangingPunct="0">
              <a:defRPr sz="2000">
                <a:solidFill>
                  <a:schemeClr val="tx1"/>
                </a:solidFill>
                <a:latin typeface="Verdana" panose="020B0604030504040204" pitchFamily="34" charset="0"/>
                <a:ea typeface="楷体_GB2312" panose="02010609030101010101" pitchFamily="49" charset="-122"/>
              </a:defRPr>
            </a:lvl4pPr>
            <a:lvl5pPr marL="2057400" indent="-228600" eaLnBrk="0" hangingPunct="0">
              <a:defRPr sz="2000">
                <a:solidFill>
                  <a:schemeClr val="tx1"/>
                </a:solidFill>
                <a:latin typeface="Verdana" panose="020B0604030504040204" pitchFamily="34" charset="0"/>
                <a:ea typeface="楷体_GB2312" panose="02010609030101010101" pitchFamily="49" charset="-122"/>
              </a:defRPr>
            </a:lvl5pPr>
            <a:lvl6pPr marL="25146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6pPr>
            <a:lvl7pPr marL="29718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7pPr>
            <a:lvl8pPr marL="34290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8pPr>
            <a:lvl9pPr marL="38862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9pPr>
          </a:lstStyle>
          <a:p>
            <a:pPr eaLnBrk="1" hangingPunct="1"/>
            <a:fld id="{D31E5A13-6CDA-44ED-ADDA-1EA67775B57B}" type="slidenum">
              <a:rPr lang="en-US" altLang="zh-CN" sz="1000">
                <a:ea typeface="宋体" panose="02010600030101010101" pitchFamily="2" charset="-122"/>
              </a:rPr>
              <a:pPr eaLnBrk="1" hangingPunct="1"/>
              <a:t>77</a:t>
            </a:fld>
            <a:endParaRPr lang="en-US" altLang="zh-CN" sz="1000">
              <a:ea typeface="宋体" panose="02010600030101010101" pitchFamily="2" charset="-122"/>
            </a:endParaRPr>
          </a:p>
        </p:txBody>
      </p:sp>
      <p:sp>
        <p:nvSpPr>
          <p:cNvPr id="78852" name="Rectangle 7"/>
          <p:cNvSpPr>
            <a:spLocks noGrp="1" noChangeArrowheads="1"/>
          </p:cNvSpPr>
          <p:nvPr>
            <p:ph type="body" idx="4294967295"/>
          </p:nvPr>
        </p:nvSpPr>
        <p:spPr>
          <a:xfrm>
            <a:off x="0" y="1213338"/>
            <a:ext cx="12192000" cy="5064370"/>
          </a:xfrm>
        </p:spPr>
        <p:txBody>
          <a:bodyPr>
            <a:normAutofit lnSpcReduction="10000"/>
          </a:bodyPr>
          <a:lstStyle/>
          <a:p>
            <a:pPr eaLnBrk="1" hangingPunct="1">
              <a:lnSpc>
                <a:spcPct val="150000"/>
              </a:lnSpc>
            </a:pPr>
            <a:r>
              <a:rPr lang="zh-CN" altLang="en-US" dirty="0"/>
              <a:t>在认知心理学中，</a:t>
            </a:r>
            <a:r>
              <a:rPr lang="zh-CN" altLang="en-US" dirty="0">
                <a:solidFill>
                  <a:srgbClr val="9966FF"/>
                </a:solidFill>
              </a:rPr>
              <a:t>思维模型被认为是外部世界的某些因素在人脑中的反映</a:t>
            </a:r>
          </a:p>
          <a:p>
            <a:pPr eaLnBrk="1" hangingPunct="1">
              <a:lnSpc>
                <a:spcPct val="150000"/>
              </a:lnSpc>
            </a:pPr>
            <a:r>
              <a:rPr lang="zh-CN" altLang="en-US" dirty="0"/>
              <a:t>掌握和运用思维模型</a:t>
            </a:r>
            <a:r>
              <a:rPr lang="zh-CN" altLang="en-US" dirty="0">
                <a:solidFill>
                  <a:srgbClr val="9966FF"/>
                </a:solidFill>
              </a:rPr>
              <a:t>使得人们能够进行推测和推理。</a:t>
            </a:r>
          </a:p>
          <a:p>
            <a:pPr eaLnBrk="1" hangingPunct="1">
              <a:lnSpc>
                <a:spcPct val="150000"/>
              </a:lnSpc>
            </a:pPr>
            <a:r>
              <a:rPr lang="zh-CN" altLang="en-US" dirty="0"/>
              <a:t>思维模型牵涉到两个过程</a:t>
            </a:r>
          </a:p>
          <a:p>
            <a:pPr lvl="1" eaLnBrk="1" hangingPunct="1">
              <a:lnSpc>
                <a:spcPct val="150000"/>
              </a:lnSpc>
            </a:pPr>
            <a:r>
              <a:rPr lang="zh-CN" altLang="en-US" dirty="0"/>
              <a:t>“构建”和“运用”过程，人们既可能进行有意识的思维处理，也可能进行无意识的思维处理。</a:t>
            </a:r>
          </a:p>
          <a:p>
            <a:pPr eaLnBrk="1" hangingPunct="1">
              <a:lnSpc>
                <a:spcPct val="150000"/>
              </a:lnSpc>
            </a:pPr>
            <a:r>
              <a:rPr lang="zh-CN" altLang="en-US" dirty="0"/>
              <a:t>用户思维模型：</a:t>
            </a:r>
          </a:p>
          <a:p>
            <a:pPr lvl="1" eaLnBrk="1" hangingPunct="1">
              <a:lnSpc>
                <a:spcPct val="150000"/>
              </a:lnSpc>
            </a:pPr>
            <a:r>
              <a:rPr lang="zh-CN" altLang="en-US" dirty="0"/>
              <a:t>人们在学习和使用系统的过程中，积累了</a:t>
            </a:r>
            <a:r>
              <a:rPr lang="zh-CN" altLang="en-US" dirty="0">
                <a:solidFill>
                  <a:srgbClr val="9966FF"/>
                </a:solidFill>
              </a:rPr>
              <a:t>有关如何使用系统的知识</a:t>
            </a:r>
            <a:r>
              <a:rPr lang="zh-CN" altLang="en-US" dirty="0"/>
              <a:t>，而且在一定程度上，也积累了</a:t>
            </a:r>
            <a:r>
              <a:rPr lang="zh-CN" altLang="en-US" dirty="0">
                <a:solidFill>
                  <a:srgbClr val="9966FF"/>
                </a:solidFill>
              </a:rPr>
              <a:t>有关系统如何工作的知识。</a:t>
            </a:r>
          </a:p>
        </p:txBody>
      </p:sp>
    </p:spTree>
    <p:extLst>
      <p:ext uri="{BB962C8B-B14F-4D97-AF65-F5344CB8AC3E}">
        <p14:creationId xmlns:p14="http://schemas.microsoft.com/office/powerpoint/2010/main" val="51926348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6" name="Rectangle 3"/>
          <p:cNvSpPr>
            <a:spLocks noGrp="1" noChangeArrowheads="1"/>
          </p:cNvSpPr>
          <p:nvPr>
            <p:ph type="title"/>
          </p:nvPr>
        </p:nvSpPr>
        <p:spPr/>
        <p:txBody>
          <a:bodyPr/>
          <a:lstStyle/>
          <a:p>
            <a:pPr eaLnBrk="1" hangingPunct="1"/>
            <a:r>
              <a:rPr lang="zh-CN" altLang="en-US"/>
              <a:t>思维模型用以指导交互的重要性</a:t>
            </a:r>
          </a:p>
        </p:txBody>
      </p:sp>
      <p:sp>
        <p:nvSpPr>
          <p:cNvPr id="5" name="灯片编号占位符 4"/>
          <p:cNvSpPr>
            <a:spLocks noGrp="1"/>
          </p:cNvSpPr>
          <p:nvPr>
            <p:ph type="sldNum" sz="quarter" idx="4294967295"/>
          </p:nvPr>
        </p:nvSpPr>
        <p:spPr>
          <a:xfrm>
            <a:off x="0" y="6356350"/>
            <a:ext cx="4114800" cy="365125"/>
          </a:xfrm>
        </p:spPr>
        <p:txBody>
          <a:bodyPr/>
          <a:lstStyle>
            <a:lvl1pPr eaLnBrk="0" hangingPunct="0">
              <a:defRPr sz="2000">
                <a:solidFill>
                  <a:schemeClr val="tx1"/>
                </a:solidFill>
                <a:latin typeface="Verdana" panose="020B0604030504040204" pitchFamily="34" charset="0"/>
                <a:ea typeface="楷体_GB2312" panose="02010609030101010101" pitchFamily="49" charset="-122"/>
              </a:defRPr>
            </a:lvl1pPr>
            <a:lvl2pPr marL="742950" indent="-285750" eaLnBrk="0" hangingPunct="0">
              <a:defRPr sz="2000">
                <a:solidFill>
                  <a:schemeClr val="tx1"/>
                </a:solidFill>
                <a:latin typeface="Verdana" panose="020B0604030504040204" pitchFamily="34" charset="0"/>
                <a:ea typeface="楷体_GB2312" panose="02010609030101010101" pitchFamily="49" charset="-122"/>
              </a:defRPr>
            </a:lvl2pPr>
            <a:lvl3pPr marL="1143000" indent="-228600" eaLnBrk="0" hangingPunct="0">
              <a:defRPr sz="2000">
                <a:solidFill>
                  <a:schemeClr val="tx1"/>
                </a:solidFill>
                <a:latin typeface="Verdana" panose="020B0604030504040204" pitchFamily="34" charset="0"/>
                <a:ea typeface="楷体_GB2312" panose="02010609030101010101" pitchFamily="49" charset="-122"/>
              </a:defRPr>
            </a:lvl3pPr>
            <a:lvl4pPr marL="1600200" indent="-228600" eaLnBrk="0" hangingPunct="0">
              <a:defRPr sz="2000">
                <a:solidFill>
                  <a:schemeClr val="tx1"/>
                </a:solidFill>
                <a:latin typeface="Verdana" panose="020B0604030504040204" pitchFamily="34" charset="0"/>
                <a:ea typeface="楷体_GB2312" panose="02010609030101010101" pitchFamily="49" charset="-122"/>
              </a:defRPr>
            </a:lvl4pPr>
            <a:lvl5pPr marL="2057400" indent="-228600" eaLnBrk="0" hangingPunct="0">
              <a:defRPr sz="2000">
                <a:solidFill>
                  <a:schemeClr val="tx1"/>
                </a:solidFill>
                <a:latin typeface="Verdana" panose="020B0604030504040204" pitchFamily="34" charset="0"/>
                <a:ea typeface="楷体_GB2312" panose="02010609030101010101" pitchFamily="49" charset="-122"/>
              </a:defRPr>
            </a:lvl5pPr>
            <a:lvl6pPr marL="25146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6pPr>
            <a:lvl7pPr marL="29718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7pPr>
            <a:lvl8pPr marL="34290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8pPr>
            <a:lvl9pPr marL="38862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9pPr>
          </a:lstStyle>
          <a:p>
            <a:pPr eaLnBrk="1" hangingPunct="1"/>
            <a:fld id="{0C3C9683-A08E-48BF-99FC-2FD56B7A719B}" type="slidenum">
              <a:rPr lang="en-US" altLang="zh-CN" sz="1000">
                <a:ea typeface="宋体" panose="02010600030101010101" pitchFamily="2" charset="-122"/>
              </a:rPr>
              <a:pPr eaLnBrk="1" hangingPunct="1"/>
              <a:t>78</a:t>
            </a:fld>
            <a:endParaRPr lang="en-US" altLang="zh-CN" sz="1000">
              <a:ea typeface="宋体" panose="02010600030101010101" pitchFamily="2" charset="-122"/>
            </a:endParaRPr>
          </a:p>
        </p:txBody>
      </p:sp>
      <p:sp>
        <p:nvSpPr>
          <p:cNvPr id="79877" name="Rectangle 4"/>
          <p:cNvSpPr>
            <a:spLocks noGrp="1" noChangeArrowheads="1"/>
          </p:cNvSpPr>
          <p:nvPr>
            <p:ph type="body" idx="4294967295"/>
          </p:nvPr>
        </p:nvSpPr>
        <p:spPr>
          <a:xfrm>
            <a:off x="0" y="1825625"/>
            <a:ext cx="12192000" cy="4351338"/>
          </a:xfrm>
        </p:spPr>
        <p:txBody>
          <a:bodyPr/>
          <a:lstStyle/>
          <a:p>
            <a:pPr eaLnBrk="1" hangingPunct="1">
              <a:lnSpc>
                <a:spcPct val="150000"/>
              </a:lnSpc>
            </a:pPr>
            <a:r>
              <a:rPr lang="zh-CN" altLang="en-US" dirty="0"/>
              <a:t>若用户已经有了一个关于交互式系统的完整的思维模型，他们在使用交互式产品时，就会</a:t>
            </a:r>
            <a:r>
              <a:rPr lang="zh-CN" altLang="en-US" dirty="0">
                <a:solidFill>
                  <a:srgbClr val="9966FF"/>
                </a:solidFill>
              </a:rPr>
              <a:t>使用这个思维模型进行推理</a:t>
            </a:r>
            <a:r>
              <a:rPr lang="zh-CN" altLang="en-US" dirty="0"/>
              <a:t>，找出如何执行任务的方法。 </a:t>
            </a:r>
          </a:p>
          <a:p>
            <a:pPr eaLnBrk="1" hangingPunct="1">
              <a:lnSpc>
                <a:spcPct val="150000"/>
              </a:lnSpc>
            </a:pPr>
            <a:r>
              <a:rPr lang="zh-CN" altLang="en-US" dirty="0"/>
              <a:t>错误的思维模型带来错误的思维模式：</a:t>
            </a:r>
          </a:p>
          <a:p>
            <a:pPr lvl="1" eaLnBrk="1" hangingPunct="1">
              <a:lnSpc>
                <a:spcPct val="150000"/>
              </a:lnSpc>
            </a:pPr>
            <a:r>
              <a:rPr lang="zh-CN" altLang="en-US" dirty="0"/>
              <a:t>使用空调调温器（受水龙头、音量控制的影响）</a:t>
            </a:r>
          </a:p>
          <a:p>
            <a:pPr lvl="1" eaLnBrk="1" hangingPunct="1">
              <a:lnSpc>
                <a:spcPct val="150000"/>
              </a:lnSpc>
            </a:pPr>
            <a:r>
              <a:rPr lang="zh-CN" altLang="en-US" dirty="0"/>
              <a:t>互联网网页浏览时的错误思维模式</a:t>
            </a:r>
          </a:p>
        </p:txBody>
      </p:sp>
      <p:sp>
        <p:nvSpPr>
          <p:cNvPr id="79875" name="Rectangle 2"/>
          <p:cNvSpPr>
            <a:spLocks noChangeArrowheads="1"/>
          </p:cNvSpPr>
          <p:nvPr/>
        </p:nvSpPr>
        <p:spPr bwMode="auto">
          <a:xfrm>
            <a:off x="1524000" y="1"/>
            <a:ext cx="9144000" cy="14588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Verdana" panose="020B0604030504040204" pitchFamily="34" charset="0"/>
                <a:ea typeface="楷体_GB2312" panose="02010609030101010101" pitchFamily="49" charset="-122"/>
              </a:defRPr>
            </a:lvl1pPr>
            <a:lvl2pPr marL="742950" indent="-285750" eaLnBrk="0" hangingPunct="0">
              <a:defRPr sz="2000">
                <a:solidFill>
                  <a:schemeClr val="tx1"/>
                </a:solidFill>
                <a:latin typeface="Verdana" panose="020B0604030504040204" pitchFamily="34" charset="0"/>
                <a:ea typeface="楷体_GB2312" panose="02010609030101010101" pitchFamily="49" charset="-122"/>
              </a:defRPr>
            </a:lvl2pPr>
            <a:lvl3pPr marL="1143000" indent="-228600" eaLnBrk="0" hangingPunct="0">
              <a:defRPr sz="2000">
                <a:solidFill>
                  <a:schemeClr val="tx1"/>
                </a:solidFill>
                <a:latin typeface="Verdana" panose="020B0604030504040204" pitchFamily="34" charset="0"/>
                <a:ea typeface="楷体_GB2312" panose="02010609030101010101" pitchFamily="49" charset="-122"/>
              </a:defRPr>
            </a:lvl3pPr>
            <a:lvl4pPr marL="1600200" indent="-228600" eaLnBrk="0" hangingPunct="0">
              <a:defRPr sz="2000">
                <a:solidFill>
                  <a:schemeClr val="tx1"/>
                </a:solidFill>
                <a:latin typeface="Verdana" panose="020B0604030504040204" pitchFamily="34" charset="0"/>
                <a:ea typeface="楷体_GB2312" panose="02010609030101010101" pitchFamily="49" charset="-122"/>
              </a:defRPr>
            </a:lvl4pPr>
            <a:lvl5pPr marL="2057400" indent="-228600" eaLnBrk="0" hangingPunct="0">
              <a:defRPr sz="2000">
                <a:solidFill>
                  <a:schemeClr val="tx1"/>
                </a:solidFill>
                <a:latin typeface="Verdana" panose="020B0604030504040204" pitchFamily="34" charset="0"/>
                <a:ea typeface="楷体_GB2312" panose="02010609030101010101" pitchFamily="49" charset="-122"/>
              </a:defRPr>
            </a:lvl5pPr>
            <a:lvl6pPr marL="25146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6pPr>
            <a:lvl7pPr marL="29718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7pPr>
            <a:lvl8pPr marL="34290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8pPr>
            <a:lvl9pPr marL="38862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9pPr>
          </a:lstStyle>
          <a:p>
            <a:pPr>
              <a:lnSpc>
                <a:spcPct val="160000"/>
              </a:lnSpc>
              <a:spcBef>
                <a:spcPct val="50000"/>
              </a:spcBef>
              <a:buClrTx/>
              <a:buSzTx/>
              <a:buFontTx/>
              <a:buNone/>
            </a:pPr>
            <a:endParaRPr kumimoji="1" lang="en-US" altLang="zh-CN" sz="2400">
              <a:solidFill>
                <a:srgbClr val="0E437C"/>
              </a:solidFill>
              <a:latin typeface="Times New Roman" panose="02020603050405020304" pitchFamily="18" charset="0"/>
              <a:ea typeface="宋体" panose="02010600030101010101" pitchFamily="2" charset="-122"/>
            </a:endParaRPr>
          </a:p>
          <a:p>
            <a:pPr>
              <a:lnSpc>
                <a:spcPct val="160000"/>
              </a:lnSpc>
              <a:spcBef>
                <a:spcPct val="50000"/>
              </a:spcBef>
              <a:buClrTx/>
              <a:buSzTx/>
              <a:buFontTx/>
              <a:buNone/>
            </a:pPr>
            <a:endParaRPr kumimoji="1" lang="en-US" altLang="zh-CN" sz="2400">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248592927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9" name="Rectangle 3"/>
          <p:cNvSpPr>
            <a:spLocks noGrp="1" noChangeArrowheads="1"/>
          </p:cNvSpPr>
          <p:nvPr>
            <p:ph type="title"/>
          </p:nvPr>
        </p:nvSpPr>
        <p:spPr>
          <a:xfrm>
            <a:off x="243840" y="1"/>
            <a:ext cx="11948160" cy="662940"/>
          </a:xfrm>
        </p:spPr>
        <p:txBody>
          <a:bodyPr/>
          <a:lstStyle/>
          <a:p>
            <a:pPr eaLnBrk="1" hangingPunct="1"/>
            <a:r>
              <a:rPr lang="zh-CN" altLang="en-US"/>
              <a:t>正确的思维模型的建立</a:t>
            </a:r>
          </a:p>
        </p:txBody>
      </p:sp>
      <p:sp>
        <p:nvSpPr>
          <p:cNvPr id="4" name="灯片编号占位符 4"/>
          <p:cNvSpPr>
            <a:spLocks noGrp="1"/>
          </p:cNvSpPr>
          <p:nvPr>
            <p:ph type="sldNum" sz="quarter" idx="4294967295"/>
          </p:nvPr>
        </p:nvSpPr>
        <p:spPr>
          <a:xfrm>
            <a:off x="0" y="6356350"/>
            <a:ext cx="501162" cy="365125"/>
          </a:xfrm>
        </p:spPr>
        <p:txBody>
          <a:bodyPr/>
          <a:lstStyle>
            <a:lvl1pPr eaLnBrk="0" hangingPunct="0">
              <a:defRPr sz="2000">
                <a:solidFill>
                  <a:schemeClr val="tx1"/>
                </a:solidFill>
                <a:latin typeface="Verdana" panose="020B0604030504040204" pitchFamily="34" charset="0"/>
                <a:ea typeface="楷体_GB2312" panose="02010609030101010101" pitchFamily="49" charset="-122"/>
              </a:defRPr>
            </a:lvl1pPr>
            <a:lvl2pPr marL="742950" indent="-285750" eaLnBrk="0" hangingPunct="0">
              <a:defRPr sz="2000">
                <a:solidFill>
                  <a:schemeClr val="tx1"/>
                </a:solidFill>
                <a:latin typeface="Verdana" panose="020B0604030504040204" pitchFamily="34" charset="0"/>
                <a:ea typeface="楷体_GB2312" panose="02010609030101010101" pitchFamily="49" charset="-122"/>
              </a:defRPr>
            </a:lvl2pPr>
            <a:lvl3pPr marL="1143000" indent="-228600" eaLnBrk="0" hangingPunct="0">
              <a:defRPr sz="2000">
                <a:solidFill>
                  <a:schemeClr val="tx1"/>
                </a:solidFill>
                <a:latin typeface="Verdana" panose="020B0604030504040204" pitchFamily="34" charset="0"/>
                <a:ea typeface="楷体_GB2312" panose="02010609030101010101" pitchFamily="49" charset="-122"/>
              </a:defRPr>
            </a:lvl3pPr>
            <a:lvl4pPr marL="1600200" indent="-228600" eaLnBrk="0" hangingPunct="0">
              <a:defRPr sz="2000">
                <a:solidFill>
                  <a:schemeClr val="tx1"/>
                </a:solidFill>
                <a:latin typeface="Verdana" panose="020B0604030504040204" pitchFamily="34" charset="0"/>
                <a:ea typeface="楷体_GB2312" panose="02010609030101010101" pitchFamily="49" charset="-122"/>
              </a:defRPr>
            </a:lvl4pPr>
            <a:lvl5pPr marL="2057400" indent="-228600" eaLnBrk="0" hangingPunct="0">
              <a:defRPr sz="2000">
                <a:solidFill>
                  <a:schemeClr val="tx1"/>
                </a:solidFill>
                <a:latin typeface="Verdana" panose="020B0604030504040204" pitchFamily="34" charset="0"/>
                <a:ea typeface="楷体_GB2312" panose="02010609030101010101" pitchFamily="49" charset="-122"/>
              </a:defRPr>
            </a:lvl5pPr>
            <a:lvl6pPr marL="25146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6pPr>
            <a:lvl7pPr marL="29718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7pPr>
            <a:lvl8pPr marL="34290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8pPr>
            <a:lvl9pPr marL="38862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9pPr>
          </a:lstStyle>
          <a:p>
            <a:pPr eaLnBrk="1" hangingPunct="1"/>
            <a:fld id="{50668D94-8697-4D63-92CF-0FE392034A41}" type="slidenum">
              <a:rPr lang="en-US" altLang="zh-CN" sz="1000">
                <a:ea typeface="宋体" panose="02010600030101010101" pitchFamily="2" charset="-122"/>
              </a:rPr>
              <a:pPr eaLnBrk="1" hangingPunct="1"/>
              <a:t>79</a:t>
            </a:fld>
            <a:endParaRPr lang="en-US" altLang="zh-CN" sz="1000" dirty="0">
              <a:ea typeface="宋体" panose="02010600030101010101" pitchFamily="2" charset="-122"/>
            </a:endParaRPr>
          </a:p>
        </p:txBody>
      </p:sp>
      <p:sp>
        <p:nvSpPr>
          <p:cNvPr id="80900" name="Rectangle 7"/>
          <p:cNvSpPr>
            <a:spLocks noGrp="1" noChangeArrowheads="1"/>
          </p:cNvSpPr>
          <p:nvPr>
            <p:ph type="body" idx="4294967295"/>
          </p:nvPr>
        </p:nvSpPr>
        <p:spPr>
          <a:xfrm>
            <a:off x="1" y="908050"/>
            <a:ext cx="12192000" cy="5448300"/>
          </a:xfrm>
        </p:spPr>
        <p:txBody>
          <a:bodyPr>
            <a:normAutofit/>
          </a:bodyPr>
          <a:lstStyle/>
          <a:p>
            <a:pPr eaLnBrk="1" hangingPunct="1">
              <a:lnSpc>
                <a:spcPct val="90000"/>
              </a:lnSpc>
            </a:pPr>
            <a:r>
              <a:rPr lang="zh-CN" altLang="en-US" dirty="0"/>
              <a:t>在理想情况下，用户建立的</a:t>
            </a:r>
            <a:r>
              <a:rPr lang="zh-CN" altLang="en-US" dirty="0">
                <a:solidFill>
                  <a:srgbClr val="9966FF"/>
                </a:solidFill>
              </a:rPr>
              <a:t>思维模型</a:t>
            </a:r>
            <a:r>
              <a:rPr lang="zh-CN" altLang="en-US" dirty="0"/>
              <a:t>应与设计人员开发的</a:t>
            </a:r>
            <a:r>
              <a:rPr lang="zh-CN" altLang="en-US" dirty="0">
                <a:solidFill>
                  <a:schemeClr val="accent6">
                    <a:lumMod val="75000"/>
                  </a:schemeClr>
                </a:solidFill>
              </a:rPr>
              <a:t>概念模型</a:t>
            </a:r>
            <a:r>
              <a:rPr lang="zh-CN" altLang="en-US" dirty="0"/>
              <a:t>相符</a:t>
            </a:r>
            <a:endParaRPr lang="en-US" altLang="zh-CN" dirty="0"/>
          </a:p>
          <a:p>
            <a:pPr algn="ctr">
              <a:lnSpc>
                <a:spcPct val="90000"/>
              </a:lnSpc>
            </a:pPr>
            <a:r>
              <a:rPr lang="zh-CN" altLang="en-US" dirty="0">
                <a:solidFill>
                  <a:srgbClr val="9966FF"/>
                </a:solidFill>
              </a:rPr>
              <a:t>思维模型</a:t>
            </a:r>
            <a:r>
              <a:rPr lang="en-US" altLang="zh-CN" dirty="0">
                <a:solidFill>
                  <a:srgbClr val="9966FF"/>
                </a:solidFill>
              </a:rPr>
              <a:t>=</a:t>
            </a:r>
            <a:r>
              <a:rPr lang="zh-CN" altLang="en-US" dirty="0">
                <a:solidFill>
                  <a:srgbClr val="9966FF"/>
                </a:solidFill>
              </a:rPr>
              <a:t>概念模型</a:t>
            </a:r>
            <a:endParaRPr lang="zh-CN" altLang="en-US" dirty="0"/>
          </a:p>
          <a:p>
            <a:pPr lvl="1" eaLnBrk="1" hangingPunct="1">
              <a:lnSpc>
                <a:spcPct val="90000"/>
              </a:lnSpc>
            </a:pPr>
            <a:r>
              <a:rPr lang="zh-CN" altLang="en-US" dirty="0"/>
              <a:t>一个交互式系统在设计时，应该更加透明，开发一个易于用户理解的</a:t>
            </a:r>
            <a:r>
              <a:rPr lang="zh-CN" altLang="en-US" dirty="0">
                <a:solidFill>
                  <a:srgbClr val="00B050"/>
                </a:solidFill>
              </a:rPr>
              <a:t>系统映像</a:t>
            </a:r>
            <a:r>
              <a:rPr lang="zh-CN" altLang="en-US" dirty="0"/>
              <a:t>。</a:t>
            </a:r>
            <a:endParaRPr lang="en-US" altLang="zh-CN" dirty="0"/>
          </a:p>
          <a:p>
            <a:pPr lvl="1" eaLnBrk="1" hangingPunct="1">
              <a:lnSpc>
                <a:spcPct val="90000"/>
              </a:lnSpc>
            </a:pPr>
            <a:endParaRPr lang="zh-CN" altLang="en-US" dirty="0"/>
          </a:p>
          <a:p>
            <a:pPr eaLnBrk="1" hangingPunct="1">
              <a:lnSpc>
                <a:spcPct val="90000"/>
              </a:lnSpc>
            </a:pPr>
            <a:r>
              <a:rPr lang="zh-CN" altLang="en-US" b="0" dirty="0"/>
              <a:t>好的交互系统需要提供正确的</a:t>
            </a:r>
            <a:r>
              <a:rPr lang="zh-CN" altLang="en-US" b="0" dirty="0">
                <a:solidFill>
                  <a:srgbClr val="9966FF"/>
                </a:solidFill>
              </a:rPr>
              <a:t>信息类型</a:t>
            </a:r>
            <a:r>
              <a:rPr lang="zh-CN" altLang="en-US" b="0" dirty="0"/>
              <a:t>以及正确的</a:t>
            </a:r>
            <a:r>
              <a:rPr lang="zh-CN" altLang="en-US" b="0" dirty="0">
                <a:solidFill>
                  <a:srgbClr val="9966FF"/>
                </a:solidFill>
              </a:rPr>
              <a:t>信息层次</a:t>
            </a:r>
            <a:r>
              <a:rPr lang="zh-CN" altLang="en-US" b="0" dirty="0"/>
              <a:t>，以针对不同层次的用户，提供不同层次的系统透明度。这方面包括：</a:t>
            </a:r>
          </a:p>
          <a:p>
            <a:pPr lvl="2"/>
            <a:r>
              <a:rPr lang="zh-CN" altLang="en-US" sz="2800" dirty="0"/>
              <a:t>有条理的、易于理解的说明 </a:t>
            </a:r>
          </a:p>
          <a:p>
            <a:pPr lvl="2"/>
            <a:r>
              <a:rPr lang="zh-CN" altLang="en-US" sz="2800" dirty="0"/>
              <a:t>合适的在线帮助和自学教程 </a:t>
            </a:r>
          </a:p>
          <a:p>
            <a:pPr lvl="2"/>
            <a:r>
              <a:rPr lang="zh-CN" altLang="en-US" sz="2800" dirty="0"/>
              <a:t>上下文相关的用户指南，即针对不同层次的用户，解释在不同的任务阶段应如何处理各种情况  </a:t>
            </a:r>
          </a:p>
        </p:txBody>
      </p:sp>
    </p:spTree>
    <p:extLst>
      <p:ext uri="{BB962C8B-B14F-4D97-AF65-F5344CB8AC3E}">
        <p14:creationId xmlns:p14="http://schemas.microsoft.com/office/powerpoint/2010/main" val="28706799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5" name="灯片编号占位符 4"/>
          <p:cNvSpPr>
            <a:spLocks noGrp="1"/>
          </p:cNvSpPr>
          <p:nvPr>
            <p:ph type="sldNum" sz="quarter" idx="4294967295"/>
          </p:nvPr>
        </p:nvSpPr>
        <p:spPr>
          <a:xfrm>
            <a:off x="0" y="6356350"/>
            <a:ext cx="4114800" cy="365125"/>
          </a:xfrm>
        </p:spPr>
        <p:txBody>
          <a:bodyPr/>
          <a:lstStyle>
            <a:lvl1pPr eaLnBrk="0" hangingPunct="0">
              <a:defRPr sz="2000">
                <a:solidFill>
                  <a:schemeClr val="tx1"/>
                </a:solidFill>
                <a:latin typeface="Verdana" panose="020B0604030504040204" pitchFamily="34" charset="0"/>
                <a:ea typeface="楷体_GB2312" panose="02010609030101010101" pitchFamily="49" charset="-122"/>
              </a:defRPr>
            </a:lvl1pPr>
            <a:lvl2pPr marL="742950" indent="-285750" eaLnBrk="0" hangingPunct="0">
              <a:defRPr sz="2000">
                <a:solidFill>
                  <a:schemeClr val="tx1"/>
                </a:solidFill>
                <a:latin typeface="Verdana" panose="020B0604030504040204" pitchFamily="34" charset="0"/>
                <a:ea typeface="楷体_GB2312" panose="02010609030101010101" pitchFamily="49" charset="-122"/>
              </a:defRPr>
            </a:lvl2pPr>
            <a:lvl3pPr marL="1143000" indent="-228600" eaLnBrk="0" hangingPunct="0">
              <a:defRPr sz="2000">
                <a:solidFill>
                  <a:schemeClr val="tx1"/>
                </a:solidFill>
                <a:latin typeface="Verdana" panose="020B0604030504040204" pitchFamily="34" charset="0"/>
                <a:ea typeface="楷体_GB2312" panose="02010609030101010101" pitchFamily="49" charset="-122"/>
              </a:defRPr>
            </a:lvl3pPr>
            <a:lvl4pPr marL="1600200" indent="-228600" eaLnBrk="0" hangingPunct="0">
              <a:defRPr sz="2000">
                <a:solidFill>
                  <a:schemeClr val="tx1"/>
                </a:solidFill>
                <a:latin typeface="Verdana" panose="020B0604030504040204" pitchFamily="34" charset="0"/>
                <a:ea typeface="楷体_GB2312" panose="02010609030101010101" pitchFamily="49" charset="-122"/>
              </a:defRPr>
            </a:lvl4pPr>
            <a:lvl5pPr marL="2057400" indent="-228600" eaLnBrk="0" hangingPunct="0">
              <a:defRPr sz="2000">
                <a:solidFill>
                  <a:schemeClr val="tx1"/>
                </a:solidFill>
                <a:latin typeface="Verdana" panose="020B0604030504040204" pitchFamily="34" charset="0"/>
                <a:ea typeface="楷体_GB2312" panose="02010609030101010101" pitchFamily="49" charset="-122"/>
              </a:defRPr>
            </a:lvl5pPr>
            <a:lvl6pPr marL="25146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6pPr>
            <a:lvl7pPr marL="29718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7pPr>
            <a:lvl8pPr marL="34290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8pPr>
            <a:lvl9pPr marL="38862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9pPr>
          </a:lstStyle>
          <a:p>
            <a:pPr eaLnBrk="1" hangingPunct="1"/>
            <a:fld id="{651BE552-CFE4-4BD7-BB12-EDFD1BD4358F}" type="slidenum">
              <a:rPr lang="en-US" altLang="zh-CN" sz="1000">
                <a:ea typeface="宋体" panose="02010600030101010101" pitchFamily="2" charset="-122"/>
              </a:rPr>
              <a:pPr eaLnBrk="1" hangingPunct="1"/>
              <a:t>8</a:t>
            </a:fld>
            <a:endParaRPr lang="en-US" altLang="zh-CN" sz="1000">
              <a:ea typeface="宋体" panose="02010600030101010101" pitchFamily="2" charset="-122"/>
            </a:endParaRPr>
          </a:p>
        </p:txBody>
      </p:sp>
      <p:pic>
        <p:nvPicPr>
          <p:cNvPr id="12293" name="Picture 4" descr="视锥细胞"/>
          <p:cNvPicPr>
            <a:picLocks noChangeAspect="1" noChangeArrowheads="1"/>
          </p:cNvPicPr>
          <p:nvPr/>
        </p:nvPicPr>
        <p:blipFill>
          <a:blip r:embed="rId2">
            <a:extLst>
              <a:ext uri="{28A0092B-C50C-407E-A947-70E740481C1C}">
                <a14:useLocalDpi xmlns:a14="http://schemas.microsoft.com/office/drawing/2010/main" val="0"/>
              </a:ext>
            </a:extLst>
          </a:blip>
          <a:srcRect r="38184"/>
          <a:stretch>
            <a:fillRect/>
          </a:stretch>
        </p:blipFill>
        <p:spPr bwMode="auto">
          <a:xfrm>
            <a:off x="4439816" y="-33536"/>
            <a:ext cx="3744416" cy="71694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6835764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3" name="Rectangle 2"/>
          <p:cNvSpPr>
            <a:spLocks noGrp="1" noChangeArrowheads="1"/>
          </p:cNvSpPr>
          <p:nvPr>
            <p:ph type="title"/>
          </p:nvPr>
        </p:nvSpPr>
        <p:spPr/>
        <p:txBody>
          <a:bodyPr/>
          <a:lstStyle/>
          <a:p>
            <a:pPr eaLnBrk="1" hangingPunct="1"/>
            <a:r>
              <a:rPr lang="zh-CN" altLang="en-US"/>
              <a:t>信息处理模型</a:t>
            </a:r>
          </a:p>
        </p:txBody>
      </p:sp>
      <p:sp>
        <p:nvSpPr>
          <p:cNvPr id="4" name="灯片编号占位符 4"/>
          <p:cNvSpPr>
            <a:spLocks noGrp="1"/>
          </p:cNvSpPr>
          <p:nvPr>
            <p:ph type="sldNum" sz="quarter" idx="4294967295"/>
          </p:nvPr>
        </p:nvSpPr>
        <p:spPr>
          <a:xfrm>
            <a:off x="0" y="6356350"/>
            <a:ext cx="4114800" cy="365125"/>
          </a:xfrm>
        </p:spPr>
        <p:txBody>
          <a:bodyPr/>
          <a:lstStyle>
            <a:lvl1pPr eaLnBrk="0" hangingPunct="0">
              <a:defRPr sz="2000">
                <a:solidFill>
                  <a:schemeClr val="tx1"/>
                </a:solidFill>
                <a:latin typeface="Verdana" panose="020B0604030504040204" pitchFamily="34" charset="0"/>
                <a:ea typeface="楷体_GB2312" panose="02010609030101010101" pitchFamily="49" charset="-122"/>
              </a:defRPr>
            </a:lvl1pPr>
            <a:lvl2pPr marL="742950" indent="-285750" eaLnBrk="0" hangingPunct="0">
              <a:defRPr sz="2000">
                <a:solidFill>
                  <a:schemeClr val="tx1"/>
                </a:solidFill>
                <a:latin typeface="Verdana" panose="020B0604030504040204" pitchFamily="34" charset="0"/>
                <a:ea typeface="楷体_GB2312" panose="02010609030101010101" pitchFamily="49" charset="-122"/>
              </a:defRPr>
            </a:lvl2pPr>
            <a:lvl3pPr marL="1143000" indent="-228600" eaLnBrk="0" hangingPunct="0">
              <a:defRPr sz="2000">
                <a:solidFill>
                  <a:schemeClr val="tx1"/>
                </a:solidFill>
                <a:latin typeface="Verdana" panose="020B0604030504040204" pitchFamily="34" charset="0"/>
                <a:ea typeface="楷体_GB2312" panose="02010609030101010101" pitchFamily="49" charset="-122"/>
              </a:defRPr>
            </a:lvl3pPr>
            <a:lvl4pPr marL="1600200" indent="-228600" eaLnBrk="0" hangingPunct="0">
              <a:defRPr sz="2000">
                <a:solidFill>
                  <a:schemeClr val="tx1"/>
                </a:solidFill>
                <a:latin typeface="Verdana" panose="020B0604030504040204" pitchFamily="34" charset="0"/>
                <a:ea typeface="楷体_GB2312" panose="02010609030101010101" pitchFamily="49" charset="-122"/>
              </a:defRPr>
            </a:lvl4pPr>
            <a:lvl5pPr marL="2057400" indent="-228600" eaLnBrk="0" hangingPunct="0">
              <a:defRPr sz="2000">
                <a:solidFill>
                  <a:schemeClr val="tx1"/>
                </a:solidFill>
                <a:latin typeface="Verdana" panose="020B0604030504040204" pitchFamily="34" charset="0"/>
                <a:ea typeface="楷体_GB2312" panose="02010609030101010101" pitchFamily="49" charset="-122"/>
              </a:defRPr>
            </a:lvl5pPr>
            <a:lvl6pPr marL="25146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6pPr>
            <a:lvl7pPr marL="29718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7pPr>
            <a:lvl8pPr marL="34290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8pPr>
            <a:lvl9pPr marL="38862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9pPr>
          </a:lstStyle>
          <a:p>
            <a:pPr eaLnBrk="1" hangingPunct="1"/>
            <a:fld id="{325C8EB6-2FBF-480A-AE39-7FB74C1A0C0D}" type="slidenum">
              <a:rPr lang="en-US" altLang="zh-CN" sz="1000">
                <a:ea typeface="宋体" panose="02010600030101010101" pitchFamily="2" charset="-122"/>
              </a:rPr>
              <a:pPr eaLnBrk="1" hangingPunct="1"/>
              <a:t>80</a:t>
            </a:fld>
            <a:endParaRPr lang="en-US" altLang="zh-CN" sz="1000">
              <a:ea typeface="宋体" panose="02010600030101010101" pitchFamily="2" charset="-122"/>
            </a:endParaRPr>
          </a:p>
        </p:txBody>
      </p:sp>
      <p:sp>
        <p:nvSpPr>
          <p:cNvPr id="81924" name="Rectangle 6"/>
          <p:cNvSpPr>
            <a:spLocks noGrp="1" noChangeArrowheads="1"/>
          </p:cNvSpPr>
          <p:nvPr>
            <p:ph type="body" idx="4294967295"/>
          </p:nvPr>
        </p:nvSpPr>
        <p:spPr>
          <a:xfrm>
            <a:off x="0" y="1064866"/>
            <a:ext cx="12192000" cy="5112097"/>
          </a:xfrm>
        </p:spPr>
        <p:txBody>
          <a:bodyPr/>
          <a:lstStyle/>
          <a:p>
            <a:pPr eaLnBrk="1" hangingPunct="1">
              <a:lnSpc>
                <a:spcPct val="100000"/>
              </a:lnSpc>
            </a:pPr>
            <a:r>
              <a:rPr lang="zh-CN" altLang="en-US" sz="2400" dirty="0"/>
              <a:t>在认知心里学中</a:t>
            </a:r>
            <a:r>
              <a:rPr lang="en-US" altLang="zh-CN" sz="2400" dirty="0"/>
              <a:t>,</a:t>
            </a:r>
            <a:r>
              <a:rPr lang="zh-CN" altLang="en-US" sz="2400" dirty="0"/>
              <a:t>人们把大脑视为一个</a:t>
            </a:r>
            <a:r>
              <a:rPr lang="zh-CN" altLang="en-US" sz="2400" dirty="0">
                <a:solidFill>
                  <a:srgbClr val="7030A0"/>
                </a:solidFill>
              </a:rPr>
              <a:t>信息处理机</a:t>
            </a:r>
            <a:r>
              <a:rPr lang="zh-CN" altLang="en-US" sz="2400" dirty="0"/>
              <a:t>，信息通过一系列有序的处理阶段进、出大脑。</a:t>
            </a:r>
          </a:p>
          <a:p>
            <a:pPr eaLnBrk="1" hangingPunct="1">
              <a:lnSpc>
                <a:spcPct val="100000"/>
              </a:lnSpc>
            </a:pPr>
            <a:r>
              <a:rPr lang="zh-CN" altLang="en-US" sz="2400" dirty="0"/>
              <a:t>在这些阶段中，大脑需要对思维表示（包括映像、思维模式、规则和其他形式的知识）进行各种处理（如比较和匹配）。</a:t>
            </a:r>
          </a:p>
          <a:p>
            <a:pPr eaLnBrk="1" hangingPunct="1">
              <a:lnSpc>
                <a:spcPct val="100000"/>
              </a:lnSpc>
            </a:pPr>
            <a:r>
              <a:rPr lang="zh-CN" altLang="en-US" sz="2400" dirty="0"/>
              <a:t>“信息处理模型”把认知概念化为一系列的处理阶段，其中，</a:t>
            </a:r>
            <a:r>
              <a:rPr lang="zh-CN" altLang="en-US" sz="2400" dirty="0">
                <a:solidFill>
                  <a:srgbClr val="7030A0"/>
                </a:solidFill>
              </a:rPr>
              <a:t>感知处理器、认知处理器和动作处理器</a:t>
            </a:r>
            <a:r>
              <a:rPr lang="zh-CN" altLang="en-US" sz="2400" dirty="0"/>
              <a:t>是有机结合在一起的。</a:t>
            </a:r>
          </a:p>
        </p:txBody>
      </p:sp>
      <p:grpSp>
        <p:nvGrpSpPr>
          <p:cNvPr id="5" name="Group 3"/>
          <p:cNvGrpSpPr>
            <a:grpSpLocks/>
          </p:cNvGrpSpPr>
          <p:nvPr/>
        </p:nvGrpSpPr>
        <p:grpSpPr bwMode="auto">
          <a:xfrm>
            <a:off x="2393082" y="4293097"/>
            <a:ext cx="7467600" cy="2016545"/>
            <a:chOff x="1056" y="1536"/>
            <a:chExt cx="4032" cy="1107"/>
          </a:xfrm>
        </p:grpSpPr>
        <p:sp>
          <p:nvSpPr>
            <p:cNvPr id="6" name="Line 4"/>
            <p:cNvSpPr>
              <a:spLocks noChangeShapeType="1"/>
            </p:cNvSpPr>
            <p:nvPr/>
          </p:nvSpPr>
          <p:spPr bwMode="auto">
            <a:xfrm>
              <a:off x="1344" y="2112"/>
              <a:ext cx="38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mj-ea"/>
                <a:ea typeface="+mj-ea"/>
              </a:endParaRPr>
            </a:p>
          </p:txBody>
        </p:sp>
        <p:sp>
          <p:nvSpPr>
            <p:cNvPr id="7" name="Line 5"/>
            <p:cNvSpPr>
              <a:spLocks noChangeShapeType="1"/>
            </p:cNvSpPr>
            <p:nvPr/>
          </p:nvSpPr>
          <p:spPr bwMode="auto">
            <a:xfrm>
              <a:off x="1344" y="2256"/>
              <a:ext cx="38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mj-ea"/>
                <a:ea typeface="+mj-ea"/>
              </a:endParaRPr>
            </a:p>
          </p:txBody>
        </p:sp>
        <p:sp>
          <p:nvSpPr>
            <p:cNvPr id="8" name="Freeform 6"/>
            <p:cNvSpPr>
              <a:spLocks/>
            </p:cNvSpPr>
            <p:nvPr/>
          </p:nvSpPr>
          <p:spPr bwMode="auto">
            <a:xfrm>
              <a:off x="2112" y="2160"/>
              <a:ext cx="211" cy="0"/>
            </a:xfrm>
            <a:custGeom>
              <a:avLst/>
              <a:gdLst>
                <a:gd name="T0" fmla="*/ 0 w 527"/>
                <a:gd name="T1" fmla="*/ 0 h 1"/>
                <a:gd name="T2" fmla="*/ 14 w 527"/>
                <a:gd name="T3" fmla="*/ 0 h 1"/>
                <a:gd name="T4" fmla="*/ 0 60000 65536"/>
                <a:gd name="T5" fmla="*/ 0 60000 65536"/>
                <a:gd name="T6" fmla="*/ 0 w 527"/>
                <a:gd name="T7" fmla="*/ 0 h 1"/>
                <a:gd name="T8" fmla="*/ 527 w 527"/>
                <a:gd name="T9" fmla="*/ 0 h 1"/>
              </a:gdLst>
              <a:ahLst/>
              <a:cxnLst>
                <a:cxn ang="T4">
                  <a:pos x="T0" y="T1"/>
                </a:cxn>
                <a:cxn ang="T5">
                  <a:pos x="T2" y="T3"/>
                </a:cxn>
              </a:cxnLst>
              <a:rect l="T6" t="T7" r="T8" b="T9"/>
              <a:pathLst>
                <a:path w="527" h="1">
                  <a:moveTo>
                    <a:pt x="0" y="0"/>
                  </a:moveTo>
                  <a:lnTo>
                    <a:pt x="527" y="0"/>
                  </a:lnTo>
                </a:path>
              </a:pathLst>
            </a:custGeom>
            <a:noFill/>
            <a:ln w="9525">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latin typeface="+mj-ea"/>
                <a:ea typeface="+mj-ea"/>
              </a:endParaRPr>
            </a:p>
          </p:txBody>
        </p:sp>
        <p:sp>
          <p:nvSpPr>
            <p:cNvPr id="9" name="Line 7"/>
            <p:cNvSpPr>
              <a:spLocks noChangeShapeType="1"/>
            </p:cNvSpPr>
            <p:nvPr/>
          </p:nvSpPr>
          <p:spPr bwMode="auto">
            <a:xfrm>
              <a:off x="2712" y="2160"/>
              <a:ext cx="216"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mj-ea"/>
                <a:ea typeface="+mj-ea"/>
              </a:endParaRPr>
            </a:p>
          </p:txBody>
        </p:sp>
        <p:sp>
          <p:nvSpPr>
            <p:cNvPr id="10" name="Line 8"/>
            <p:cNvSpPr>
              <a:spLocks noChangeShapeType="1"/>
            </p:cNvSpPr>
            <p:nvPr/>
          </p:nvSpPr>
          <p:spPr bwMode="auto">
            <a:xfrm>
              <a:off x="3456" y="2160"/>
              <a:ext cx="38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mj-ea"/>
                <a:ea typeface="+mj-ea"/>
              </a:endParaRPr>
            </a:p>
          </p:txBody>
        </p:sp>
        <p:sp>
          <p:nvSpPr>
            <p:cNvPr id="11" name="Line 9"/>
            <p:cNvSpPr>
              <a:spLocks noChangeShapeType="1"/>
            </p:cNvSpPr>
            <p:nvPr/>
          </p:nvSpPr>
          <p:spPr bwMode="auto">
            <a:xfrm>
              <a:off x="4416" y="2160"/>
              <a:ext cx="336"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mj-ea"/>
                <a:ea typeface="+mj-ea"/>
              </a:endParaRPr>
            </a:p>
          </p:txBody>
        </p:sp>
        <p:sp>
          <p:nvSpPr>
            <p:cNvPr id="12" name="Rectangle 10"/>
            <p:cNvSpPr>
              <a:spLocks noChangeArrowheads="1"/>
            </p:cNvSpPr>
            <p:nvPr/>
          </p:nvSpPr>
          <p:spPr bwMode="auto">
            <a:xfrm>
              <a:off x="3840" y="1920"/>
              <a:ext cx="528"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000">
                  <a:solidFill>
                    <a:schemeClr val="tx1"/>
                  </a:solidFill>
                  <a:latin typeface="Verdana" panose="020B0604030504040204" pitchFamily="34" charset="0"/>
                  <a:ea typeface="楷体_GB2312" panose="02010609030101010101" pitchFamily="49" charset="-122"/>
                </a:defRPr>
              </a:lvl1pPr>
              <a:lvl2pPr marL="742950" indent="-285750" eaLnBrk="0" hangingPunct="0">
                <a:defRPr sz="2000">
                  <a:solidFill>
                    <a:schemeClr val="tx1"/>
                  </a:solidFill>
                  <a:latin typeface="Verdana" panose="020B0604030504040204" pitchFamily="34" charset="0"/>
                  <a:ea typeface="楷体_GB2312" panose="02010609030101010101" pitchFamily="49" charset="-122"/>
                </a:defRPr>
              </a:lvl2pPr>
              <a:lvl3pPr marL="1143000" indent="-228600" eaLnBrk="0" hangingPunct="0">
                <a:defRPr sz="2000">
                  <a:solidFill>
                    <a:schemeClr val="tx1"/>
                  </a:solidFill>
                  <a:latin typeface="Verdana" panose="020B0604030504040204" pitchFamily="34" charset="0"/>
                  <a:ea typeface="楷体_GB2312" panose="02010609030101010101" pitchFamily="49" charset="-122"/>
                </a:defRPr>
              </a:lvl3pPr>
              <a:lvl4pPr marL="1600200" indent="-228600" eaLnBrk="0" hangingPunct="0">
                <a:defRPr sz="2000">
                  <a:solidFill>
                    <a:schemeClr val="tx1"/>
                  </a:solidFill>
                  <a:latin typeface="Verdana" panose="020B0604030504040204" pitchFamily="34" charset="0"/>
                  <a:ea typeface="楷体_GB2312" panose="02010609030101010101" pitchFamily="49" charset="-122"/>
                </a:defRPr>
              </a:lvl4pPr>
              <a:lvl5pPr marL="2057400" indent="-228600" eaLnBrk="0" hangingPunct="0">
                <a:defRPr sz="2000">
                  <a:solidFill>
                    <a:schemeClr val="tx1"/>
                  </a:solidFill>
                  <a:latin typeface="Verdana" panose="020B0604030504040204" pitchFamily="34" charset="0"/>
                  <a:ea typeface="楷体_GB2312" panose="02010609030101010101" pitchFamily="49" charset="-122"/>
                </a:defRPr>
              </a:lvl5pPr>
              <a:lvl6pPr marL="25146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6pPr>
              <a:lvl7pPr marL="29718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7pPr>
              <a:lvl8pPr marL="34290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8pPr>
              <a:lvl9pPr marL="38862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9pPr>
            </a:lstStyle>
            <a:p>
              <a:pPr algn="ctr">
                <a:lnSpc>
                  <a:spcPct val="100000"/>
                </a:lnSpc>
                <a:spcBef>
                  <a:spcPct val="0"/>
                </a:spcBef>
                <a:buClrTx/>
                <a:buSzTx/>
                <a:buFontTx/>
                <a:buNone/>
              </a:pPr>
              <a:r>
                <a:rPr lang="zh-CN" altLang="en-US" sz="2400">
                  <a:latin typeface="+mj-ea"/>
                  <a:ea typeface="+mj-ea"/>
                </a:rPr>
                <a:t>响应执行</a:t>
              </a:r>
            </a:p>
          </p:txBody>
        </p:sp>
        <p:sp>
          <p:nvSpPr>
            <p:cNvPr id="13" name="Rectangle 11"/>
            <p:cNvSpPr>
              <a:spLocks noChangeArrowheads="1"/>
            </p:cNvSpPr>
            <p:nvPr/>
          </p:nvSpPr>
          <p:spPr bwMode="auto">
            <a:xfrm>
              <a:off x="2928" y="1920"/>
              <a:ext cx="528"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000">
                  <a:solidFill>
                    <a:schemeClr val="tx1"/>
                  </a:solidFill>
                  <a:latin typeface="Verdana" panose="020B0604030504040204" pitchFamily="34" charset="0"/>
                  <a:ea typeface="楷体_GB2312" panose="02010609030101010101" pitchFamily="49" charset="-122"/>
                </a:defRPr>
              </a:lvl1pPr>
              <a:lvl2pPr marL="742950" indent="-285750" eaLnBrk="0" hangingPunct="0">
                <a:defRPr sz="2000">
                  <a:solidFill>
                    <a:schemeClr val="tx1"/>
                  </a:solidFill>
                  <a:latin typeface="Verdana" panose="020B0604030504040204" pitchFamily="34" charset="0"/>
                  <a:ea typeface="楷体_GB2312" panose="02010609030101010101" pitchFamily="49" charset="-122"/>
                </a:defRPr>
              </a:lvl2pPr>
              <a:lvl3pPr marL="1143000" indent="-228600" eaLnBrk="0" hangingPunct="0">
                <a:defRPr sz="2000">
                  <a:solidFill>
                    <a:schemeClr val="tx1"/>
                  </a:solidFill>
                  <a:latin typeface="Verdana" panose="020B0604030504040204" pitchFamily="34" charset="0"/>
                  <a:ea typeface="楷体_GB2312" panose="02010609030101010101" pitchFamily="49" charset="-122"/>
                </a:defRPr>
              </a:lvl3pPr>
              <a:lvl4pPr marL="1600200" indent="-228600" eaLnBrk="0" hangingPunct="0">
                <a:defRPr sz="2000">
                  <a:solidFill>
                    <a:schemeClr val="tx1"/>
                  </a:solidFill>
                  <a:latin typeface="Verdana" panose="020B0604030504040204" pitchFamily="34" charset="0"/>
                  <a:ea typeface="楷体_GB2312" panose="02010609030101010101" pitchFamily="49" charset="-122"/>
                </a:defRPr>
              </a:lvl4pPr>
              <a:lvl5pPr marL="2057400" indent="-228600" eaLnBrk="0" hangingPunct="0">
                <a:defRPr sz="2000">
                  <a:solidFill>
                    <a:schemeClr val="tx1"/>
                  </a:solidFill>
                  <a:latin typeface="Verdana" panose="020B0604030504040204" pitchFamily="34" charset="0"/>
                  <a:ea typeface="楷体_GB2312" panose="02010609030101010101" pitchFamily="49" charset="-122"/>
                </a:defRPr>
              </a:lvl5pPr>
              <a:lvl6pPr marL="25146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6pPr>
              <a:lvl7pPr marL="29718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7pPr>
              <a:lvl8pPr marL="34290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8pPr>
              <a:lvl9pPr marL="38862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9pPr>
            </a:lstStyle>
            <a:p>
              <a:pPr algn="ctr">
                <a:lnSpc>
                  <a:spcPct val="100000"/>
                </a:lnSpc>
                <a:spcBef>
                  <a:spcPct val="0"/>
                </a:spcBef>
                <a:buClrTx/>
                <a:buSzTx/>
                <a:buFontTx/>
                <a:buNone/>
              </a:pPr>
              <a:r>
                <a:rPr lang="zh-CN" altLang="en-US" sz="2400" dirty="0">
                  <a:latin typeface="+mj-ea"/>
                  <a:ea typeface="+mj-ea"/>
                </a:rPr>
                <a:t>响应选择</a:t>
              </a:r>
            </a:p>
          </p:txBody>
        </p:sp>
        <p:sp>
          <p:nvSpPr>
            <p:cNvPr id="14" name="Rectangle 12"/>
            <p:cNvSpPr>
              <a:spLocks noChangeArrowheads="1"/>
            </p:cNvSpPr>
            <p:nvPr/>
          </p:nvSpPr>
          <p:spPr bwMode="auto">
            <a:xfrm>
              <a:off x="2321" y="1905"/>
              <a:ext cx="384" cy="591"/>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000">
                  <a:solidFill>
                    <a:schemeClr val="tx1"/>
                  </a:solidFill>
                  <a:latin typeface="Verdana" panose="020B0604030504040204" pitchFamily="34" charset="0"/>
                  <a:ea typeface="楷体_GB2312" panose="02010609030101010101" pitchFamily="49" charset="-122"/>
                </a:defRPr>
              </a:lvl1pPr>
              <a:lvl2pPr marL="742950" indent="-285750" eaLnBrk="0" hangingPunct="0">
                <a:defRPr sz="2000">
                  <a:solidFill>
                    <a:schemeClr val="tx1"/>
                  </a:solidFill>
                  <a:latin typeface="Verdana" panose="020B0604030504040204" pitchFamily="34" charset="0"/>
                  <a:ea typeface="楷体_GB2312" panose="02010609030101010101" pitchFamily="49" charset="-122"/>
                </a:defRPr>
              </a:lvl2pPr>
              <a:lvl3pPr marL="1143000" indent="-228600" eaLnBrk="0" hangingPunct="0">
                <a:defRPr sz="2000">
                  <a:solidFill>
                    <a:schemeClr val="tx1"/>
                  </a:solidFill>
                  <a:latin typeface="Verdana" panose="020B0604030504040204" pitchFamily="34" charset="0"/>
                  <a:ea typeface="楷体_GB2312" panose="02010609030101010101" pitchFamily="49" charset="-122"/>
                </a:defRPr>
              </a:lvl3pPr>
              <a:lvl4pPr marL="1600200" indent="-228600" eaLnBrk="0" hangingPunct="0">
                <a:defRPr sz="2000">
                  <a:solidFill>
                    <a:schemeClr val="tx1"/>
                  </a:solidFill>
                  <a:latin typeface="Verdana" panose="020B0604030504040204" pitchFamily="34" charset="0"/>
                  <a:ea typeface="楷体_GB2312" panose="02010609030101010101" pitchFamily="49" charset="-122"/>
                </a:defRPr>
              </a:lvl4pPr>
              <a:lvl5pPr marL="2057400" indent="-228600" eaLnBrk="0" hangingPunct="0">
                <a:defRPr sz="2000">
                  <a:solidFill>
                    <a:schemeClr val="tx1"/>
                  </a:solidFill>
                  <a:latin typeface="Verdana" panose="020B0604030504040204" pitchFamily="34" charset="0"/>
                  <a:ea typeface="楷体_GB2312" panose="02010609030101010101" pitchFamily="49" charset="-122"/>
                </a:defRPr>
              </a:lvl5pPr>
              <a:lvl6pPr marL="25146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6pPr>
              <a:lvl7pPr marL="29718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7pPr>
              <a:lvl8pPr marL="34290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8pPr>
              <a:lvl9pPr marL="38862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9pPr>
            </a:lstStyle>
            <a:p>
              <a:pPr algn="ctr">
                <a:lnSpc>
                  <a:spcPct val="100000"/>
                </a:lnSpc>
                <a:spcBef>
                  <a:spcPct val="0"/>
                </a:spcBef>
                <a:buClrTx/>
                <a:buSzTx/>
                <a:buFontTx/>
                <a:buNone/>
              </a:pPr>
              <a:r>
                <a:rPr lang="zh-CN" altLang="en-US" sz="2400">
                  <a:latin typeface="+mj-ea"/>
                  <a:ea typeface="+mj-ea"/>
                </a:rPr>
                <a:t>比较</a:t>
              </a:r>
            </a:p>
          </p:txBody>
        </p:sp>
        <p:sp>
          <p:nvSpPr>
            <p:cNvPr id="15" name="Rectangle 13"/>
            <p:cNvSpPr>
              <a:spLocks noChangeArrowheads="1"/>
            </p:cNvSpPr>
            <p:nvPr/>
          </p:nvSpPr>
          <p:spPr bwMode="auto">
            <a:xfrm>
              <a:off x="1728" y="1905"/>
              <a:ext cx="384" cy="591"/>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000">
                  <a:solidFill>
                    <a:schemeClr val="tx1"/>
                  </a:solidFill>
                  <a:latin typeface="Verdana" panose="020B0604030504040204" pitchFamily="34" charset="0"/>
                  <a:ea typeface="楷体_GB2312" panose="02010609030101010101" pitchFamily="49" charset="-122"/>
                </a:defRPr>
              </a:lvl1pPr>
              <a:lvl2pPr marL="742950" indent="-285750" eaLnBrk="0" hangingPunct="0">
                <a:defRPr sz="2000">
                  <a:solidFill>
                    <a:schemeClr val="tx1"/>
                  </a:solidFill>
                  <a:latin typeface="Verdana" panose="020B0604030504040204" pitchFamily="34" charset="0"/>
                  <a:ea typeface="楷体_GB2312" panose="02010609030101010101" pitchFamily="49" charset="-122"/>
                </a:defRPr>
              </a:lvl2pPr>
              <a:lvl3pPr marL="1143000" indent="-228600" eaLnBrk="0" hangingPunct="0">
                <a:defRPr sz="2000">
                  <a:solidFill>
                    <a:schemeClr val="tx1"/>
                  </a:solidFill>
                  <a:latin typeface="Verdana" panose="020B0604030504040204" pitchFamily="34" charset="0"/>
                  <a:ea typeface="楷体_GB2312" panose="02010609030101010101" pitchFamily="49" charset="-122"/>
                </a:defRPr>
              </a:lvl3pPr>
              <a:lvl4pPr marL="1600200" indent="-228600" eaLnBrk="0" hangingPunct="0">
                <a:defRPr sz="2000">
                  <a:solidFill>
                    <a:schemeClr val="tx1"/>
                  </a:solidFill>
                  <a:latin typeface="Verdana" panose="020B0604030504040204" pitchFamily="34" charset="0"/>
                  <a:ea typeface="楷体_GB2312" panose="02010609030101010101" pitchFamily="49" charset="-122"/>
                </a:defRPr>
              </a:lvl4pPr>
              <a:lvl5pPr marL="2057400" indent="-228600" eaLnBrk="0" hangingPunct="0">
                <a:defRPr sz="2000">
                  <a:solidFill>
                    <a:schemeClr val="tx1"/>
                  </a:solidFill>
                  <a:latin typeface="Verdana" panose="020B0604030504040204" pitchFamily="34" charset="0"/>
                  <a:ea typeface="楷体_GB2312" panose="02010609030101010101" pitchFamily="49" charset="-122"/>
                </a:defRPr>
              </a:lvl5pPr>
              <a:lvl6pPr marL="25146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6pPr>
              <a:lvl7pPr marL="29718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7pPr>
              <a:lvl8pPr marL="34290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8pPr>
              <a:lvl9pPr marL="38862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9pPr>
            </a:lstStyle>
            <a:p>
              <a:pPr algn="ctr">
                <a:lnSpc>
                  <a:spcPct val="100000"/>
                </a:lnSpc>
                <a:spcBef>
                  <a:spcPct val="0"/>
                </a:spcBef>
                <a:buClrTx/>
                <a:buSzTx/>
                <a:buFontTx/>
                <a:buNone/>
              </a:pPr>
              <a:r>
                <a:rPr lang="zh-CN" altLang="en-US" sz="2400">
                  <a:latin typeface="+mj-ea"/>
                  <a:ea typeface="+mj-ea"/>
                </a:rPr>
                <a:t>编码</a:t>
              </a:r>
            </a:p>
          </p:txBody>
        </p:sp>
        <p:sp>
          <p:nvSpPr>
            <p:cNvPr id="16" name="Text Box 14"/>
            <p:cNvSpPr txBox="1">
              <a:spLocks noChangeArrowheads="1"/>
            </p:cNvSpPr>
            <p:nvPr/>
          </p:nvSpPr>
          <p:spPr bwMode="auto">
            <a:xfrm>
              <a:off x="1056" y="1536"/>
              <a:ext cx="336" cy="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Verdana" panose="020B0604030504040204" pitchFamily="34" charset="0"/>
                  <a:ea typeface="楷体_GB2312" panose="02010609030101010101" pitchFamily="49" charset="-122"/>
                </a:defRPr>
              </a:lvl1pPr>
              <a:lvl2pPr marL="742950" indent="-285750" eaLnBrk="0" hangingPunct="0">
                <a:defRPr sz="2000">
                  <a:solidFill>
                    <a:schemeClr val="tx1"/>
                  </a:solidFill>
                  <a:latin typeface="Verdana" panose="020B0604030504040204" pitchFamily="34" charset="0"/>
                  <a:ea typeface="楷体_GB2312" panose="02010609030101010101" pitchFamily="49" charset="-122"/>
                </a:defRPr>
              </a:lvl2pPr>
              <a:lvl3pPr marL="1143000" indent="-228600" eaLnBrk="0" hangingPunct="0">
                <a:defRPr sz="2000">
                  <a:solidFill>
                    <a:schemeClr val="tx1"/>
                  </a:solidFill>
                  <a:latin typeface="Verdana" panose="020B0604030504040204" pitchFamily="34" charset="0"/>
                  <a:ea typeface="楷体_GB2312" panose="02010609030101010101" pitchFamily="49" charset="-122"/>
                </a:defRPr>
              </a:lvl3pPr>
              <a:lvl4pPr marL="1600200" indent="-228600" eaLnBrk="0" hangingPunct="0">
                <a:defRPr sz="2000">
                  <a:solidFill>
                    <a:schemeClr val="tx1"/>
                  </a:solidFill>
                  <a:latin typeface="Verdana" panose="020B0604030504040204" pitchFamily="34" charset="0"/>
                  <a:ea typeface="楷体_GB2312" panose="02010609030101010101" pitchFamily="49" charset="-122"/>
                </a:defRPr>
              </a:lvl4pPr>
              <a:lvl5pPr marL="2057400" indent="-228600" eaLnBrk="0" hangingPunct="0">
                <a:defRPr sz="2000">
                  <a:solidFill>
                    <a:schemeClr val="tx1"/>
                  </a:solidFill>
                  <a:latin typeface="Verdana" panose="020B0604030504040204" pitchFamily="34" charset="0"/>
                  <a:ea typeface="楷体_GB2312" panose="02010609030101010101" pitchFamily="49" charset="-122"/>
                </a:defRPr>
              </a:lvl5pPr>
              <a:lvl6pPr marL="25146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6pPr>
              <a:lvl7pPr marL="29718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7pPr>
              <a:lvl8pPr marL="34290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8pPr>
              <a:lvl9pPr marL="38862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9pPr>
            </a:lstStyle>
            <a:p>
              <a:pPr algn="just">
                <a:lnSpc>
                  <a:spcPct val="100000"/>
                </a:lnSpc>
                <a:spcBef>
                  <a:spcPct val="0"/>
                </a:spcBef>
                <a:buClrTx/>
                <a:buSzTx/>
                <a:buFontTx/>
                <a:buNone/>
              </a:pPr>
              <a:r>
                <a:rPr lang="zh-CN" altLang="en-US" sz="2400">
                  <a:latin typeface="+mj-ea"/>
                  <a:ea typeface="+mj-ea"/>
                </a:rPr>
                <a:t>输入</a:t>
              </a:r>
            </a:p>
            <a:p>
              <a:pPr algn="just">
                <a:lnSpc>
                  <a:spcPct val="100000"/>
                </a:lnSpc>
                <a:spcBef>
                  <a:spcPct val="0"/>
                </a:spcBef>
                <a:buClrTx/>
                <a:buSzTx/>
                <a:buFontTx/>
                <a:buNone/>
              </a:pPr>
              <a:r>
                <a:rPr lang="zh-CN" altLang="en-US" sz="2400">
                  <a:latin typeface="+mj-ea"/>
                  <a:ea typeface="+mj-ea"/>
                </a:rPr>
                <a:t>或</a:t>
              </a:r>
            </a:p>
            <a:p>
              <a:pPr algn="just">
                <a:lnSpc>
                  <a:spcPct val="100000"/>
                </a:lnSpc>
                <a:spcBef>
                  <a:spcPct val="0"/>
                </a:spcBef>
                <a:buClrTx/>
                <a:buSzTx/>
                <a:buFontTx/>
                <a:buNone/>
              </a:pPr>
              <a:r>
                <a:rPr lang="zh-CN" altLang="en-US" sz="2400">
                  <a:latin typeface="+mj-ea"/>
                  <a:ea typeface="+mj-ea"/>
                </a:rPr>
                <a:t>刺激</a:t>
              </a:r>
            </a:p>
          </p:txBody>
        </p:sp>
        <p:sp>
          <p:nvSpPr>
            <p:cNvPr id="17" name="Text Box 15"/>
            <p:cNvSpPr txBox="1">
              <a:spLocks noChangeArrowheads="1"/>
            </p:cNvSpPr>
            <p:nvPr/>
          </p:nvSpPr>
          <p:spPr bwMode="auto">
            <a:xfrm>
              <a:off x="4704" y="1584"/>
              <a:ext cx="384" cy="10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Verdana" panose="020B0604030504040204" pitchFamily="34" charset="0"/>
                  <a:ea typeface="楷体_GB2312" panose="02010609030101010101" pitchFamily="49" charset="-122"/>
                </a:defRPr>
              </a:lvl1pPr>
              <a:lvl2pPr marL="742950" indent="-285750" eaLnBrk="0" hangingPunct="0">
                <a:defRPr sz="2000">
                  <a:solidFill>
                    <a:schemeClr val="tx1"/>
                  </a:solidFill>
                  <a:latin typeface="Verdana" panose="020B0604030504040204" pitchFamily="34" charset="0"/>
                  <a:ea typeface="楷体_GB2312" panose="02010609030101010101" pitchFamily="49" charset="-122"/>
                </a:defRPr>
              </a:lvl2pPr>
              <a:lvl3pPr marL="1143000" indent="-228600" eaLnBrk="0" hangingPunct="0">
                <a:defRPr sz="2000">
                  <a:solidFill>
                    <a:schemeClr val="tx1"/>
                  </a:solidFill>
                  <a:latin typeface="Verdana" panose="020B0604030504040204" pitchFamily="34" charset="0"/>
                  <a:ea typeface="楷体_GB2312" panose="02010609030101010101" pitchFamily="49" charset="-122"/>
                </a:defRPr>
              </a:lvl3pPr>
              <a:lvl4pPr marL="1600200" indent="-228600" eaLnBrk="0" hangingPunct="0">
                <a:defRPr sz="2000">
                  <a:solidFill>
                    <a:schemeClr val="tx1"/>
                  </a:solidFill>
                  <a:latin typeface="Verdana" panose="020B0604030504040204" pitchFamily="34" charset="0"/>
                  <a:ea typeface="楷体_GB2312" panose="02010609030101010101" pitchFamily="49" charset="-122"/>
                </a:defRPr>
              </a:lvl4pPr>
              <a:lvl5pPr marL="2057400" indent="-228600" eaLnBrk="0" hangingPunct="0">
                <a:defRPr sz="2000">
                  <a:solidFill>
                    <a:schemeClr val="tx1"/>
                  </a:solidFill>
                  <a:latin typeface="Verdana" panose="020B0604030504040204" pitchFamily="34" charset="0"/>
                  <a:ea typeface="楷体_GB2312" panose="02010609030101010101" pitchFamily="49" charset="-122"/>
                </a:defRPr>
              </a:lvl5pPr>
              <a:lvl6pPr marL="25146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6pPr>
              <a:lvl7pPr marL="29718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7pPr>
              <a:lvl8pPr marL="34290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8pPr>
              <a:lvl9pPr marL="38862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9pPr>
            </a:lstStyle>
            <a:p>
              <a:pPr algn="just">
                <a:lnSpc>
                  <a:spcPct val="100000"/>
                </a:lnSpc>
                <a:spcBef>
                  <a:spcPct val="0"/>
                </a:spcBef>
                <a:buClrTx/>
                <a:buSzTx/>
                <a:buFontTx/>
                <a:buNone/>
              </a:pPr>
              <a:r>
                <a:rPr lang="zh-CN" altLang="en-US" sz="2400" dirty="0">
                  <a:latin typeface="+mj-ea"/>
                  <a:ea typeface="+mj-ea"/>
                </a:rPr>
                <a:t>输出</a:t>
              </a:r>
            </a:p>
            <a:p>
              <a:pPr algn="just">
                <a:lnSpc>
                  <a:spcPct val="100000"/>
                </a:lnSpc>
                <a:spcBef>
                  <a:spcPct val="0"/>
                </a:spcBef>
                <a:buClrTx/>
                <a:buSzTx/>
                <a:buFontTx/>
                <a:buNone/>
              </a:pPr>
              <a:r>
                <a:rPr lang="zh-CN" altLang="en-US" sz="2400" dirty="0">
                  <a:latin typeface="+mj-ea"/>
                  <a:ea typeface="+mj-ea"/>
                </a:rPr>
                <a:t>或</a:t>
              </a:r>
            </a:p>
            <a:p>
              <a:pPr algn="just">
                <a:lnSpc>
                  <a:spcPct val="100000"/>
                </a:lnSpc>
                <a:spcBef>
                  <a:spcPct val="0"/>
                </a:spcBef>
                <a:buClrTx/>
                <a:buSzTx/>
                <a:buFontTx/>
                <a:buNone/>
              </a:pPr>
              <a:r>
                <a:rPr lang="zh-CN" altLang="en-US" sz="2400" dirty="0">
                  <a:latin typeface="+mj-ea"/>
                  <a:ea typeface="+mj-ea"/>
                </a:rPr>
                <a:t>响应</a:t>
              </a:r>
            </a:p>
          </p:txBody>
        </p:sp>
      </p:grpSp>
    </p:spTree>
    <p:extLst>
      <p:ext uri="{BB962C8B-B14F-4D97-AF65-F5344CB8AC3E}">
        <p14:creationId xmlns:p14="http://schemas.microsoft.com/office/powerpoint/2010/main" val="427689279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4" name="Rectangle 2"/>
          <p:cNvSpPr>
            <a:spLocks noGrp="1" noChangeArrowheads="1"/>
          </p:cNvSpPr>
          <p:nvPr>
            <p:ph type="title"/>
          </p:nvPr>
        </p:nvSpPr>
        <p:spPr/>
        <p:txBody>
          <a:bodyPr/>
          <a:lstStyle/>
          <a:p>
            <a:pPr>
              <a:defRPr/>
            </a:pPr>
            <a:r>
              <a:rPr lang="zh-CN" altLang="en-US"/>
              <a:t>信息处理模型的局限</a:t>
            </a:r>
          </a:p>
        </p:txBody>
      </p:sp>
      <p:sp>
        <p:nvSpPr>
          <p:cNvPr id="28674" name="Rectangle 3"/>
          <p:cNvSpPr>
            <a:spLocks noGrp="1" noChangeArrowheads="1"/>
          </p:cNvSpPr>
          <p:nvPr>
            <p:ph type="body" idx="4294967295"/>
          </p:nvPr>
        </p:nvSpPr>
        <p:spPr>
          <a:xfrm>
            <a:off x="0" y="1239715"/>
            <a:ext cx="12192000" cy="4937248"/>
          </a:xfrm>
        </p:spPr>
        <p:txBody>
          <a:bodyPr/>
          <a:lstStyle/>
          <a:p>
            <a:pPr>
              <a:lnSpc>
                <a:spcPct val="150000"/>
              </a:lnSpc>
            </a:pPr>
            <a:r>
              <a:rPr lang="en-US" altLang="zh-CN" dirty="0"/>
              <a:t>“</a:t>
            </a:r>
            <a:r>
              <a:rPr lang="zh-CN" altLang="en-US" dirty="0"/>
              <a:t>信息处理模型”是不是正确地反应了人们日常的认知活动呢？ 它能否解释真实世界中的认知现象，又能否解释人们与计算机交互时的认知活动呢？</a:t>
            </a:r>
          </a:p>
          <a:p>
            <a:pPr lvl="1">
              <a:lnSpc>
                <a:spcPct val="150000"/>
              </a:lnSpc>
            </a:pPr>
            <a:r>
              <a:rPr lang="zh-CN" altLang="en-US" dirty="0"/>
              <a:t>有些研究人员认为，“信息处理”方法没有说服力，因为这种方法</a:t>
            </a:r>
            <a:r>
              <a:rPr lang="zh-CN" altLang="en-US" dirty="0">
                <a:solidFill>
                  <a:srgbClr val="0070C0"/>
                </a:solidFill>
              </a:rPr>
              <a:t>只是考虑纯粹的智能活动</a:t>
            </a:r>
            <a:r>
              <a:rPr lang="zh-CN" altLang="en-US" dirty="0"/>
              <a:t>，把这种活动同外界的干扰源以及人工辅助物隔离开来。</a:t>
            </a:r>
          </a:p>
          <a:p>
            <a:pPr>
              <a:lnSpc>
                <a:spcPct val="150000"/>
              </a:lnSpc>
            </a:pPr>
            <a:r>
              <a:rPr lang="zh-CN" altLang="en-US" dirty="0"/>
              <a:t>目前，日益被人们认同的是在</a:t>
            </a:r>
            <a:r>
              <a:rPr lang="zh-CN" altLang="en-US" dirty="0">
                <a:solidFill>
                  <a:srgbClr val="7030A0"/>
                </a:solidFill>
              </a:rPr>
              <a:t>认知发生的上下文中研究</a:t>
            </a:r>
            <a:r>
              <a:rPr lang="zh-CN" altLang="en-US" dirty="0"/>
              <a:t>、分析认知过程。</a:t>
            </a:r>
            <a:endParaRPr lang="en-US" altLang="zh-CN" dirty="0"/>
          </a:p>
          <a:p>
            <a:pPr>
              <a:lnSpc>
                <a:spcPct val="150000"/>
              </a:lnSpc>
            </a:pPr>
            <a:r>
              <a:rPr lang="zh-CN" altLang="en-US" dirty="0"/>
              <a:t>主要目标是分析环境中的结构如何帮助人类认知，并减轻认知负担。 </a:t>
            </a:r>
          </a:p>
        </p:txBody>
      </p:sp>
    </p:spTree>
    <p:extLst>
      <p:ext uri="{BB962C8B-B14F-4D97-AF65-F5344CB8AC3E}">
        <p14:creationId xmlns:p14="http://schemas.microsoft.com/office/powerpoint/2010/main" val="24019713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3971" name="Rectangle 2"/>
          <p:cNvSpPr>
            <a:spLocks noGrp="1" noChangeArrowheads="1"/>
          </p:cNvSpPr>
          <p:nvPr>
            <p:ph type="title"/>
          </p:nvPr>
        </p:nvSpPr>
        <p:spPr/>
        <p:txBody>
          <a:bodyPr/>
          <a:lstStyle/>
          <a:p>
            <a:pPr eaLnBrk="1" hangingPunct="1"/>
            <a:r>
              <a:rPr lang="zh-CN" altLang="en-US"/>
              <a:t>外部认知模型</a:t>
            </a:r>
          </a:p>
        </p:txBody>
      </p:sp>
      <p:sp>
        <p:nvSpPr>
          <p:cNvPr id="4" name="灯片编号占位符 4"/>
          <p:cNvSpPr>
            <a:spLocks noGrp="1"/>
          </p:cNvSpPr>
          <p:nvPr>
            <p:ph type="sldNum" sz="quarter" idx="4294967295"/>
          </p:nvPr>
        </p:nvSpPr>
        <p:spPr>
          <a:xfrm>
            <a:off x="0" y="6356350"/>
            <a:ext cx="4114800" cy="365125"/>
          </a:xfrm>
        </p:spPr>
        <p:txBody>
          <a:bodyPr/>
          <a:lstStyle>
            <a:lvl1pPr eaLnBrk="0" hangingPunct="0">
              <a:defRPr sz="2000">
                <a:solidFill>
                  <a:schemeClr val="tx1"/>
                </a:solidFill>
                <a:latin typeface="Verdana" panose="020B0604030504040204" pitchFamily="34" charset="0"/>
                <a:ea typeface="楷体_GB2312" panose="02010609030101010101" pitchFamily="49" charset="-122"/>
              </a:defRPr>
            </a:lvl1pPr>
            <a:lvl2pPr marL="742950" indent="-285750" eaLnBrk="0" hangingPunct="0">
              <a:defRPr sz="2000">
                <a:solidFill>
                  <a:schemeClr val="tx1"/>
                </a:solidFill>
                <a:latin typeface="Verdana" panose="020B0604030504040204" pitchFamily="34" charset="0"/>
                <a:ea typeface="楷体_GB2312" panose="02010609030101010101" pitchFamily="49" charset="-122"/>
              </a:defRPr>
            </a:lvl2pPr>
            <a:lvl3pPr marL="1143000" indent="-228600" eaLnBrk="0" hangingPunct="0">
              <a:defRPr sz="2000">
                <a:solidFill>
                  <a:schemeClr val="tx1"/>
                </a:solidFill>
                <a:latin typeface="Verdana" panose="020B0604030504040204" pitchFamily="34" charset="0"/>
                <a:ea typeface="楷体_GB2312" panose="02010609030101010101" pitchFamily="49" charset="-122"/>
              </a:defRPr>
            </a:lvl3pPr>
            <a:lvl4pPr marL="1600200" indent="-228600" eaLnBrk="0" hangingPunct="0">
              <a:defRPr sz="2000">
                <a:solidFill>
                  <a:schemeClr val="tx1"/>
                </a:solidFill>
                <a:latin typeface="Verdana" panose="020B0604030504040204" pitchFamily="34" charset="0"/>
                <a:ea typeface="楷体_GB2312" panose="02010609030101010101" pitchFamily="49" charset="-122"/>
              </a:defRPr>
            </a:lvl4pPr>
            <a:lvl5pPr marL="2057400" indent="-228600" eaLnBrk="0" hangingPunct="0">
              <a:defRPr sz="2000">
                <a:solidFill>
                  <a:schemeClr val="tx1"/>
                </a:solidFill>
                <a:latin typeface="Verdana" panose="020B0604030504040204" pitchFamily="34" charset="0"/>
                <a:ea typeface="楷体_GB2312" panose="02010609030101010101" pitchFamily="49" charset="-122"/>
              </a:defRPr>
            </a:lvl5pPr>
            <a:lvl6pPr marL="25146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6pPr>
            <a:lvl7pPr marL="29718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7pPr>
            <a:lvl8pPr marL="34290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8pPr>
            <a:lvl9pPr marL="38862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9pPr>
          </a:lstStyle>
          <a:p>
            <a:pPr eaLnBrk="1" hangingPunct="1"/>
            <a:fld id="{EEA6DE48-E56D-49B6-841F-A7B8287842DD}" type="slidenum">
              <a:rPr lang="en-US" altLang="zh-CN" sz="1000">
                <a:ea typeface="宋体" panose="02010600030101010101" pitchFamily="2" charset="-122"/>
              </a:rPr>
              <a:pPr eaLnBrk="1" hangingPunct="1"/>
              <a:t>82</a:t>
            </a:fld>
            <a:endParaRPr lang="en-US" altLang="zh-CN" sz="1000">
              <a:ea typeface="宋体" panose="02010600030101010101" pitchFamily="2" charset="-122"/>
            </a:endParaRPr>
          </a:p>
        </p:txBody>
      </p:sp>
      <p:sp>
        <p:nvSpPr>
          <p:cNvPr id="83972" name="Rectangle 6"/>
          <p:cNvSpPr>
            <a:spLocks noGrp="1" noChangeArrowheads="1"/>
          </p:cNvSpPr>
          <p:nvPr>
            <p:ph type="body" idx="4294967295"/>
          </p:nvPr>
        </p:nvSpPr>
        <p:spPr>
          <a:xfrm>
            <a:off x="0" y="1825625"/>
            <a:ext cx="10515600" cy="4351338"/>
          </a:xfrm>
        </p:spPr>
        <p:txBody>
          <a:bodyPr/>
          <a:lstStyle/>
          <a:p>
            <a:pPr eaLnBrk="1" hangingPunct="1"/>
            <a:r>
              <a:rPr lang="zh-CN" altLang="en-US" dirty="0"/>
              <a:t>人们需要同各种外部表示相交互，并且使用它们来学习和积累信息。</a:t>
            </a:r>
          </a:p>
          <a:p>
            <a:pPr eaLnBrk="1" hangingPunct="1"/>
            <a:r>
              <a:rPr lang="zh-CN" altLang="en-US" dirty="0"/>
              <a:t>这些外部表示包括书本、报纸、网页、多媒体、地图、图表等。</a:t>
            </a:r>
          </a:p>
          <a:p>
            <a:pPr eaLnBrk="1" hangingPunct="1"/>
            <a:r>
              <a:rPr lang="zh-CN" altLang="en-US" dirty="0"/>
              <a:t>人们还开发了众多的工具来帮助认知，例如笔、计算器、计算机等。</a:t>
            </a:r>
          </a:p>
          <a:p>
            <a:pPr eaLnBrk="1" hangingPunct="1"/>
            <a:r>
              <a:rPr lang="zh-CN" altLang="en-US" dirty="0"/>
              <a:t>外部表示与物理工具相结合大大增强了人们的认知能力</a:t>
            </a:r>
            <a:r>
              <a:rPr lang="en-US" altLang="zh-CN" dirty="0"/>
              <a:t>,</a:t>
            </a:r>
            <a:r>
              <a:rPr lang="zh-CN" altLang="en-US" dirty="0"/>
              <a:t>事实上，它们是不可缺少的组成部分，没有了它们，很难想象人们如何进行日常生活。 </a:t>
            </a:r>
          </a:p>
          <a:p>
            <a:pPr eaLnBrk="1" hangingPunct="1"/>
            <a:endParaRPr lang="en-US" altLang="zh-CN" dirty="0"/>
          </a:p>
        </p:txBody>
      </p:sp>
    </p:spTree>
    <p:extLst>
      <p:ext uri="{BB962C8B-B14F-4D97-AF65-F5344CB8AC3E}">
        <p14:creationId xmlns:p14="http://schemas.microsoft.com/office/powerpoint/2010/main" val="357031880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Rectangle 2"/>
          <p:cNvSpPr>
            <a:spLocks noGrp="1" noChangeArrowheads="1"/>
          </p:cNvSpPr>
          <p:nvPr>
            <p:ph type="title"/>
          </p:nvPr>
        </p:nvSpPr>
        <p:spPr/>
        <p:txBody>
          <a:bodyPr/>
          <a:lstStyle/>
          <a:p>
            <a:pPr eaLnBrk="1" hangingPunct="1"/>
            <a:r>
              <a:rPr lang="zh-CN" altLang="en-US"/>
              <a:t>外部认知模型</a:t>
            </a:r>
          </a:p>
        </p:txBody>
      </p:sp>
      <p:sp>
        <p:nvSpPr>
          <p:cNvPr id="4" name="灯片编号占位符 4"/>
          <p:cNvSpPr>
            <a:spLocks noGrp="1"/>
          </p:cNvSpPr>
          <p:nvPr>
            <p:ph type="sldNum" sz="quarter" idx="4294967295"/>
          </p:nvPr>
        </p:nvSpPr>
        <p:spPr>
          <a:xfrm>
            <a:off x="0" y="6356350"/>
            <a:ext cx="4114800" cy="365125"/>
          </a:xfrm>
        </p:spPr>
        <p:txBody>
          <a:bodyPr/>
          <a:lstStyle>
            <a:lvl1pPr eaLnBrk="0" hangingPunct="0">
              <a:defRPr sz="2000">
                <a:solidFill>
                  <a:schemeClr val="tx1"/>
                </a:solidFill>
                <a:latin typeface="Verdana" panose="020B0604030504040204" pitchFamily="34" charset="0"/>
                <a:ea typeface="楷体_GB2312" panose="02010609030101010101" pitchFamily="49" charset="-122"/>
              </a:defRPr>
            </a:lvl1pPr>
            <a:lvl2pPr marL="742950" indent="-285750" eaLnBrk="0" hangingPunct="0">
              <a:defRPr sz="2000">
                <a:solidFill>
                  <a:schemeClr val="tx1"/>
                </a:solidFill>
                <a:latin typeface="Verdana" panose="020B0604030504040204" pitchFamily="34" charset="0"/>
                <a:ea typeface="楷体_GB2312" panose="02010609030101010101" pitchFamily="49" charset="-122"/>
              </a:defRPr>
            </a:lvl2pPr>
            <a:lvl3pPr marL="1143000" indent="-228600" eaLnBrk="0" hangingPunct="0">
              <a:defRPr sz="2000">
                <a:solidFill>
                  <a:schemeClr val="tx1"/>
                </a:solidFill>
                <a:latin typeface="Verdana" panose="020B0604030504040204" pitchFamily="34" charset="0"/>
                <a:ea typeface="楷体_GB2312" panose="02010609030101010101" pitchFamily="49" charset="-122"/>
              </a:defRPr>
            </a:lvl3pPr>
            <a:lvl4pPr marL="1600200" indent="-228600" eaLnBrk="0" hangingPunct="0">
              <a:defRPr sz="2000">
                <a:solidFill>
                  <a:schemeClr val="tx1"/>
                </a:solidFill>
                <a:latin typeface="Verdana" panose="020B0604030504040204" pitchFamily="34" charset="0"/>
                <a:ea typeface="楷体_GB2312" panose="02010609030101010101" pitchFamily="49" charset="-122"/>
              </a:defRPr>
            </a:lvl4pPr>
            <a:lvl5pPr marL="2057400" indent="-228600" eaLnBrk="0" hangingPunct="0">
              <a:defRPr sz="2000">
                <a:solidFill>
                  <a:schemeClr val="tx1"/>
                </a:solidFill>
                <a:latin typeface="Verdana" panose="020B0604030504040204" pitchFamily="34" charset="0"/>
                <a:ea typeface="楷体_GB2312" panose="02010609030101010101" pitchFamily="49" charset="-122"/>
              </a:defRPr>
            </a:lvl5pPr>
            <a:lvl6pPr marL="25146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6pPr>
            <a:lvl7pPr marL="29718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7pPr>
            <a:lvl8pPr marL="34290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8pPr>
            <a:lvl9pPr marL="38862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9pPr>
          </a:lstStyle>
          <a:p>
            <a:pPr eaLnBrk="1" hangingPunct="1"/>
            <a:fld id="{BA114784-BCDC-4BE3-BB7E-C2B4FF1FFC16}" type="slidenum">
              <a:rPr lang="en-US" altLang="zh-CN" sz="1000">
                <a:ea typeface="宋体" panose="02010600030101010101" pitchFamily="2" charset="-122"/>
              </a:rPr>
              <a:pPr eaLnBrk="1" hangingPunct="1"/>
              <a:t>83</a:t>
            </a:fld>
            <a:endParaRPr lang="en-US" altLang="zh-CN" sz="1000">
              <a:ea typeface="宋体" panose="02010600030101010101" pitchFamily="2" charset="-122"/>
            </a:endParaRPr>
          </a:p>
        </p:txBody>
      </p:sp>
      <p:sp>
        <p:nvSpPr>
          <p:cNvPr id="84996" name="Rectangle 7"/>
          <p:cNvSpPr>
            <a:spLocks noGrp="1" noChangeArrowheads="1"/>
          </p:cNvSpPr>
          <p:nvPr>
            <p:ph type="body" idx="4294967295"/>
          </p:nvPr>
        </p:nvSpPr>
        <p:spPr>
          <a:xfrm>
            <a:off x="0" y="1825625"/>
            <a:ext cx="10515600" cy="4351338"/>
          </a:xfrm>
        </p:spPr>
        <p:txBody>
          <a:bodyPr/>
          <a:lstStyle/>
          <a:p>
            <a:pPr eaLnBrk="1" hangingPunct="1"/>
            <a:r>
              <a:rPr lang="zh-CN" altLang="en-US" dirty="0"/>
              <a:t>外部认知是要</a:t>
            </a:r>
            <a:r>
              <a:rPr lang="zh-CN" altLang="en-US" dirty="0">
                <a:solidFill>
                  <a:srgbClr val="9966FF"/>
                </a:solidFill>
              </a:rPr>
              <a:t>解释人们在与不同</a:t>
            </a:r>
            <a:r>
              <a:rPr lang="zh-CN" altLang="en-US" dirty="0">
                <a:solidFill>
                  <a:srgbClr val="002060"/>
                </a:solidFill>
              </a:rPr>
              <a:t>外部表示</a:t>
            </a:r>
            <a:r>
              <a:rPr lang="zh-CN" altLang="en-US" dirty="0">
                <a:solidFill>
                  <a:srgbClr val="9966FF"/>
                </a:solidFill>
              </a:rPr>
              <a:t>相交互时涉及的认知过程。</a:t>
            </a:r>
            <a:endParaRPr lang="en-US" altLang="zh-CN" dirty="0">
              <a:solidFill>
                <a:srgbClr val="9966FF"/>
              </a:solidFill>
            </a:endParaRPr>
          </a:p>
          <a:p>
            <a:pPr eaLnBrk="1" hangingPunct="1"/>
            <a:endParaRPr lang="zh-CN" altLang="en-US" dirty="0">
              <a:solidFill>
                <a:srgbClr val="9966FF"/>
              </a:solidFill>
            </a:endParaRPr>
          </a:p>
          <a:p>
            <a:pPr eaLnBrk="1" hangingPunct="1"/>
            <a:r>
              <a:rPr lang="zh-CN" altLang="en-US" dirty="0"/>
              <a:t>其主要目的是要详细说明在不同的认知活动、认知过程中使用不同表示的好处，主要包括：</a:t>
            </a:r>
          </a:p>
          <a:p>
            <a:pPr lvl="1"/>
            <a:r>
              <a:rPr lang="zh-CN" altLang="en-US" dirty="0">
                <a:solidFill>
                  <a:srgbClr val="9966FF"/>
                </a:solidFill>
              </a:rPr>
              <a:t>将信息、知识外表化以减轻记忆负担。（</a:t>
            </a:r>
            <a:r>
              <a:rPr lang="zh-CN" altLang="en-US" dirty="0"/>
              <a:t>信息可视化技术</a:t>
            </a:r>
            <a:r>
              <a:rPr lang="zh-CN" altLang="en-US" dirty="0">
                <a:solidFill>
                  <a:srgbClr val="9966FF"/>
                </a:solidFill>
              </a:rPr>
              <a:t>）</a:t>
            </a:r>
          </a:p>
          <a:p>
            <a:pPr lvl="1" eaLnBrk="1" hangingPunct="1"/>
            <a:r>
              <a:rPr lang="zh-CN" altLang="en-US" dirty="0">
                <a:solidFill>
                  <a:srgbClr val="9966FF"/>
                </a:solidFill>
              </a:rPr>
              <a:t>设计有利于人的信息表示及处理工具，减轻计算负担。</a:t>
            </a:r>
          </a:p>
          <a:p>
            <a:pPr lvl="1"/>
            <a:r>
              <a:rPr lang="zh-CN" altLang="en-US" dirty="0">
                <a:solidFill>
                  <a:srgbClr val="9966FF"/>
                </a:solidFill>
              </a:rPr>
              <a:t>标注和认知追踪。（</a:t>
            </a:r>
            <a:r>
              <a:rPr lang="en-US" altLang="zh-CN" dirty="0"/>
              <a:t> GUI </a:t>
            </a:r>
            <a:r>
              <a:rPr lang="zh-CN" altLang="en-US" dirty="0">
                <a:solidFill>
                  <a:srgbClr val="9966FF"/>
                </a:solidFill>
              </a:rPr>
              <a:t>）</a:t>
            </a:r>
          </a:p>
        </p:txBody>
      </p:sp>
    </p:spTree>
    <p:extLst>
      <p:ext uri="{BB962C8B-B14F-4D97-AF65-F5344CB8AC3E}">
        <p14:creationId xmlns:p14="http://schemas.microsoft.com/office/powerpoint/2010/main" val="272242365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6019" name="Rectangle 2"/>
          <p:cNvSpPr>
            <a:spLocks noGrp="1" noChangeArrowheads="1"/>
          </p:cNvSpPr>
          <p:nvPr>
            <p:ph type="title"/>
          </p:nvPr>
        </p:nvSpPr>
        <p:spPr/>
        <p:txBody>
          <a:bodyPr/>
          <a:lstStyle/>
          <a:p>
            <a:pPr eaLnBrk="1" hangingPunct="1"/>
            <a:r>
              <a:rPr lang="zh-CN" altLang="en-US" sz="3200">
                <a:latin typeface="宋体" panose="02010600030101010101" pitchFamily="2" charset="-122"/>
              </a:rPr>
              <a:t>基于外部认知特点的交互式界面设计原则</a:t>
            </a:r>
          </a:p>
        </p:txBody>
      </p:sp>
      <p:sp>
        <p:nvSpPr>
          <p:cNvPr id="4" name="灯片编号占位符 4"/>
          <p:cNvSpPr>
            <a:spLocks noGrp="1"/>
          </p:cNvSpPr>
          <p:nvPr>
            <p:ph type="sldNum" sz="quarter" idx="4294967295"/>
          </p:nvPr>
        </p:nvSpPr>
        <p:spPr>
          <a:xfrm>
            <a:off x="0" y="6356350"/>
            <a:ext cx="4114800" cy="365125"/>
          </a:xfrm>
        </p:spPr>
        <p:txBody>
          <a:bodyPr/>
          <a:lstStyle>
            <a:lvl1pPr eaLnBrk="0" hangingPunct="0">
              <a:defRPr sz="2000">
                <a:solidFill>
                  <a:schemeClr val="tx1"/>
                </a:solidFill>
                <a:latin typeface="Verdana" panose="020B0604030504040204" pitchFamily="34" charset="0"/>
                <a:ea typeface="楷体_GB2312" panose="02010609030101010101" pitchFamily="49" charset="-122"/>
              </a:defRPr>
            </a:lvl1pPr>
            <a:lvl2pPr marL="742950" indent="-285750" eaLnBrk="0" hangingPunct="0">
              <a:defRPr sz="2000">
                <a:solidFill>
                  <a:schemeClr val="tx1"/>
                </a:solidFill>
                <a:latin typeface="Verdana" panose="020B0604030504040204" pitchFamily="34" charset="0"/>
                <a:ea typeface="楷体_GB2312" panose="02010609030101010101" pitchFamily="49" charset="-122"/>
              </a:defRPr>
            </a:lvl2pPr>
            <a:lvl3pPr marL="1143000" indent="-228600" eaLnBrk="0" hangingPunct="0">
              <a:defRPr sz="2000">
                <a:solidFill>
                  <a:schemeClr val="tx1"/>
                </a:solidFill>
                <a:latin typeface="Verdana" panose="020B0604030504040204" pitchFamily="34" charset="0"/>
                <a:ea typeface="楷体_GB2312" panose="02010609030101010101" pitchFamily="49" charset="-122"/>
              </a:defRPr>
            </a:lvl3pPr>
            <a:lvl4pPr marL="1600200" indent="-228600" eaLnBrk="0" hangingPunct="0">
              <a:defRPr sz="2000">
                <a:solidFill>
                  <a:schemeClr val="tx1"/>
                </a:solidFill>
                <a:latin typeface="Verdana" panose="020B0604030504040204" pitchFamily="34" charset="0"/>
                <a:ea typeface="楷体_GB2312" panose="02010609030101010101" pitchFamily="49" charset="-122"/>
              </a:defRPr>
            </a:lvl4pPr>
            <a:lvl5pPr marL="2057400" indent="-228600" eaLnBrk="0" hangingPunct="0">
              <a:defRPr sz="2000">
                <a:solidFill>
                  <a:schemeClr val="tx1"/>
                </a:solidFill>
                <a:latin typeface="Verdana" panose="020B0604030504040204" pitchFamily="34" charset="0"/>
                <a:ea typeface="楷体_GB2312" panose="02010609030101010101" pitchFamily="49" charset="-122"/>
              </a:defRPr>
            </a:lvl5pPr>
            <a:lvl6pPr marL="25146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6pPr>
            <a:lvl7pPr marL="29718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7pPr>
            <a:lvl8pPr marL="34290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8pPr>
            <a:lvl9pPr marL="38862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9pPr>
          </a:lstStyle>
          <a:p>
            <a:pPr eaLnBrk="1" hangingPunct="1"/>
            <a:fld id="{77B050D5-40BA-4393-AAD7-7B9089E67994}" type="slidenum">
              <a:rPr lang="en-US" altLang="zh-CN" sz="1000">
                <a:ea typeface="宋体" panose="02010600030101010101" pitchFamily="2" charset="-122"/>
              </a:rPr>
              <a:pPr eaLnBrk="1" hangingPunct="1"/>
              <a:t>84</a:t>
            </a:fld>
            <a:endParaRPr lang="en-US" altLang="zh-CN" sz="1000">
              <a:ea typeface="宋体" panose="02010600030101010101" pitchFamily="2" charset="-122"/>
            </a:endParaRPr>
          </a:p>
        </p:txBody>
      </p:sp>
      <p:sp>
        <p:nvSpPr>
          <p:cNvPr id="86020" name="Rectangle 8"/>
          <p:cNvSpPr>
            <a:spLocks noGrp="1" noChangeArrowheads="1"/>
          </p:cNvSpPr>
          <p:nvPr>
            <p:ph type="body" idx="4294967295"/>
          </p:nvPr>
        </p:nvSpPr>
        <p:spPr>
          <a:xfrm>
            <a:off x="0" y="1825625"/>
            <a:ext cx="10515600" cy="4351338"/>
          </a:xfrm>
        </p:spPr>
        <p:txBody>
          <a:bodyPr/>
          <a:lstStyle/>
          <a:p>
            <a:pPr eaLnBrk="1" hangingPunct="1"/>
            <a:r>
              <a:rPr lang="zh-CN" altLang="en-US" dirty="0"/>
              <a:t>使用基于外部认知的方法进行交互设计时，总体原则是要在界面上提供外部表示，以减轻用户的记忆和计算负担。</a:t>
            </a:r>
          </a:p>
          <a:p>
            <a:pPr eaLnBrk="1" hangingPunct="1"/>
            <a:r>
              <a:rPr lang="zh-CN" altLang="en-US" dirty="0"/>
              <a:t>设计人员需要开发不同类型的可视化信息，以便用户解决某个问题，扩充和增强认知能力。</a:t>
            </a:r>
          </a:p>
          <a:p>
            <a:pPr lvl="1" eaLnBrk="1" hangingPunct="1"/>
            <a:r>
              <a:rPr lang="zh-CN" altLang="en-US" dirty="0"/>
              <a:t>信息和可视化技术，可用于表示大量的数据，同时允许用户从不同的角度进行交叉比较。</a:t>
            </a:r>
          </a:p>
          <a:p>
            <a:pPr lvl="1" eaLnBrk="1" hangingPunct="1"/>
            <a:r>
              <a:rPr lang="zh-CN" altLang="en-US" dirty="0"/>
              <a:t>设计良好的</a:t>
            </a:r>
            <a:r>
              <a:rPr lang="en-US" altLang="zh-CN" dirty="0"/>
              <a:t>GUI</a:t>
            </a:r>
            <a:r>
              <a:rPr lang="zh-CN" altLang="en-US" dirty="0"/>
              <a:t>也能大大减轻用户的记忆负担，用户能够依赖外部表示提供的线索，与系统进行交互。 </a:t>
            </a:r>
          </a:p>
          <a:p>
            <a:pPr lvl="1" eaLnBrk="1" hangingPunct="1"/>
            <a:endParaRPr lang="en-US" altLang="zh-CN" dirty="0"/>
          </a:p>
        </p:txBody>
      </p:sp>
    </p:spTree>
    <p:extLst>
      <p:ext uri="{BB962C8B-B14F-4D97-AF65-F5344CB8AC3E}">
        <p14:creationId xmlns:p14="http://schemas.microsoft.com/office/powerpoint/2010/main" val="125604125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3" name="Rectangle 2"/>
          <p:cNvSpPr>
            <a:spLocks noGrp="1" noChangeArrowheads="1"/>
          </p:cNvSpPr>
          <p:nvPr>
            <p:ph type="title"/>
          </p:nvPr>
        </p:nvSpPr>
        <p:spPr/>
        <p:txBody>
          <a:bodyPr/>
          <a:lstStyle/>
          <a:p>
            <a:r>
              <a:rPr lang="zh-CN" altLang="en-US" dirty="0"/>
              <a:t>分布式认知模型</a:t>
            </a:r>
            <a:r>
              <a:rPr lang="en-US" altLang="zh-CN" dirty="0"/>
              <a:t>(Distributed Cognition)</a:t>
            </a:r>
            <a:endParaRPr lang="zh-CN" altLang="en-US" dirty="0"/>
          </a:p>
        </p:txBody>
      </p:sp>
      <p:sp>
        <p:nvSpPr>
          <p:cNvPr id="4" name="灯片编号占位符 4"/>
          <p:cNvSpPr>
            <a:spLocks noGrp="1"/>
          </p:cNvSpPr>
          <p:nvPr>
            <p:ph type="sldNum" sz="quarter" idx="4294967295"/>
          </p:nvPr>
        </p:nvSpPr>
        <p:spPr>
          <a:xfrm>
            <a:off x="0" y="6356350"/>
            <a:ext cx="4114800" cy="365125"/>
          </a:xfrm>
        </p:spPr>
        <p:txBody>
          <a:bodyPr/>
          <a:lstStyle>
            <a:lvl1pPr eaLnBrk="0" hangingPunct="0">
              <a:defRPr sz="2000">
                <a:solidFill>
                  <a:schemeClr val="tx1"/>
                </a:solidFill>
                <a:latin typeface="Verdana" panose="020B0604030504040204" pitchFamily="34" charset="0"/>
                <a:ea typeface="楷体_GB2312" panose="02010609030101010101" pitchFamily="49" charset="-122"/>
              </a:defRPr>
            </a:lvl1pPr>
            <a:lvl2pPr marL="742950" indent="-285750" eaLnBrk="0" hangingPunct="0">
              <a:defRPr sz="2000">
                <a:solidFill>
                  <a:schemeClr val="tx1"/>
                </a:solidFill>
                <a:latin typeface="Verdana" panose="020B0604030504040204" pitchFamily="34" charset="0"/>
                <a:ea typeface="楷体_GB2312" panose="02010609030101010101" pitchFamily="49" charset="-122"/>
              </a:defRPr>
            </a:lvl2pPr>
            <a:lvl3pPr marL="1143000" indent="-228600" eaLnBrk="0" hangingPunct="0">
              <a:defRPr sz="2000">
                <a:solidFill>
                  <a:schemeClr val="tx1"/>
                </a:solidFill>
                <a:latin typeface="Verdana" panose="020B0604030504040204" pitchFamily="34" charset="0"/>
                <a:ea typeface="楷体_GB2312" panose="02010609030101010101" pitchFamily="49" charset="-122"/>
              </a:defRPr>
            </a:lvl3pPr>
            <a:lvl4pPr marL="1600200" indent="-228600" eaLnBrk="0" hangingPunct="0">
              <a:defRPr sz="2000">
                <a:solidFill>
                  <a:schemeClr val="tx1"/>
                </a:solidFill>
                <a:latin typeface="Verdana" panose="020B0604030504040204" pitchFamily="34" charset="0"/>
                <a:ea typeface="楷体_GB2312" panose="02010609030101010101" pitchFamily="49" charset="-122"/>
              </a:defRPr>
            </a:lvl4pPr>
            <a:lvl5pPr marL="2057400" indent="-228600" eaLnBrk="0" hangingPunct="0">
              <a:defRPr sz="2000">
                <a:solidFill>
                  <a:schemeClr val="tx1"/>
                </a:solidFill>
                <a:latin typeface="Verdana" panose="020B0604030504040204" pitchFamily="34" charset="0"/>
                <a:ea typeface="楷体_GB2312" panose="02010609030101010101" pitchFamily="49" charset="-122"/>
              </a:defRPr>
            </a:lvl5pPr>
            <a:lvl6pPr marL="25146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6pPr>
            <a:lvl7pPr marL="29718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7pPr>
            <a:lvl8pPr marL="34290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8pPr>
            <a:lvl9pPr marL="38862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9pPr>
          </a:lstStyle>
          <a:p>
            <a:pPr eaLnBrk="1" hangingPunct="1"/>
            <a:fld id="{BA4BDF0D-B42F-4183-8E3D-160AD1BB03B7}" type="slidenum">
              <a:rPr lang="en-US" altLang="zh-CN" sz="1000">
                <a:ea typeface="宋体" panose="02010600030101010101" pitchFamily="2" charset="-122"/>
              </a:rPr>
              <a:pPr eaLnBrk="1" hangingPunct="1"/>
              <a:t>85</a:t>
            </a:fld>
            <a:endParaRPr lang="en-US" altLang="zh-CN" sz="1000">
              <a:ea typeface="宋体" panose="02010600030101010101" pitchFamily="2" charset="-122"/>
            </a:endParaRPr>
          </a:p>
        </p:txBody>
      </p:sp>
      <p:sp>
        <p:nvSpPr>
          <p:cNvPr id="87044" name="Rectangle 7"/>
          <p:cNvSpPr>
            <a:spLocks noGrp="1" noChangeArrowheads="1"/>
          </p:cNvSpPr>
          <p:nvPr>
            <p:ph type="body" idx="4294967295"/>
          </p:nvPr>
        </p:nvSpPr>
        <p:spPr>
          <a:xfrm>
            <a:off x="0" y="908050"/>
            <a:ext cx="12192000" cy="5049130"/>
          </a:xfrm>
        </p:spPr>
        <p:txBody>
          <a:bodyPr>
            <a:normAutofit/>
          </a:bodyPr>
          <a:lstStyle/>
          <a:p>
            <a:pPr eaLnBrk="1" hangingPunct="1"/>
            <a:r>
              <a:rPr lang="zh-CN" altLang="en-US" dirty="0"/>
              <a:t>分布式认知法描述的是认知系统中发生了什么，它通常描述</a:t>
            </a:r>
            <a:r>
              <a:rPr lang="zh-CN" altLang="en-US" dirty="0">
                <a:solidFill>
                  <a:srgbClr val="7030A0"/>
                </a:solidFill>
              </a:rPr>
              <a:t>人员之间的交互</a:t>
            </a:r>
            <a:r>
              <a:rPr lang="zh-CN" altLang="en-US" dirty="0"/>
              <a:t>，人们使用的</a:t>
            </a:r>
            <a:r>
              <a:rPr lang="zh-CN" altLang="en-US" dirty="0">
                <a:solidFill>
                  <a:srgbClr val="7030A0"/>
                </a:solidFill>
              </a:rPr>
              <a:t>物品及工作环境</a:t>
            </a:r>
            <a:r>
              <a:rPr lang="zh-CN" altLang="en-US" dirty="0"/>
              <a:t>。例如，要驾驶飞机这个活动涉及：</a:t>
            </a:r>
            <a:endParaRPr lang="en-US" altLang="zh-CN" dirty="0"/>
          </a:p>
          <a:p>
            <a:pPr eaLnBrk="1" hangingPunct="1"/>
            <a:endParaRPr lang="zh-CN" altLang="en-US" dirty="0"/>
          </a:p>
          <a:p>
            <a:pPr lvl="1" eaLnBrk="1" hangingPunct="1"/>
            <a:endParaRPr lang="en-US" altLang="zh-CN" dirty="0"/>
          </a:p>
          <a:p>
            <a:pPr lvl="1" eaLnBrk="1" hangingPunct="1"/>
            <a:endParaRPr lang="en-US" altLang="zh-CN" dirty="0"/>
          </a:p>
          <a:p>
            <a:pPr lvl="1" eaLnBrk="1" hangingPunct="1"/>
            <a:endParaRPr lang="en-US" altLang="zh-CN" dirty="0"/>
          </a:p>
          <a:p>
            <a:pPr lvl="1" eaLnBrk="1" hangingPunct="1"/>
            <a:endParaRPr lang="en-US" altLang="zh-CN" dirty="0"/>
          </a:p>
          <a:p>
            <a:pPr lvl="1" eaLnBrk="1" hangingPunct="1"/>
            <a:endParaRPr lang="en-US" altLang="zh-CN" dirty="0"/>
          </a:p>
          <a:p>
            <a:pPr lvl="1" eaLnBrk="1" hangingPunct="1"/>
            <a:endParaRPr lang="en-US" altLang="zh-CN" dirty="0"/>
          </a:p>
          <a:p>
            <a:pPr lvl="1" eaLnBrk="1" hangingPunct="1"/>
            <a:r>
              <a:rPr lang="zh-CN" altLang="en-US" dirty="0"/>
              <a:t>驾驶员、副驾驶员和空中交通管制员之间的交互；</a:t>
            </a:r>
          </a:p>
          <a:p>
            <a:pPr lvl="1" eaLnBrk="1" hangingPunct="1"/>
            <a:r>
              <a:rPr lang="zh-CN" altLang="en-US" dirty="0"/>
              <a:t>驾驶员、副驾驶员与驾驶舱内各种仪表的交互；</a:t>
            </a:r>
          </a:p>
          <a:p>
            <a:pPr lvl="1" eaLnBrk="1" hangingPunct="1"/>
            <a:r>
              <a:rPr lang="zh-CN" altLang="en-US" dirty="0"/>
              <a:t>驾驶员、副驾驶员与飞机所处环境的交互，如空中航线、跑道。</a:t>
            </a:r>
          </a:p>
        </p:txBody>
      </p:sp>
      <p:pic>
        <p:nvPicPr>
          <p:cNvPr id="3" name="图片 2"/>
          <p:cNvPicPr>
            <a:picLocks noChangeAspect="1"/>
          </p:cNvPicPr>
          <p:nvPr/>
        </p:nvPicPr>
        <p:blipFill>
          <a:blip r:embed="rId2"/>
          <a:stretch>
            <a:fillRect/>
          </a:stretch>
        </p:blipFill>
        <p:spPr>
          <a:xfrm>
            <a:off x="2663420" y="1986742"/>
            <a:ext cx="5433219" cy="2232830"/>
          </a:xfrm>
          <a:prstGeom prst="rect">
            <a:avLst/>
          </a:prstGeom>
        </p:spPr>
      </p:pic>
    </p:spTree>
    <p:extLst>
      <p:ext uri="{BB962C8B-B14F-4D97-AF65-F5344CB8AC3E}">
        <p14:creationId xmlns:p14="http://schemas.microsoft.com/office/powerpoint/2010/main" val="386547439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7" name="Rectangle 2"/>
          <p:cNvSpPr>
            <a:spLocks noGrp="1" noChangeArrowheads="1"/>
          </p:cNvSpPr>
          <p:nvPr>
            <p:ph type="title"/>
          </p:nvPr>
        </p:nvSpPr>
        <p:spPr/>
        <p:txBody>
          <a:bodyPr/>
          <a:lstStyle/>
          <a:p>
            <a:pPr eaLnBrk="1" hangingPunct="1"/>
            <a:r>
              <a:rPr lang="zh-CN" altLang="en-US" dirty="0"/>
              <a:t>分布式认知模型</a:t>
            </a:r>
          </a:p>
        </p:txBody>
      </p:sp>
      <p:sp>
        <p:nvSpPr>
          <p:cNvPr id="4" name="灯片编号占位符 4"/>
          <p:cNvSpPr>
            <a:spLocks noGrp="1"/>
          </p:cNvSpPr>
          <p:nvPr>
            <p:ph type="sldNum" sz="quarter" idx="4294967295"/>
          </p:nvPr>
        </p:nvSpPr>
        <p:spPr>
          <a:xfrm>
            <a:off x="0" y="6356350"/>
            <a:ext cx="4114800" cy="365125"/>
          </a:xfrm>
        </p:spPr>
        <p:txBody>
          <a:bodyPr/>
          <a:lstStyle>
            <a:lvl1pPr eaLnBrk="0" hangingPunct="0">
              <a:defRPr sz="2000">
                <a:solidFill>
                  <a:schemeClr val="tx1"/>
                </a:solidFill>
                <a:latin typeface="Verdana" panose="020B0604030504040204" pitchFamily="34" charset="0"/>
                <a:ea typeface="楷体_GB2312" panose="02010609030101010101" pitchFamily="49" charset="-122"/>
              </a:defRPr>
            </a:lvl1pPr>
            <a:lvl2pPr marL="742950" indent="-285750" eaLnBrk="0" hangingPunct="0">
              <a:defRPr sz="2000">
                <a:solidFill>
                  <a:schemeClr val="tx1"/>
                </a:solidFill>
                <a:latin typeface="Verdana" panose="020B0604030504040204" pitchFamily="34" charset="0"/>
                <a:ea typeface="楷体_GB2312" panose="02010609030101010101" pitchFamily="49" charset="-122"/>
              </a:defRPr>
            </a:lvl2pPr>
            <a:lvl3pPr marL="1143000" indent="-228600" eaLnBrk="0" hangingPunct="0">
              <a:defRPr sz="2000">
                <a:solidFill>
                  <a:schemeClr val="tx1"/>
                </a:solidFill>
                <a:latin typeface="Verdana" panose="020B0604030504040204" pitchFamily="34" charset="0"/>
                <a:ea typeface="楷体_GB2312" panose="02010609030101010101" pitchFamily="49" charset="-122"/>
              </a:defRPr>
            </a:lvl3pPr>
            <a:lvl4pPr marL="1600200" indent="-228600" eaLnBrk="0" hangingPunct="0">
              <a:defRPr sz="2000">
                <a:solidFill>
                  <a:schemeClr val="tx1"/>
                </a:solidFill>
                <a:latin typeface="Verdana" panose="020B0604030504040204" pitchFamily="34" charset="0"/>
                <a:ea typeface="楷体_GB2312" panose="02010609030101010101" pitchFamily="49" charset="-122"/>
              </a:defRPr>
            </a:lvl4pPr>
            <a:lvl5pPr marL="2057400" indent="-228600" eaLnBrk="0" hangingPunct="0">
              <a:defRPr sz="2000">
                <a:solidFill>
                  <a:schemeClr val="tx1"/>
                </a:solidFill>
                <a:latin typeface="Verdana" panose="020B0604030504040204" pitchFamily="34" charset="0"/>
                <a:ea typeface="楷体_GB2312" panose="02010609030101010101" pitchFamily="49" charset="-122"/>
              </a:defRPr>
            </a:lvl5pPr>
            <a:lvl6pPr marL="25146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6pPr>
            <a:lvl7pPr marL="29718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7pPr>
            <a:lvl8pPr marL="34290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8pPr>
            <a:lvl9pPr marL="38862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9pPr>
          </a:lstStyle>
          <a:p>
            <a:pPr eaLnBrk="1" hangingPunct="1"/>
            <a:fld id="{86CED489-AA38-483B-9C3A-D4EA0A5E554A}" type="slidenum">
              <a:rPr lang="en-US" altLang="zh-CN" sz="1000">
                <a:ea typeface="宋体" panose="02010600030101010101" pitchFamily="2" charset="-122"/>
              </a:rPr>
              <a:pPr eaLnBrk="1" hangingPunct="1"/>
              <a:t>86</a:t>
            </a:fld>
            <a:endParaRPr lang="en-US" altLang="zh-CN" sz="1000">
              <a:ea typeface="宋体" panose="02010600030101010101" pitchFamily="2" charset="-122"/>
            </a:endParaRPr>
          </a:p>
        </p:txBody>
      </p:sp>
      <p:sp>
        <p:nvSpPr>
          <p:cNvPr id="88068" name="Rectangle 3"/>
          <p:cNvSpPr>
            <a:spLocks noGrp="1" noChangeArrowheads="1"/>
          </p:cNvSpPr>
          <p:nvPr>
            <p:ph type="body" idx="4294967295"/>
          </p:nvPr>
        </p:nvSpPr>
        <p:spPr>
          <a:xfrm>
            <a:off x="0" y="1140737"/>
            <a:ext cx="12192000" cy="5036226"/>
          </a:xfrm>
        </p:spPr>
        <p:txBody>
          <a:bodyPr>
            <a:normAutofit/>
          </a:bodyPr>
          <a:lstStyle/>
          <a:p>
            <a:pPr eaLnBrk="1" hangingPunct="1"/>
            <a:r>
              <a:rPr lang="zh-CN" altLang="en-US" dirty="0">
                <a:solidFill>
                  <a:srgbClr val="FF0000"/>
                </a:solidFill>
              </a:rPr>
              <a:t>表现</a:t>
            </a:r>
            <a:r>
              <a:rPr lang="en-US" altLang="zh-CN" dirty="0">
                <a:solidFill>
                  <a:srgbClr val="FF0000"/>
                </a:solidFill>
              </a:rPr>
              <a:t>(Representation):</a:t>
            </a:r>
            <a:r>
              <a:rPr lang="zh-CN" altLang="en-US" dirty="0"/>
              <a:t>信息在心理活动中的表现和记录方式</a:t>
            </a:r>
            <a:r>
              <a:rPr lang="en-US" altLang="zh-CN" dirty="0"/>
              <a:t>,</a:t>
            </a:r>
            <a:r>
              <a:rPr lang="zh-CN" altLang="en-US" dirty="0"/>
              <a:t>是外部事物在心理活动中的内部再现</a:t>
            </a:r>
            <a:r>
              <a:rPr lang="en-US" altLang="zh-CN" dirty="0"/>
              <a:t>.</a:t>
            </a:r>
          </a:p>
          <a:p>
            <a:pPr lvl="2"/>
            <a:r>
              <a:rPr lang="zh-CN" altLang="en-US" dirty="0">
                <a:solidFill>
                  <a:srgbClr val="7030A0"/>
                </a:solidFill>
              </a:rPr>
              <a:t>内部表现</a:t>
            </a:r>
            <a:r>
              <a:rPr lang="en-US" altLang="zh-CN" dirty="0">
                <a:solidFill>
                  <a:srgbClr val="7030A0"/>
                </a:solidFill>
              </a:rPr>
              <a:t>:</a:t>
            </a:r>
            <a:r>
              <a:rPr lang="zh-CN" altLang="en-US" dirty="0">
                <a:solidFill>
                  <a:srgbClr val="7030A0"/>
                </a:solidFill>
              </a:rPr>
              <a:t>大脑的记忆</a:t>
            </a:r>
            <a:r>
              <a:rPr lang="en-US" altLang="zh-CN" dirty="0">
                <a:solidFill>
                  <a:srgbClr val="7030A0"/>
                </a:solidFill>
              </a:rPr>
              <a:t>,</a:t>
            </a:r>
            <a:r>
              <a:rPr lang="zh-CN" altLang="en-US" dirty="0">
                <a:solidFill>
                  <a:srgbClr val="7030A0"/>
                </a:solidFill>
              </a:rPr>
              <a:t>知识</a:t>
            </a:r>
            <a:endParaRPr lang="en-US" altLang="zh-CN" dirty="0">
              <a:solidFill>
                <a:srgbClr val="7030A0"/>
              </a:solidFill>
            </a:endParaRPr>
          </a:p>
          <a:p>
            <a:pPr lvl="2"/>
            <a:r>
              <a:rPr lang="zh-CN" altLang="en-US" dirty="0">
                <a:solidFill>
                  <a:srgbClr val="7030A0"/>
                </a:solidFill>
              </a:rPr>
              <a:t>外部表现</a:t>
            </a:r>
            <a:r>
              <a:rPr lang="en-US" altLang="zh-CN" dirty="0">
                <a:solidFill>
                  <a:srgbClr val="7030A0"/>
                </a:solidFill>
              </a:rPr>
              <a:t>:</a:t>
            </a:r>
            <a:r>
              <a:rPr lang="zh-CN" altLang="en-US" dirty="0">
                <a:solidFill>
                  <a:srgbClr val="7030A0"/>
                </a:solidFill>
              </a:rPr>
              <a:t>人自身以外的外部事物的信息</a:t>
            </a:r>
            <a:r>
              <a:rPr lang="en-US" altLang="zh-CN" dirty="0">
                <a:solidFill>
                  <a:srgbClr val="7030A0"/>
                </a:solidFill>
              </a:rPr>
              <a:t>.</a:t>
            </a:r>
          </a:p>
          <a:p>
            <a:pPr eaLnBrk="1" hangingPunct="1"/>
            <a:r>
              <a:rPr lang="zh-CN" altLang="en-US" dirty="0">
                <a:solidFill>
                  <a:srgbClr val="9966FF"/>
                </a:solidFill>
              </a:rPr>
              <a:t>人工制品</a:t>
            </a:r>
            <a:r>
              <a:rPr lang="en-US" altLang="zh-CN" dirty="0">
                <a:solidFill>
                  <a:srgbClr val="9966FF"/>
                </a:solidFill>
              </a:rPr>
              <a:t>(Artifact):</a:t>
            </a:r>
            <a:r>
              <a:rPr lang="zh-CN" altLang="en-US" dirty="0"/>
              <a:t>人造的仪器</a:t>
            </a:r>
            <a:r>
              <a:rPr lang="en-US" altLang="zh-CN" dirty="0"/>
              <a:t>,</a:t>
            </a:r>
            <a:r>
              <a:rPr lang="zh-CN" altLang="en-US" dirty="0"/>
              <a:t>符号</a:t>
            </a:r>
            <a:r>
              <a:rPr lang="en-US" altLang="zh-CN" dirty="0"/>
              <a:t>,</a:t>
            </a:r>
            <a:r>
              <a:rPr lang="zh-CN" altLang="en-US" dirty="0"/>
              <a:t>程序</a:t>
            </a:r>
            <a:r>
              <a:rPr lang="en-US" altLang="zh-CN" dirty="0"/>
              <a:t>,</a:t>
            </a:r>
            <a:r>
              <a:rPr lang="zh-CN" altLang="en-US" dirty="0"/>
              <a:t>模式</a:t>
            </a:r>
            <a:r>
              <a:rPr lang="en-US" altLang="zh-CN" dirty="0"/>
              <a:t>,</a:t>
            </a:r>
            <a:r>
              <a:rPr lang="zh-CN" altLang="en-US" dirty="0"/>
              <a:t>方法</a:t>
            </a:r>
            <a:r>
              <a:rPr lang="en-US" altLang="zh-CN" dirty="0"/>
              <a:t>,</a:t>
            </a:r>
            <a:r>
              <a:rPr lang="zh-CN" altLang="en-US" dirty="0"/>
              <a:t>理论</a:t>
            </a:r>
            <a:r>
              <a:rPr lang="en-US" altLang="zh-CN" dirty="0"/>
              <a:t>,</a:t>
            </a:r>
            <a:r>
              <a:rPr lang="zh-CN" altLang="en-US" dirty="0"/>
              <a:t>组织等等</a:t>
            </a:r>
            <a:r>
              <a:rPr lang="en-US" altLang="zh-CN" dirty="0"/>
              <a:t>.</a:t>
            </a:r>
          </a:p>
          <a:p>
            <a:pPr eaLnBrk="1" hangingPunct="1"/>
            <a:endParaRPr lang="en-US" altLang="zh-CN" dirty="0"/>
          </a:p>
          <a:p>
            <a:pPr eaLnBrk="1" hangingPunct="1"/>
            <a:r>
              <a:rPr lang="zh-CN" altLang="en-US" dirty="0"/>
              <a:t>分布式认知的主要目的是要从</a:t>
            </a:r>
            <a:r>
              <a:rPr lang="zh-CN" altLang="en-US" dirty="0">
                <a:solidFill>
                  <a:srgbClr val="9966FF"/>
                </a:solidFill>
              </a:rPr>
              <a:t>信息传播媒介的角度来描述交互。</a:t>
            </a:r>
          </a:p>
          <a:p>
            <a:pPr eaLnBrk="1" hangingPunct="1"/>
            <a:r>
              <a:rPr lang="zh-CN" altLang="en-US" dirty="0"/>
              <a:t>也就是说，它考虑的是</a:t>
            </a:r>
            <a:r>
              <a:rPr lang="zh-CN" altLang="en-US" dirty="0">
                <a:solidFill>
                  <a:srgbClr val="9966FF"/>
                </a:solidFill>
              </a:rPr>
              <a:t>信息如何表示，信息在流经不同个人以及使用不同物体时是如何重新表示的。</a:t>
            </a:r>
          </a:p>
          <a:p>
            <a:pPr eaLnBrk="1" hangingPunct="1"/>
            <a:r>
              <a:rPr lang="zh-CN" altLang="en-US" dirty="0"/>
              <a:t>这类信息的转变也称为“表示状态的转变”。 </a:t>
            </a:r>
          </a:p>
          <a:p>
            <a:pPr eaLnBrk="1" hangingPunct="1"/>
            <a:endParaRPr lang="en-US" altLang="zh-CN" dirty="0"/>
          </a:p>
        </p:txBody>
      </p:sp>
    </p:spTree>
    <p:extLst>
      <p:ext uri="{BB962C8B-B14F-4D97-AF65-F5344CB8AC3E}">
        <p14:creationId xmlns:p14="http://schemas.microsoft.com/office/powerpoint/2010/main" val="33167956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1" name="Rectangle 2"/>
          <p:cNvSpPr>
            <a:spLocks noGrp="1" noChangeArrowheads="1"/>
          </p:cNvSpPr>
          <p:nvPr>
            <p:ph type="title"/>
          </p:nvPr>
        </p:nvSpPr>
        <p:spPr/>
        <p:txBody>
          <a:bodyPr>
            <a:normAutofit fontScale="90000"/>
          </a:bodyPr>
          <a:lstStyle/>
          <a:p>
            <a:pPr eaLnBrk="1" hangingPunct="1"/>
            <a:r>
              <a:rPr lang="zh-CN" altLang="en-US"/>
              <a:t>分布式模型与传统模型</a:t>
            </a:r>
          </a:p>
        </p:txBody>
      </p:sp>
      <p:sp>
        <p:nvSpPr>
          <p:cNvPr id="417" name="灯片编号占位符 4"/>
          <p:cNvSpPr>
            <a:spLocks noGrp="1"/>
          </p:cNvSpPr>
          <p:nvPr>
            <p:ph type="sldNum" sz="quarter" idx="4294967295"/>
          </p:nvPr>
        </p:nvSpPr>
        <p:spPr>
          <a:xfrm>
            <a:off x="0" y="6356350"/>
            <a:ext cx="4114800" cy="365125"/>
          </a:xfrm>
        </p:spPr>
        <p:txBody>
          <a:bodyPr/>
          <a:lstStyle>
            <a:lvl1pPr eaLnBrk="0" hangingPunct="0">
              <a:defRPr sz="2000">
                <a:solidFill>
                  <a:schemeClr val="tx1"/>
                </a:solidFill>
                <a:latin typeface="Verdana" panose="020B0604030504040204" pitchFamily="34" charset="0"/>
                <a:ea typeface="楷体_GB2312" panose="02010609030101010101" pitchFamily="49" charset="-122"/>
              </a:defRPr>
            </a:lvl1pPr>
            <a:lvl2pPr marL="742950" indent="-285750" eaLnBrk="0" hangingPunct="0">
              <a:defRPr sz="2000">
                <a:solidFill>
                  <a:schemeClr val="tx1"/>
                </a:solidFill>
                <a:latin typeface="Verdana" panose="020B0604030504040204" pitchFamily="34" charset="0"/>
                <a:ea typeface="楷体_GB2312" panose="02010609030101010101" pitchFamily="49" charset="-122"/>
              </a:defRPr>
            </a:lvl2pPr>
            <a:lvl3pPr marL="1143000" indent="-228600" eaLnBrk="0" hangingPunct="0">
              <a:defRPr sz="2000">
                <a:solidFill>
                  <a:schemeClr val="tx1"/>
                </a:solidFill>
                <a:latin typeface="Verdana" panose="020B0604030504040204" pitchFamily="34" charset="0"/>
                <a:ea typeface="楷体_GB2312" panose="02010609030101010101" pitchFamily="49" charset="-122"/>
              </a:defRPr>
            </a:lvl3pPr>
            <a:lvl4pPr marL="1600200" indent="-228600" eaLnBrk="0" hangingPunct="0">
              <a:defRPr sz="2000">
                <a:solidFill>
                  <a:schemeClr val="tx1"/>
                </a:solidFill>
                <a:latin typeface="Verdana" panose="020B0604030504040204" pitchFamily="34" charset="0"/>
                <a:ea typeface="楷体_GB2312" panose="02010609030101010101" pitchFamily="49" charset="-122"/>
              </a:defRPr>
            </a:lvl4pPr>
            <a:lvl5pPr marL="2057400" indent="-228600" eaLnBrk="0" hangingPunct="0">
              <a:defRPr sz="2000">
                <a:solidFill>
                  <a:schemeClr val="tx1"/>
                </a:solidFill>
                <a:latin typeface="Verdana" panose="020B0604030504040204" pitchFamily="34" charset="0"/>
                <a:ea typeface="楷体_GB2312" panose="02010609030101010101" pitchFamily="49" charset="-122"/>
              </a:defRPr>
            </a:lvl5pPr>
            <a:lvl6pPr marL="25146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6pPr>
            <a:lvl7pPr marL="29718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7pPr>
            <a:lvl8pPr marL="34290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8pPr>
            <a:lvl9pPr marL="38862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9pPr>
          </a:lstStyle>
          <a:p>
            <a:pPr eaLnBrk="1" hangingPunct="1"/>
            <a:fld id="{C54518C2-3E06-47EE-9E4B-1B9CDBF522CD}" type="slidenum">
              <a:rPr lang="en-US" altLang="zh-CN" sz="1000">
                <a:ea typeface="宋体" panose="02010600030101010101" pitchFamily="2" charset="-122"/>
              </a:rPr>
              <a:pPr eaLnBrk="1" hangingPunct="1"/>
              <a:t>87</a:t>
            </a:fld>
            <a:endParaRPr lang="en-US" altLang="zh-CN" sz="1000">
              <a:ea typeface="宋体" panose="02010600030101010101" pitchFamily="2" charset="-122"/>
            </a:endParaRPr>
          </a:p>
        </p:txBody>
      </p:sp>
      <p:grpSp>
        <p:nvGrpSpPr>
          <p:cNvPr id="89092" name="Group 4"/>
          <p:cNvGrpSpPr>
            <a:grpSpLocks/>
          </p:cNvGrpSpPr>
          <p:nvPr/>
        </p:nvGrpSpPr>
        <p:grpSpPr bwMode="auto">
          <a:xfrm>
            <a:off x="2362201" y="1371601"/>
            <a:ext cx="7637463" cy="4655137"/>
            <a:chOff x="1248" y="960"/>
            <a:chExt cx="3600" cy="2611"/>
          </a:xfrm>
        </p:grpSpPr>
        <p:sp>
          <p:nvSpPr>
            <p:cNvPr id="89093" name="Rectangle 5"/>
            <p:cNvSpPr>
              <a:spLocks noChangeArrowheads="1"/>
            </p:cNvSpPr>
            <p:nvPr/>
          </p:nvSpPr>
          <p:spPr bwMode="auto">
            <a:xfrm>
              <a:off x="1692" y="2098"/>
              <a:ext cx="1" cy="1"/>
            </a:xfrm>
            <a:prstGeom prst="rect">
              <a:avLst/>
            </a:prstGeom>
            <a:noFill/>
            <a:ln w="1588">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000">
                  <a:solidFill>
                    <a:schemeClr val="tx1"/>
                  </a:solidFill>
                  <a:latin typeface="Verdana" panose="020B0604030504040204" pitchFamily="34" charset="0"/>
                  <a:ea typeface="楷体_GB2312" panose="02010609030101010101" pitchFamily="49" charset="-122"/>
                </a:defRPr>
              </a:lvl1pPr>
              <a:lvl2pPr marL="742950" indent="-285750" eaLnBrk="0" hangingPunct="0">
                <a:defRPr sz="2000">
                  <a:solidFill>
                    <a:schemeClr val="tx1"/>
                  </a:solidFill>
                  <a:latin typeface="Verdana" panose="020B0604030504040204" pitchFamily="34" charset="0"/>
                  <a:ea typeface="楷体_GB2312" panose="02010609030101010101" pitchFamily="49" charset="-122"/>
                </a:defRPr>
              </a:lvl2pPr>
              <a:lvl3pPr marL="1143000" indent="-228600" eaLnBrk="0" hangingPunct="0">
                <a:defRPr sz="2000">
                  <a:solidFill>
                    <a:schemeClr val="tx1"/>
                  </a:solidFill>
                  <a:latin typeface="Verdana" panose="020B0604030504040204" pitchFamily="34" charset="0"/>
                  <a:ea typeface="楷体_GB2312" panose="02010609030101010101" pitchFamily="49" charset="-122"/>
                </a:defRPr>
              </a:lvl3pPr>
              <a:lvl4pPr marL="1600200" indent="-228600" eaLnBrk="0" hangingPunct="0">
                <a:defRPr sz="2000">
                  <a:solidFill>
                    <a:schemeClr val="tx1"/>
                  </a:solidFill>
                  <a:latin typeface="Verdana" panose="020B0604030504040204" pitchFamily="34" charset="0"/>
                  <a:ea typeface="楷体_GB2312" panose="02010609030101010101" pitchFamily="49" charset="-122"/>
                </a:defRPr>
              </a:lvl4pPr>
              <a:lvl5pPr marL="2057400" indent="-228600" eaLnBrk="0" hangingPunct="0">
                <a:defRPr sz="2000">
                  <a:solidFill>
                    <a:schemeClr val="tx1"/>
                  </a:solidFill>
                  <a:latin typeface="Verdana" panose="020B0604030504040204" pitchFamily="34" charset="0"/>
                  <a:ea typeface="楷体_GB2312" panose="02010609030101010101" pitchFamily="49" charset="-122"/>
                </a:defRPr>
              </a:lvl5pPr>
              <a:lvl6pPr marL="25146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6pPr>
              <a:lvl7pPr marL="29718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7pPr>
              <a:lvl8pPr marL="34290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8pPr>
              <a:lvl9pPr marL="38862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9pPr>
            </a:lstStyle>
            <a:p>
              <a:pPr eaLnBrk="1" hangingPunct="1"/>
              <a:endParaRPr lang="zh-CN" altLang="en-US"/>
            </a:p>
          </p:txBody>
        </p:sp>
        <p:sp>
          <p:nvSpPr>
            <p:cNvPr id="89094" name="Rectangle 6"/>
            <p:cNvSpPr>
              <a:spLocks noChangeArrowheads="1"/>
            </p:cNvSpPr>
            <p:nvPr/>
          </p:nvSpPr>
          <p:spPr bwMode="auto">
            <a:xfrm>
              <a:off x="1726" y="2307"/>
              <a:ext cx="1" cy="1"/>
            </a:xfrm>
            <a:prstGeom prst="rect">
              <a:avLst/>
            </a:prstGeom>
            <a:noFill/>
            <a:ln w="1588">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000">
                  <a:solidFill>
                    <a:schemeClr val="tx1"/>
                  </a:solidFill>
                  <a:latin typeface="Verdana" panose="020B0604030504040204" pitchFamily="34" charset="0"/>
                  <a:ea typeface="楷体_GB2312" panose="02010609030101010101" pitchFamily="49" charset="-122"/>
                </a:defRPr>
              </a:lvl1pPr>
              <a:lvl2pPr marL="742950" indent="-285750" eaLnBrk="0" hangingPunct="0">
                <a:defRPr sz="2000">
                  <a:solidFill>
                    <a:schemeClr val="tx1"/>
                  </a:solidFill>
                  <a:latin typeface="Verdana" panose="020B0604030504040204" pitchFamily="34" charset="0"/>
                  <a:ea typeface="楷体_GB2312" panose="02010609030101010101" pitchFamily="49" charset="-122"/>
                </a:defRPr>
              </a:lvl2pPr>
              <a:lvl3pPr marL="1143000" indent="-228600" eaLnBrk="0" hangingPunct="0">
                <a:defRPr sz="2000">
                  <a:solidFill>
                    <a:schemeClr val="tx1"/>
                  </a:solidFill>
                  <a:latin typeface="Verdana" panose="020B0604030504040204" pitchFamily="34" charset="0"/>
                  <a:ea typeface="楷体_GB2312" panose="02010609030101010101" pitchFamily="49" charset="-122"/>
                </a:defRPr>
              </a:lvl3pPr>
              <a:lvl4pPr marL="1600200" indent="-228600" eaLnBrk="0" hangingPunct="0">
                <a:defRPr sz="2000">
                  <a:solidFill>
                    <a:schemeClr val="tx1"/>
                  </a:solidFill>
                  <a:latin typeface="Verdana" panose="020B0604030504040204" pitchFamily="34" charset="0"/>
                  <a:ea typeface="楷体_GB2312" panose="02010609030101010101" pitchFamily="49" charset="-122"/>
                </a:defRPr>
              </a:lvl4pPr>
              <a:lvl5pPr marL="2057400" indent="-228600" eaLnBrk="0" hangingPunct="0">
                <a:defRPr sz="2000">
                  <a:solidFill>
                    <a:schemeClr val="tx1"/>
                  </a:solidFill>
                  <a:latin typeface="Verdana" panose="020B0604030504040204" pitchFamily="34" charset="0"/>
                  <a:ea typeface="楷体_GB2312" panose="02010609030101010101" pitchFamily="49" charset="-122"/>
                </a:defRPr>
              </a:lvl5pPr>
              <a:lvl6pPr marL="25146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6pPr>
              <a:lvl7pPr marL="29718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7pPr>
              <a:lvl8pPr marL="34290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8pPr>
              <a:lvl9pPr marL="38862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9pPr>
            </a:lstStyle>
            <a:p>
              <a:pPr eaLnBrk="1" hangingPunct="1"/>
              <a:endParaRPr lang="zh-CN" altLang="en-US"/>
            </a:p>
          </p:txBody>
        </p:sp>
        <p:sp>
          <p:nvSpPr>
            <p:cNvPr id="89095" name="Freeform 7"/>
            <p:cNvSpPr>
              <a:spLocks noEditPoints="1"/>
            </p:cNvSpPr>
            <p:nvPr/>
          </p:nvSpPr>
          <p:spPr bwMode="auto">
            <a:xfrm>
              <a:off x="2020" y="2060"/>
              <a:ext cx="182" cy="264"/>
            </a:xfrm>
            <a:custGeom>
              <a:avLst/>
              <a:gdLst>
                <a:gd name="T0" fmla="*/ 0 w 1096"/>
                <a:gd name="T1" fmla="*/ 0 h 1588"/>
                <a:gd name="T2" fmla="*/ 0 w 1096"/>
                <a:gd name="T3" fmla="*/ 1 h 1588"/>
                <a:gd name="T4" fmla="*/ 0 w 1096"/>
                <a:gd name="T5" fmla="*/ 1 h 1588"/>
                <a:gd name="T6" fmla="*/ 0 w 1096"/>
                <a:gd name="T7" fmla="*/ 0 h 1588"/>
                <a:gd name="T8" fmla="*/ 0 w 1096"/>
                <a:gd name="T9" fmla="*/ 0 h 1588"/>
                <a:gd name="T10" fmla="*/ 0 w 1096"/>
                <a:gd name="T11" fmla="*/ 1 h 1588"/>
                <a:gd name="T12" fmla="*/ 0 w 1096"/>
                <a:gd name="T13" fmla="*/ 1 h 1588"/>
                <a:gd name="T14" fmla="*/ 0 w 1096"/>
                <a:gd name="T15" fmla="*/ 1 h 1588"/>
                <a:gd name="T16" fmla="*/ 0 w 1096"/>
                <a:gd name="T17" fmla="*/ 1 h 1588"/>
                <a:gd name="T18" fmla="*/ 0 w 1096"/>
                <a:gd name="T19" fmla="*/ 1 h 1588"/>
                <a:gd name="T20" fmla="*/ 0 w 1096"/>
                <a:gd name="T21" fmla="*/ 1 h 1588"/>
                <a:gd name="T22" fmla="*/ 1 w 1096"/>
                <a:gd name="T23" fmla="*/ 1 h 1588"/>
                <a:gd name="T24" fmla="*/ 1 w 1096"/>
                <a:gd name="T25" fmla="*/ 1 h 1588"/>
                <a:gd name="T26" fmla="*/ 0 w 1096"/>
                <a:gd name="T27" fmla="*/ 1 h 1588"/>
                <a:gd name="T28" fmla="*/ 0 w 1096"/>
                <a:gd name="T29" fmla="*/ 1 h 1588"/>
                <a:gd name="T30" fmla="*/ 1 w 1096"/>
                <a:gd name="T31" fmla="*/ 1 h 1588"/>
                <a:gd name="T32" fmla="*/ 1 w 1096"/>
                <a:gd name="T33" fmla="*/ 1 h 1588"/>
                <a:gd name="T34" fmla="*/ 1 w 1096"/>
                <a:gd name="T35" fmla="*/ 1 h 1588"/>
                <a:gd name="T36" fmla="*/ 1 w 1096"/>
                <a:gd name="T37" fmla="*/ 1 h 1588"/>
                <a:gd name="T38" fmla="*/ 1 w 1096"/>
                <a:gd name="T39" fmla="*/ 1 h 1588"/>
                <a:gd name="T40" fmla="*/ 1 w 1096"/>
                <a:gd name="T41" fmla="*/ 1 h 1588"/>
                <a:gd name="T42" fmla="*/ 1 w 1096"/>
                <a:gd name="T43" fmla="*/ 0 h 1588"/>
                <a:gd name="T44" fmla="*/ 1 w 1096"/>
                <a:gd name="T45" fmla="*/ 0 h 1588"/>
                <a:gd name="T46" fmla="*/ 1 w 1096"/>
                <a:gd name="T47" fmla="*/ 1 h 1588"/>
                <a:gd name="T48" fmla="*/ 1 w 1096"/>
                <a:gd name="T49" fmla="*/ 1 h 1588"/>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096"/>
                <a:gd name="T76" fmla="*/ 0 h 1588"/>
                <a:gd name="T77" fmla="*/ 1096 w 1096"/>
                <a:gd name="T78" fmla="*/ 1588 h 1588"/>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096" h="1588">
                  <a:moveTo>
                    <a:pt x="35" y="776"/>
                  </a:moveTo>
                  <a:lnTo>
                    <a:pt x="35" y="1570"/>
                  </a:lnTo>
                  <a:lnTo>
                    <a:pt x="0" y="1570"/>
                  </a:lnTo>
                  <a:lnTo>
                    <a:pt x="0" y="776"/>
                  </a:lnTo>
                  <a:lnTo>
                    <a:pt x="35" y="776"/>
                  </a:lnTo>
                  <a:close/>
                  <a:moveTo>
                    <a:pt x="17" y="1588"/>
                  </a:moveTo>
                  <a:lnTo>
                    <a:pt x="0" y="1588"/>
                  </a:lnTo>
                  <a:lnTo>
                    <a:pt x="0" y="1570"/>
                  </a:lnTo>
                  <a:lnTo>
                    <a:pt x="17" y="1570"/>
                  </a:lnTo>
                  <a:lnTo>
                    <a:pt x="17" y="1588"/>
                  </a:lnTo>
                  <a:close/>
                  <a:moveTo>
                    <a:pt x="17" y="1553"/>
                  </a:moveTo>
                  <a:lnTo>
                    <a:pt x="1078" y="1553"/>
                  </a:lnTo>
                  <a:lnTo>
                    <a:pt x="1078" y="1588"/>
                  </a:lnTo>
                  <a:lnTo>
                    <a:pt x="17" y="1588"/>
                  </a:lnTo>
                  <a:lnTo>
                    <a:pt x="17" y="1553"/>
                  </a:lnTo>
                  <a:close/>
                  <a:moveTo>
                    <a:pt x="1096" y="1570"/>
                  </a:moveTo>
                  <a:lnTo>
                    <a:pt x="1096" y="1588"/>
                  </a:lnTo>
                  <a:lnTo>
                    <a:pt x="1078" y="1588"/>
                  </a:lnTo>
                  <a:lnTo>
                    <a:pt x="1078" y="1570"/>
                  </a:lnTo>
                  <a:lnTo>
                    <a:pt x="1096" y="1570"/>
                  </a:lnTo>
                  <a:close/>
                  <a:moveTo>
                    <a:pt x="1061" y="1570"/>
                  </a:moveTo>
                  <a:lnTo>
                    <a:pt x="1061" y="0"/>
                  </a:lnTo>
                  <a:lnTo>
                    <a:pt x="1096" y="0"/>
                  </a:lnTo>
                  <a:lnTo>
                    <a:pt x="1096" y="1570"/>
                  </a:lnTo>
                  <a:lnTo>
                    <a:pt x="1061" y="1570"/>
                  </a:lnTo>
                  <a:close/>
                </a:path>
              </a:pathLst>
            </a:custGeom>
            <a:solidFill>
              <a:srgbClr val="1F1A17"/>
            </a:solidFill>
            <a:ln w="9525">
              <a:solidFill>
                <a:schemeClr val="tx1"/>
              </a:solidFill>
              <a:round/>
              <a:headEnd/>
              <a:tailEnd/>
            </a:ln>
          </p:spPr>
          <p:txBody>
            <a:bodyPr/>
            <a:lstStyle/>
            <a:p>
              <a:endParaRPr lang="zh-CN" altLang="en-US"/>
            </a:p>
          </p:txBody>
        </p:sp>
        <p:sp>
          <p:nvSpPr>
            <p:cNvPr id="89096" name="Freeform 8"/>
            <p:cNvSpPr>
              <a:spLocks noEditPoints="1"/>
            </p:cNvSpPr>
            <p:nvPr/>
          </p:nvSpPr>
          <p:spPr bwMode="auto">
            <a:xfrm>
              <a:off x="1910" y="2048"/>
              <a:ext cx="113" cy="144"/>
            </a:xfrm>
            <a:custGeom>
              <a:avLst/>
              <a:gdLst>
                <a:gd name="T0" fmla="*/ 0 w 679"/>
                <a:gd name="T1" fmla="*/ 1 h 864"/>
                <a:gd name="T2" fmla="*/ 0 w 679"/>
                <a:gd name="T3" fmla="*/ 1 h 864"/>
                <a:gd name="T4" fmla="*/ 0 w 679"/>
                <a:gd name="T5" fmla="*/ 1 h 864"/>
                <a:gd name="T6" fmla="*/ 0 w 679"/>
                <a:gd name="T7" fmla="*/ 1 h 864"/>
                <a:gd name="T8" fmla="*/ 0 w 679"/>
                <a:gd name="T9" fmla="*/ 1 h 864"/>
                <a:gd name="T10" fmla="*/ 0 w 679"/>
                <a:gd name="T11" fmla="*/ 1 h 864"/>
                <a:gd name="T12" fmla="*/ 0 w 679"/>
                <a:gd name="T13" fmla="*/ 1 h 864"/>
                <a:gd name="T14" fmla="*/ 0 w 679"/>
                <a:gd name="T15" fmla="*/ 1 h 864"/>
                <a:gd name="T16" fmla="*/ 0 w 679"/>
                <a:gd name="T17" fmla="*/ 1 h 864"/>
                <a:gd name="T18" fmla="*/ 0 w 679"/>
                <a:gd name="T19" fmla="*/ 1 h 864"/>
                <a:gd name="T20" fmla="*/ 0 w 679"/>
                <a:gd name="T21" fmla="*/ 1 h 864"/>
                <a:gd name="T22" fmla="*/ 0 w 679"/>
                <a:gd name="T23" fmla="*/ 1 h 864"/>
                <a:gd name="T24" fmla="*/ 0 w 679"/>
                <a:gd name="T25" fmla="*/ 1 h 864"/>
                <a:gd name="T26" fmla="*/ 0 w 679"/>
                <a:gd name="T27" fmla="*/ 1 h 864"/>
                <a:gd name="T28" fmla="*/ 0 w 679"/>
                <a:gd name="T29" fmla="*/ 0 h 864"/>
                <a:gd name="T30" fmla="*/ 0 w 679"/>
                <a:gd name="T31" fmla="*/ 0 h 864"/>
                <a:gd name="T32" fmla="*/ 0 w 679"/>
                <a:gd name="T33" fmla="*/ 0 h 864"/>
                <a:gd name="T34" fmla="*/ 0 w 679"/>
                <a:gd name="T35" fmla="*/ 0 h 864"/>
                <a:gd name="T36" fmla="*/ 0 w 679"/>
                <a:gd name="T37" fmla="*/ 0 h 864"/>
                <a:gd name="T38" fmla="*/ 0 w 679"/>
                <a:gd name="T39" fmla="*/ 0 h 864"/>
                <a:gd name="T40" fmla="*/ 0 w 679"/>
                <a:gd name="T41" fmla="*/ 0 h 864"/>
                <a:gd name="T42" fmla="*/ 0 w 679"/>
                <a:gd name="T43" fmla="*/ 0 h 864"/>
                <a:gd name="T44" fmla="*/ 0 w 679"/>
                <a:gd name="T45" fmla="*/ 0 h 864"/>
                <a:gd name="T46" fmla="*/ 0 w 679"/>
                <a:gd name="T47" fmla="*/ 0 h 864"/>
                <a:gd name="T48" fmla="*/ 0 w 679"/>
                <a:gd name="T49" fmla="*/ 0 h 864"/>
                <a:gd name="T50" fmla="*/ 0 w 679"/>
                <a:gd name="T51" fmla="*/ 1 h 864"/>
                <a:gd name="T52" fmla="*/ 0 w 679"/>
                <a:gd name="T53" fmla="*/ 1 h 864"/>
                <a:gd name="T54" fmla="*/ 0 w 679"/>
                <a:gd name="T55" fmla="*/ 1 h 864"/>
                <a:gd name="T56" fmla="*/ 0 w 679"/>
                <a:gd name="T57" fmla="*/ 1 h 864"/>
                <a:gd name="T58" fmla="*/ 0 w 679"/>
                <a:gd name="T59" fmla="*/ 1 h 864"/>
                <a:gd name="T60" fmla="*/ 0 w 679"/>
                <a:gd name="T61" fmla="*/ 1 h 864"/>
                <a:gd name="T62" fmla="*/ 0 w 679"/>
                <a:gd name="T63" fmla="*/ 1 h 864"/>
                <a:gd name="T64" fmla="*/ 0 w 679"/>
                <a:gd name="T65" fmla="*/ 1 h 864"/>
                <a:gd name="T66" fmla="*/ 0 w 679"/>
                <a:gd name="T67" fmla="*/ 1 h 86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679"/>
                <a:gd name="T103" fmla="*/ 0 h 864"/>
                <a:gd name="T104" fmla="*/ 679 w 679"/>
                <a:gd name="T105" fmla="*/ 864 h 86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679" h="864">
                  <a:moveTo>
                    <a:pt x="679" y="864"/>
                  </a:moveTo>
                  <a:lnTo>
                    <a:pt x="296" y="864"/>
                  </a:lnTo>
                  <a:lnTo>
                    <a:pt x="296" y="829"/>
                  </a:lnTo>
                  <a:lnTo>
                    <a:pt x="679" y="829"/>
                  </a:lnTo>
                  <a:lnTo>
                    <a:pt x="679" y="864"/>
                  </a:lnTo>
                  <a:close/>
                  <a:moveTo>
                    <a:pt x="296" y="864"/>
                  </a:moveTo>
                  <a:lnTo>
                    <a:pt x="295" y="864"/>
                  </a:lnTo>
                  <a:lnTo>
                    <a:pt x="293" y="864"/>
                  </a:lnTo>
                  <a:lnTo>
                    <a:pt x="296" y="846"/>
                  </a:lnTo>
                  <a:lnTo>
                    <a:pt x="296" y="864"/>
                  </a:lnTo>
                  <a:close/>
                  <a:moveTo>
                    <a:pt x="293" y="864"/>
                  </a:moveTo>
                  <a:lnTo>
                    <a:pt x="290" y="863"/>
                  </a:lnTo>
                  <a:lnTo>
                    <a:pt x="281" y="860"/>
                  </a:lnTo>
                  <a:lnTo>
                    <a:pt x="266" y="854"/>
                  </a:lnTo>
                  <a:lnTo>
                    <a:pt x="247" y="843"/>
                  </a:lnTo>
                  <a:lnTo>
                    <a:pt x="236" y="836"/>
                  </a:lnTo>
                  <a:lnTo>
                    <a:pt x="225" y="828"/>
                  </a:lnTo>
                  <a:lnTo>
                    <a:pt x="213" y="817"/>
                  </a:lnTo>
                  <a:lnTo>
                    <a:pt x="200" y="806"/>
                  </a:lnTo>
                  <a:lnTo>
                    <a:pt x="187" y="791"/>
                  </a:lnTo>
                  <a:lnTo>
                    <a:pt x="174" y="776"/>
                  </a:lnTo>
                  <a:lnTo>
                    <a:pt x="160" y="757"/>
                  </a:lnTo>
                  <a:lnTo>
                    <a:pt x="146" y="737"/>
                  </a:lnTo>
                  <a:lnTo>
                    <a:pt x="133" y="714"/>
                  </a:lnTo>
                  <a:lnTo>
                    <a:pt x="119" y="690"/>
                  </a:lnTo>
                  <a:lnTo>
                    <a:pt x="105" y="662"/>
                  </a:lnTo>
                  <a:lnTo>
                    <a:pt x="92" y="632"/>
                  </a:lnTo>
                  <a:lnTo>
                    <a:pt x="80" y="598"/>
                  </a:lnTo>
                  <a:lnTo>
                    <a:pt x="68" y="561"/>
                  </a:lnTo>
                  <a:lnTo>
                    <a:pt x="56" y="522"/>
                  </a:lnTo>
                  <a:lnTo>
                    <a:pt x="46" y="479"/>
                  </a:lnTo>
                  <a:lnTo>
                    <a:pt x="36" y="433"/>
                  </a:lnTo>
                  <a:lnTo>
                    <a:pt x="28" y="382"/>
                  </a:lnTo>
                  <a:lnTo>
                    <a:pt x="20" y="328"/>
                  </a:lnTo>
                  <a:lnTo>
                    <a:pt x="13" y="271"/>
                  </a:lnTo>
                  <a:lnTo>
                    <a:pt x="8" y="209"/>
                  </a:lnTo>
                  <a:lnTo>
                    <a:pt x="3" y="145"/>
                  </a:lnTo>
                  <a:lnTo>
                    <a:pt x="1" y="74"/>
                  </a:lnTo>
                  <a:lnTo>
                    <a:pt x="0" y="0"/>
                  </a:lnTo>
                  <a:lnTo>
                    <a:pt x="35" y="0"/>
                  </a:lnTo>
                  <a:lnTo>
                    <a:pt x="36" y="72"/>
                  </a:lnTo>
                  <a:lnTo>
                    <a:pt x="39" y="139"/>
                  </a:lnTo>
                  <a:lnTo>
                    <a:pt x="42" y="202"/>
                  </a:lnTo>
                  <a:lnTo>
                    <a:pt x="46" y="261"/>
                  </a:lnTo>
                  <a:lnTo>
                    <a:pt x="53" y="317"/>
                  </a:lnTo>
                  <a:lnTo>
                    <a:pt x="59" y="369"/>
                  </a:lnTo>
                  <a:lnTo>
                    <a:pt x="67" y="416"/>
                  </a:lnTo>
                  <a:lnTo>
                    <a:pt x="76" y="461"/>
                  </a:lnTo>
                  <a:lnTo>
                    <a:pt x="86" y="502"/>
                  </a:lnTo>
                  <a:lnTo>
                    <a:pt x="97" y="541"/>
                  </a:lnTo>
                  <a:lnTo>
                    <a:pt x="108" y="576"/>
                  </a:lnTo>
                  <a:lnTo>
                    <a:pt x="119" y="608"/>
                  </a:lnTo>
                  <a:lnTo>
                    <a:pt x="131" y="637"/>
                  </a:lnTo>
                  <a:lnTo>
                    <a:pt x="143" y="664"/>
                  </a:lnTo>
                  <a:lnTo>
                    <a:pt x="155" y="688"/>
                  </a:lnTo>
                  <a:lnTo>
                    <a:pt x="167" y="709"/>
                  </a:lnTo>
                  <a:lnTo>
                    <a:pt x="180" y="729"/>
                  </a:lnTo>
                  <a:lnTo>
                    <a:pt x="192" y="746"/>
                  </a:lnTo>
                  <a:lnTo>
                    <a:pt x="204" y="761"/>
                  </a:lnTo>
                  <a:lnTo>
                    <a:pt x="216" y="774"/>
                  </a:lnTo>
                  <a:lnTo>
                    <a:pt x="227" y="786"/>
                  </a:lnTo>
                  <a:lnTo>
                    <a:pt x="238" y="796"/>
                  </a:lnTo>
                  <a:lnTo>
                    <a:pt x="248" y="803"/>
                  </a:lnTo>
                  <a:lnTo>
                    <a:pt x="258" y="810"/>
                  </a:lnTo>
                  <a:lnTo>
                    <a:pt x="276" y="820"/>
                  </a:lnTo>
                  <a:lnTo>
                    <a:pt x="289" y="825"/>
                  </a:lnTo>
                  <a:lnTo>
                    <a:pt x="296" y="829"/>
                  </a:lnTo>
                  <a:lnTo>
                    <a:pt x="300" y="829"/>
                  </a:lnTo>
                  <a:lnTo>
                    <a:pt x="293" y="864"/>
                  </a:lnTo>
                  <a:close/>
                </a:path>
              </a:pathLst>
            </a:custGeom>
            <a:solidFill>
              <a:srgbClr val="1F1A17"/>
            </a:solidFill>
            <a:ln w="9525">
              <a:solidFill>
                <a:schemeClr val="tx1"/>
              </a:solidFill>
              <a:round/>
              <a:headEnd/>
              <a:tailEnd/>
            </a:ln>
          </p:spPr>
          <p:txBody>
            <a:bodyPr/>
            <a:lstStyle/>
            <a:p>
              <a:endParaRPr lang="zh-CN" altLang="en-US"/>
            </a:p>
          </p:txBody>
        </p:sp>
        <p:sp>
          <p:nvSpPr>
            <p:cNvPr id="89097" name="Freeform 9"/>
            <p:cNvSpPr>
              <a:spLocks noEditPoints="1"/>
            </p:cNvSpPr>
            <p:nvPr/>
          </p:nvSpPr>
          <p:spPr bwMode="auto">
            <a:xfrm>
              <a:off x="1855" y="1762"/>
              <a:ext cx="415" cy="301"/>
            </a:xfrm>
            <a:custGeom>
              <a:avLst/>
              <a:gdLst>
                <a:gd name="T0" fmla="*/ 0 w 2491"/>
                <a:gd name="T1" fmla="*/ 1 h 1806"/>
                <a:gd name="T2" fmla="*/ 0 w 2491"/>
                <a:gd name="T3" fmla="*/ 1 h 1806"/>
                <a:gd name="T4" fmla="*/ 0 w 2491"/>
                <a:gd name="T5" fmla="*/ 1 h 1806"/>
                <a:gd name="T6" fmla="*/ 0 w 2491"/>
                <a:gd name="T7" fmla="*/ 0 h 1806"/>
                <a:gd name="T8" fmla="*/ 0 w 2491"/>
                <a:gd name="T9" fmla="*/ 0 h 1806"/>
                <a:gd name="T10" fmla="*/ 0 w 2491"/>
                <a:gd name="T11" fmla="*/ 0 h 1806"/>
                <a:gd name="T12" fmla="*/ 1 w 2491"/>
                <a:gd name="T13" fmla="*/ 0 h 1806"/>
                <a:gd name="T14" fmla="*/ 1 w 2491"/>
                <a:gd name="T15" fmla="*/ 0 h 1806"/>
                <a:gd name="T16" fmla="*/ 0 w 2491"/>
                <a:gd name="T17" fmla="*/ 0 h 1806"/>
                <a:gd name="T18" fmla="*/ 0 w 2491"/>
                <a:gd name="T19" fmla="*/ 0 h 1806"/>
                <a:gd name="T20" fmla="*/ 0 w 2491"/>
                <a:gd name="T21" fmla="*/ 0 h 1806"/>
                <a:gd name="T22" fmla="*/ 1 w 2491"/>
                <a:gd name="T23" fmla="*/ 0 h 1806"/>
                <a:gd name="T24" fmla="*/ 1 w 2491"/>
                <a:gd name="T25" fmla="*/ 0 h 1806"/>
                <a:gd name="T26" fmla="*/ 1 w 2491"/>
                <a:gd name="T27" fmla="*/ 0 h 1806"/>
                <a:gd name="T28" fmla="*/ 1 w 2491"/>
                <a:gd name="T29" fmla="*/ 0 h 1806"/>
                <a:gd name="T30" fmla="*/ 1 w 2491"/>
                <a:gd name="T31" fmla="*/ 0 h 1806"/>
                <a:gd name="T32" fmla="*/ 1 w 2491"/>
                <a:gd name="T33" fmla="*/ 0 h 1806"/>
                <a:gd name="T34" fmla="*/ 1 w 2491"/>
                <a:gd name="T35" fmla="*/ 0 h 1806"/>
                <a:gd name="T36" fmla="*/ 1 w 2491"/>
                <a:gd name="T37" fmla="*/ 0 h 1806"/>
                <a:gd name="T38" fmla="*/ 1 w 2491"/>
                <a:gd name="T39" fmla="*/ 0 h 1806"/>
                <a:gd name="T40" fmla="*/ 1 w 2491"/>
                <a:gd name="T41" fmla="*/ 0 h 1806"/>
                <a:gd name="T42" fmla="*/ 1 w 2491"/>
                <a:gd name="T43" fmla="*/ 0 h 1806"/>
                <a:gd name="T44" fmla="*/ 1 w 2491"/>
                <a:gd name="T45" fmla="*/ 0 h 1806"/>
                <a:gd name="T46" fmla="*/ 1 w 2491"/>
                <a:gd name="T47" fmla="*/ 0 h 1806"/>
                <a:gd name="T48" fmla="*/ 1 w 2491"/>
                <a:gd name="T49" fmla="*/ 0 h 1806"/>
                <a:gd name="T50" fmla="*/ 1 w 2491"/>
                <a:gd name="T51" fmla="*/ 0 h 1806"/>
                <a:gd name="T52" fmla="*/ 2 w 2491"/>
                <a:gd name="T53" fmla="*/ 0 h 1806"/>
                <a:gd name="T54" fmla="*/ 2 w 2491"/>
                <a:gd name="T55" fmla="*/ 0 h 1806"/>
                <a:gd name="T56" fmla="*/ 2 w 2491"/>
                <a:gd name="T57" fmla="*/ 0 h 1806"/>
                <a:gd name="T58" fmla="*/ 2 w 2491"/>
                <a:gd name="T59" fmla="*/ 0 h 1806"/>
                <a:gd name="T60" fmla="*/ 1 w 2491"/>
                <a:gd name="T61" fmla="*/ 0 h 1806"/>
                <a:gd name="T62" fmla="*/ 1 w 2491"/>
                <a:gd name="T63" fmla="*/ 0 h 1806"/>
                <a:gd name="T64" fmla="*/ 2 w 2491"/>
                <a:gd name="T65" fmla="*/ 1 h 1806"/>
                <a:gd name="T66" fmla="*/ 2 w 2491"/>
                <a:gd name="T67" fmla="*/ 1 h 1806"/>
                <a:gd name="T68" fmla="*/ 2 w 2491"/>
                <a:gd name="T69" fmla="*/ 1 h 1806"/>
                <a:gd name="T70" fmla="*/ 2 w 2491"/>
                <a:gd name="T71" fmla="*/ 1 h 1806"/>
                <a:gd name="T72" fmla="*/ 2 w 2491"/>
                <a:gd name="T73" fmla="*/ 1 h 1806"/>
                <a:gd name="T74" fmla="*/ 2 w 2491"/>
                <a:gd name="T75" fmla="*/ 1 h 1806"/>
                <a:gd name="T76" fmla="*/ 2 w 2491"/>
                <a:gd name="T77" fmla="*/ 0 h 1806"/>
                <a:gd name="T78" fmla="*/ 2 w 2491"/>
                <a:gd name="T79" fmla="*/ 1 h 1806"/>
                <a:gd name="T80" fmla="*/ 2 w 2491"/>
                <a:gd name="T81" fmla="*/ 1 h 1806"/>
                <a:gd name="T82" fmla="*/ 2 w 2491"/>
                <a:gd name="T83" fmla="*/ 1 h 1806"/>
                <a:gd name="T84" fmla="*/ 2 w 2491"/>
                <a:gd name="T85" fmla="*/ 1 h 1806"/>
                <a:gd name="T86" fmla="*/ 2 w 2491"/>
                <a:gd name="T87" fmla="*/ 1 h 1806"/>
                <a:gd name="T88" fmla="*/ 2 w 2491"/>
                <a:gd name="T89" fmla="*/ 1 h 1806"/>
                <a:gd name="T90" fmla="*/ 2 w 2491"/>
                <a:gd name="T91" fmla="*/ 1 h 1806"/>
                <a:gd name="T92" fmla="*/ 2 w 2491"/>
                <a:gd name="T93" fmla="*/ 1 h 1806"/>
                <a:gd name="T94" fmla="*/ 2 w 2491"/>
                <a:gd name="T95" fmla="*/ 1 h 1806"/>
                <a:gd name="T96" fmla="*/ 2 w 2491"/>
                <a:gd name="T97" fmla="*/ 1 h 1806"/>
                <a:gd name="T98" fmla="*/ 2 w 2491"/>
                <a:gd name="T99" fmla="*/ 1 h 1806"/>
                <a:gd name="T100" fmla="*/ 2 w 2491"/>
                <a:gd name="T101" fmla="*/ 1 h 1806"/>
                <a:gd name="T102" fmla="*/ 2 w 2491"/>
                <a:gd name="T103" fmla="*/ 1 h 1806"/>
                <a:gd name="T104" fmla="*/ 2 w 2491"/>
                <a:gd name="T105" fmla="*/ 1 h 1806"/>
                <a:gd name="T106" fmla="*/ 2 w 2491"/>
                <a:gd name="T107" fmla="*/ 1 h 1806"/>
                <a:gd name="T108" fmla="*/ 1 w 2491"/>
                <a:gd name="T109" fmla="*/ 1 h 1806"/>
                <a:gd name="T110" fmla="*/ 2 w 2491"/>
                <a:gd name="T111" fmla="*/ 1 h 180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2491"/>
                <a:gd name="T169" fmla="*/ 0 h 1806"/>
                <a:gd name="T170" fmla="*/ 2491 w 2491"/>
                <a:gd name="T171" fmla="*/ 1806 h 180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2491" h="1806">
                  <a:moveTo>
                    <a:pt x="345" y="1782"/>
                  </a:moveTo>
                  <a:lnTo>
                    <a:pt x="25" y="1759"/>
                  </a:lnTo>
                  <a:lnTo>
                    <a:pt x="28" y="1724"/>
                  </a:lnTo>
                  <a:lnTo>
                    <a:pt x="347" y="1747"/>
                  </a:lnTo>
                  <a:lnTo>
                    <a:pt x="345" y="1782"/>
                  </a:lnTo>
                  <a:close/>
                  <a:moveTo>
                    <a:pt x="25" y="1759"/>
                  </a:moveTo>
                  <a:lnTo>
                    <a:pt x="0" y="1758"/>
                  </a:lnTo>
                  <a:lnTo>
                    <a:pt x="10" y="1735"/>
                  </a:lnTo>
                  <a:lnTo>
                    <a:pt x="26" y="1741"/>
                  </a:lnTo>
                  <a:lnTo>
                    <a:pt x="25" y="1759"/>
                  </a:lnTo>
                  <a:close/>
                  <a:moveTo>
                    <a:pt x="10" y="1735"/>
                  </a:moveTo>
                  <a:lnTo>
                    <a:pt x="557" y="523"/>
                  </a:lnTo>
                  <a:lnTo>
                    <a:pt x="589" y="537"/>
                  </a:lnTo>
                  <a:lnTo>
                    <a:pt x="42" y="1749"/>
                  </a:lnTo>
                  <a:lnTo>
                    <a:pt x="10" y="1735"/>
                  </a:lnTo>
                  <a:close/>
                  <a:moveTo>
                    <a:pt x="590" y="536"/>
                  </a:moveTo>
                  <a:lnTo>
                    <a:pt x="589" y="537"/>
                  </a:lnTo>
                  <a:lnTo>
                    <a:pt x="574" y="529"/>
                  </a:lnTo>
                  <a:lnTo>
                    <a:pt x="590" y="536"/>
                  </a:lnTo>
                  <a:close/>
                  <a:moveTo>
                    <a:pt x="557" y="524"/>
                  </a:moveTo>
                  <a:lnTo>
                    <a:pt x="568" y="498"/>
                  </a:lnTo>
                  <a:lnTo>
                    <a:pt x="581" y="473"/>
                  </a:lnTo>
                  <a:lnTo>
                    <a:pt x="594" y="448"/>
                  </a:lnTo>
                  <a:lnTo>
                    <a:pt x="609" y="424"/>
                  </a:lnTo>
                  <a:lnTo>
                    <a:pt x="624" y="401"/>
                  </a:lnTo>
                  <a:lnTo>
                    <a:pt x="642" y="377"/>
                  </a:lnTo>
                  <a:lnTo>
                    <a:pt x="661" y="355"/>
                  </a:lnTo>
                  <a:lnTo>
                    <a:pt x="680" y="331"/>
                  </a:lnTo>
                  <a:lnTo>
                    <a:pt x="702" y="311"/>
                  </a:lnTo>
                  <a:lnTo>
                    <a:pt x="724" y="290"/>
                  </a:lnTo>
                  <a:lnTo>
                    <a:pt x="747" y="269"/>
                  </a:lnTo>
                  <a:lnTo>
                    <a:pt x="771" y="249"/>
                  </a:lnTo>
                  <a:lnTo>
                    <a:pt x="797" y="229"/>
                  </a:lnTo>
                  <a:lnTo>
                    <a:pt x="823" y="210"/>
                  </a:lnTo>
                  <a:lnTo>
                    <a:pt x="849" y="193"/>
                  </a:lnTo>
                  <a:lnTo>
                    <a:pt x="877" y="175"/>
                  </a:lnTo>
                  <a:lnTo>
                    <a:pt x="895" y="205"/>
                  </a:lnTo>
                  <a:lnTo>
                    <a:pt x="869" y="221"/>
                  </a:lnTo>
                  <a:lnTo>
                    <a:pt x="843" y="239"/>
                  </a:lnTo>
                  <a:lnTo>
                    <a:pt x="818" y="257"/>
                  </a:lnTo>
                  <a:lnTo>
                    <a:pt x="793" y="275"/>
                  </a:lnTo>
                  <a:lnTo>
                    <a:pt x="770" y="294"/>
                  </a:lnTo>
                  <a:lnTo>
                    <a:pt x="748" y="314"/>
                  </a:lnTo>
                  <a:lnTo>
                    <a:pt x="728" y="334"/>
                  </a:lnTo>
                  <a:lnTo>
                    <a:pt x="708" y="355"/>
                  </a:lnTo>
                  <a:lnTo>
                    <a:pt x="688" y="375"/>
                  </a:lnTo>
                  <a:lnTo>
                    <a:pt x="671" y="397"/>
                  </a:lnTo>
                  <a:lnTo>
                    <a:pt x="654" y="419"/>
                  </a:lnTo>
                  <a:lnTo>
                    <a:pt x="639" y="441"/>
                  </a:lnTo>
                  <a:lnTo>
                    <a:pt x="624" y="465"/>
                  </a:lnTo>
                  <a:lnTo>
                    <a:pt x="611" y="489"/>
                  </a:lnTo>
                  <a:lnTo>
                    <a:pt x="600" y="512"/>
                  </a:lnTo>
                  <a:lnTo>
                    <a:pt x="590" y="536"/>
                  </a:lnTo>
                  <a:lnTo>
                    <a:pt x="557" y="524"/>
                  </a:lnTo>
                  <a:close/>
                  <a:moveTo>
                    <a:pt x="877" y="175"/>
                  </a:moveTo>
                  <a:lnTo>
                    <a:pt x="904" y="160"/>
                  </a:lnTo>
                  <a:lnTo>
                    <a:pt x="932" y="144"/>
                  </a:lnTo>
                  <a:lnTo>
                    <a:pt x="959" y="130"/>
                  </a:lnTo>
                  <a:lnTo>
                    <a:pt x="989" y="116"/>
                  </a:lnTo>
                  <a:lnTo>
                    <a:pt x="1017" y="104"/>
                  </a:lnTo>
                  <a:lnTo>
                    <a:pt x="1047" y="91"/>
                  </a:lnTo>
                  <a:lnTo>
                    <a:pt x="1078" y="80"/>
                  </a:lnTo>
                  <a:lnTo>
                    <a:pt x="1108" y="69"/>
                  </a:lnTo>
                  <a:lnTo>
                    <a:pt x="1140" y="59"/>
                  </a:lnTo>
                  <a:lnTo>
                    <a:pt x="1171" y="49"/>
                  </a:lnTo>
                  <a:lnTo>
                    <a:pt x="1203" y="40"/>
                  </a:lnTo>
                  <a:lnTo>
                    <a:pt x="1236" y="32"/>
                  </a:lnTo>
                  <a:lnTo>
                    <a:pt x="1269" y="26"/>
                  </a:lnTo>
                  <a:lnTo>
                    <a:pt x="1300" y="19"/>
                  </a:lnTo>
                  <a:lnTo>
                    <a:pt x="1334" y="14"/>
                  </a:lnTo>
                  <a:lnTo>
                    <a:pt x="1367" y="9"/>
                  </a:lnTo>
                  <a:lnTo>
                    <a:pt x="1372" y="44"/>
                  </a:lnTo>
                  <a:lnTo>
                    <a:pt x="1339" y="49"/>
                  </a:lnTo>
                  <a:lnTo>
                    <a:pt x="1307" y="53"/>
                  </a:lnTo>
                  <a:lnTo>
                    <a:pt x="1275" y="60"/>
                  </a:lnTo>
                  <a:lnTo>
                    <a:pt x="1243" y="66"/>
                  </a:lnTo>
                  <a:lnTo>
                    <a:pt x="1211" y="74"/>
                  </a:lnTo>
                  <a:lnTo>
                    <a:pt x="1181" y="83"/>
                  </a:lnTo>
                  <a:lnTo>
                    <a:pt x="1150" y="92"/>
                  </a:lnTo>
                  <a:lnTo>
                    <a:pt x="1119" y="102"/>
                  </a:lnTo>
                  <a:lnTo>
                    <a:pt x="1090" y="113"/>
                  </a:lnTo>
                  <a:lnTo>
                    <a:pt x="1060" y="124"/>
                  </a:lnTo>
                  <a:lnTo>
                    <a:pt x="1031" y="136"/>
                  </a:lnTo>
                  <a:lnTo>
                    <a:pt x="1003" y="148"/>
                  </a:lnTo>
                  <a:lnTo>
                    <a:pt x="976" y="161"/>
                  </a:lnTo>
                  <a:lnTo>
                    <a:pt x="948" y="175"/>
                  </a:lnTo>
                  <a:lnTo>
                    <a:pt x="922" y="190"/>
                  </a:lnTo>
                  <a:lnTo>
                    <a:pt x="895" y="205"/>
                  </a:lnTo>
                  <a:lnTo>
                    <a:pt x="877" y="175"/>
                  </a:lnTo>
                  <a:close/>
                  <a:moveTo>
                    <a:pt x="1367" y="9"/>
                  </a:moveTo>
                  <a:lnTo>
                    <a:pt x="1400" y="6"/>
                  </a:lnTo>
                  <a:lnTo>
                    <a:pt x="1434" y="3"/>
                  </a:lnTo>
                  <a:lnTo>
                    <a:pt x="1467" y="1"/>
                  </a:lnTo>
                  <a:lnTo>
                    <a:pt x="1501" y="0"/>
                  </a:lnTo>
                  <a:lnTo>
                    <a:pt x="1535" y="0"/>
                  </a:lnTo>
                  <a:lnTo>
                    <a:pt x="1568" y="1"/>
                  </a:lnTo>
                  <a:lnTo>
                    <a:pt x="1602" y="4"/>
                  </a:lnTo>
                  <a:lnTo>
                    <a:pt x="1635" y="7"/>
                  </a:lnTo>
                  <a:lnTo>
                    <a:pt x="1669" y="10"/>
                  </a:lnTo>
                  <a:lnTo>
                    <a:pt x="1702" y="16"/>
                  </a:lnTo>
                  <a:lnTo>
                    <a:pt x="1735" y="21"/>
                  </a:lnTo>
                  <a:lnTo>
                    <a:pt x="1768" y="29"/>
                  </a:lnTo>
                  <a:lnTo>
                    <a:pt x="1800" y="37"/>
                  </a:lnTo>
                  <a:lnTo>
                    <a:pt x="1832" y="47"/>
                  </a:lnTo>
                  <a:lnTo>
                    <a:pt x="1864" y="56"/>
                  </a:lnTo>
                  <a:lnTo>
                    <a:pt x="1895" y="69"/>
                  </a:lnTo>
                  <a:lnTo>
                    <a:pt x="1883" y="100"/>
                  </a:lnTo>
                  <a:lnTo>
                    <a:pt x="1852" y="89"/>
                  </a:lnTo>
                  <a:lnTo>
                    <a:pt x="1822" y="80"/>
                  </a:lnTo>
                  <a:lnTo>
                    <a:pt x="1791" y="71"/>
                  </a:lnTo>
                  <a:lnTo>
                    <a:pt x="1759" y="63"/>
                  </a:lnTo>
                  <a:lnTo>
                    <a:pt x="1728" y="55"/>
                  </a:lnTo>
                  <a:lnTo>
                    <a:pt x="1695" y="50"/>
                  </a:lnTo>
                  <a:lnTo>
                    <a:pt x="1664" y="45"/>
                  </a:lnTo>
                  <a:lnTo>
                    <a:pt x="1632" y="41"/>
                  </a:lnTo>
                  <a:lnTo>
                    <a:pt x="1599" y="39"/>
                  </a:lnTo>
                  <a:lnTo>
                    <a:pt x="1567" y="37"/>
                  </a:lnTo>
                  <a:lnTo>
                    <a:pt x="1534" y="36"/>
                  </a:lnTo>
                  <a:lnTo>
                    <a:pt x="1501" y="36"/>
                  </a:lnTo>
                  <a:lnTo>
                    <a:pt x="1468" y="37"/>
                  </a:lnTo>
                  <a:lnTo>
                    <a:pt x="1436" y="38"/>
                  </a:lnTo>
                  <a:lnTo>
                    <a:pt x="1403" y="41"/>
                  </a:lnTo>
                  <a:lnTo>
                    <a:pt x="1372" y="44"/>
                  </a:lnTo>
                  <a:lnTo>
                    <a:pt x="1367" y="9"/>
                  </a:lnTo>
                  <a:close/>
                  <a:moveTo>
                    <a:pt x="1895" y="69"/>
                  </a:moveTo>
                  <a:lnTo>
                    <a:pt x="1927" y="82"/>
                  </a:lnTo>
                  <a:lnTo>
                    <a:pt x="1958" y="96"/>
                  </a:lnTo>
                  <a:lnTo>
                    <a:pt x="1988" y="111"/>
                  </a:lnTo>
                  <a:lnTo>
                    <a:pt x="2019" y="128"/>
                  </a:lnTo>
                  <a:lnTo>
                    <a:pt x="2048" y="146"/>
                  </a:lnTo>
                  <a:lnTo>
                    <a:pt x="2077" y="164"/>
                  </a:lnTo>
                  <a:lnTo>
                    <a:pt x="2105" y="185"/>
                  </a:lnTo>
                  <a:lnTo>
                    <a:pt x="2132" y="206"/>
                  </a:lnTo>
                  <a:lnTo>
                    <a:pt x="2159" y="229"/>
                  </a:lnTo>
                  <a:lnTo>
                    <a:pt x="2186" y="254"/>
                  </a:lnTo>
                  <a:lnTo>
                    <a:pt x="2210" y="280"/>
                  </a:lnTo>
                  <a:lnTo>
                    <a:pt x="2235" y="307"/>
                  </a:lnTo>
                  <a:lnTo>
                    <a:pt x="2258" y="335"/>
                  </a:lnTo>
                  <a:lnTo>
                    <a:pt x="2281" y="366"/>
                  </a:lnTo>
                  <a:lnTo>
                    <a:pt x="2302" y="396"/>
                  </a:lnTo>
                  <a:lnTo>
                    <a:pt x="2323" y="429"/>
                  </a:lnTo>
                  <a:lnTo>
                    <a:pt x="2293" y="447"/>
                  </a:lnTo>
                  <a:lnTo>
                    <a:pt x="2274" y="416"/>
                  </a:lnTo>
                  <a:lnTo>
                    <a:pt x="2253" y="385"/>
                  </a:lnTo>
                  <a:lnTo>
                    <a:pt x="2231" y="357"/>
                  </a:lnTo>
                  <a:lnTo>
                    <a:pt x="2209" y="329"/>
                  </a:lnTo>
                  <a:lnTo>
                    <a:pt x="2185" y="304"/>
                  </a:lnTo>
                  <a:lnTo>
                    <a:pt x="2161" y="279"/>
                  </a:lnTo>
                  <a:lnTo>
                    <a:pt x="2136" y="256"/>
                  </a:lnTo>
                  <a:lnTo>
                    <a:pt x="2110" y="234"/>
                  </a:lnTo>
                  <a:lnTo>
                    <a:pt x="2084" y="213"/>
                  </a:lnTo>
                  <a:lnTo>
                    <a:pt x="2057" y="193"/>
                  </a:lnTo>
                  <a:lnTo>
                    <a:pt x="2029" y="175"/>
                  </a:lnTo>
                  <a:lnTo>
                    <a:pt x="2001" y="158"/>
                  </a:lnTo>
                  <a:lnTo>
                    <a:pt x="1972" y="141"/>
                  </a:lnTo>
                  <a:lnTo>
                    <a:pt x="1943" y="127"/>
                  </a:lnTo>
                  <a:lnTo>
                    <a:pt x="1914" y="114"/>
                  </a:lnTo>
                  <a:lnTo>
                    <a:pt x="1883" y="100"/>
                  </a:lnTo>
                  <a:lnTo>
                    <a:pt x="1895" y="69"/>
                  </a:lnTo>
                  <a:close/>
                  <a:moveTo>
                    <a:pt x="2323" y="429"/>
                  </a:moveTo>
                  <a:lnTo>
                    <a:pt x="2347" y="471"/>
                  </a:lnTo>
                  <a:lnTo>
                    <a:pt x="2369" y="514"/>
                  </a:lnTo>
                  <a:lnTo>
                    <a:pt x="2390" y="557"/>
                  </a:lnTo>
                  <a:lnTo>
                    <a:pt x="2407" y="600"/>
                  </a:lnTo>
                  <a:lnTo>
                    <a:pt x="2424" y="643"/>
                  </a:lnTo>
                  <a:lnTo>
                    <a:pt x="2438" y="686"/>
                  </a:lnTo>
                  <a:lnTo>
                    <a:pt x="2450" y="730"/>
                  </a:lnTo>
                  <a:lnTo>
                    <a:pt x="2461" y="772"/>
                  </a:lnTo>
                  <a:lnTo>
                    <a:pt x="2470" y="815"/>
                  </a:lnTo>
                  <a:lnTo>
                    <a:pt x="2478" y="858"/>
                  </a:lnTo>
                  <a:lnTo>
                    <a:pt x="2483" y="900"/>
                  </a:lnTo>
                  <a:lnTo>
                    <a:pt x="2488" y="943"/>
                  </a:lnTo>
                  <a:lnTo>
                    <a:pt x="2490" y="985"/>
                  </a:lnTo>
                  <a:lnTo>
                    <a:pt x="2491" y="1025"/>
                  </a:lnTo>
                  <a:lnTo>
                    <a:pt x="2491" y="1067"/>
                  </a:lnTo>
                  <a:lnTo>
                    <a:pt x="2490" y="1107"/>
                  </a:lnTo>
                  <a:lnTo>
                    <a:pt x="2455" y="1106"/>
                  </a:lnTo>
                  <a:lnTo>
                    <a:pt x="2456" y="1066"/>
                  </a:lnTo>
                  <a:lnTo>
                    <a:pt x="2456" y="1027"/>
                  </a:lnTo>
                  <a:lnTo>
                    <a:pt x="2455" y="986"/>
                  </a:lnTo>
                  <a:lnTo>
                    <a:pt x="2452" y="945"/>
                  </a:lnTo>
                  <a:lnTo>
                    <a:pt x="2449" y="904"/>
                  </a:lnTo>
                  <a:lnTo>
                    <a:pt x="2444" y="863"/>
                  </a:lnTo>
                  <a:lnTo>
                    <a:pt x="2436" y="822"/>
                  </a:lnTo>
                  <a:lnTo>
                    <a:pt x="2427" y="780"/>
                  </a:lnTo>
                  <a:lnTo>
                    <a:pt x="2417" y="738"/>
                  </a:lnTo>
                  <a:lnTo>
                    <a:pt x="2405" y="697"/>
                  </a:lnTo>
                  <a:lnTo>
                    <a:pt x="2391" y="655"/>
                  </a:lnTo>
                  <a:lnTo>
                    <a:pt x="2376" y="613"/>
                  </a:lnTo>
                  <a:lnTo>
                    <a:pt x="2358" y="571"/>
                  </a:lnTo>
                  <a:lnTo>
                    <a:pt x="2338" y="529"/>
                  </a:lnTo>
                  <a:lnTo>
                    <a:pt x="2316" y="489"/>
                  </a:lnTo>
                  <a:lnTo>
                    <a:pt x="2293" y="447"/>
                  </a:lnTo>
                  <a:lnTo>
                    <a:pt x="2323" y="429"/>
                  </a:lnTo>
                  <a:close/>
                  <a:moveTo>
                    <a:pt x="2490" y="1107"/>
                  </a:moveTo>
                  <a:lnTo>
                    <a:pt x="2488" y="1137"/>
                  </a:lnTo>
                  <a:lnTo>
                    <a:pt x="2484" y="1165"/>
                  </a:lnTo>
                  <a:lnTo>
                    <a:pt x="2481" y="1194"/>
                  </a:lnTo>
                  <a:lnTo>
                    <a:pt x="2477" y="1222"/>
                  </a:lnTo>
                  <a:lnTo>
                    <a:pt x="2472" y="1250"/>
                  </a:lnTo>
                  <a:lnTo>
                    <a:pt x="2467" y="1277"/>
                  </a:lnTo>
                  <a:lnTo>
                    <a:pt x="2461" y="1305"/>
                  </a:lnTo>
                  <a:lnTo>
                    <a:pt x="2455" y="1331"/>
                  </a:lnTo>
                  <a:lnTo>
                    <a:pt x="2448" y="1357"/>
                  </a:lnTo>
                  <a:lnTo>
                    <a:pt x="2440" y="1382"/>
                  </a:lnTo>
                  <a:lnTo>
                    <a:pt x="2433" y="1407"/>
                  </a:lnTo>
                  <a:lnTo>
                    <a:pt x="2424" y="1431"/>
                  </a:lnTo>
                  <a:lnTo>
                    <a:pt x="2415" y="1456"/>
                  </a:lnTo>
                  <a:lnTo>
                    <a:pt x="2406" y="1479"/>
                  </a:lnTo>
                  <a:lnTo>
                    <a:pt x="2396" y="1502"/>
                  </a:lnTo>
                  <a:lnTo>
                    <a:pt x="2387" y="1524"/>
                  </a:lnTo>
                  <a:lnTo>
                    <a:pt x="2355" y="1508"/>
                  </a:lnTo>
                  <a:lnTo>
                    <a:pt x="2365" y="1487"/>
                  </a:lnTo>
                  <a:lnTo>
                    <a:pt x="2375" y="1465"/>
                  </a:lnTo>
                  <a:lnTo>
                    <a:pt x="2383" y="1443"/>
                  </a:lnTo>
                  <a:lnTo>
                    <a:pt x="2392" y="1420"/>
                  </a:lnTo>
                  <a:lnTo>
                    <a:pt x="2400" y="1396"/>
                  </a:lnTo>
                  <a:lnTo>
                    <a:pt x="2407" y="1372"/>
                  </a:lnTo>
                  <a:lnTo>
                    <a:pt x="2415" y="1348"/>
                  </a:lnTo>
                  <a:lnTo>
                    <a:pt x="2422" y="1322"/>
                  </a:lnTo>
                  <a:lnTo>
                    <a:pt x="2427" y="1296"/>
                  </a:lnTo>
                  <a:lnTo>
                    <a:pt x="2433" y="1271"/>
                  </a:lnTo>
                  <a:lnTo>
                    <a:pt x="2438" y="1244"/>
                  </a:lnTo>
                  <a:lnTo>
                    <a:pt x="2443" y="1217"/>
                  </a:lnTo>
                  <a:lnTo>
                    <a:pt x="2447" y="1189"/>
                  </a:lnTo>
                  <a:lnTo>
                    <a:pt x="2450" y="1162"/>
                  </a:lnTo>
                  <a:lnTo>
                    <a:pt x="2452" y="1133"/>
                  </a:lnTo>
                  <a:lnTo>
                    <a:pt x="2455" y="1106"/>
                  </a:lnTo>
                  <a:lnTo>
                    <a:pt x="2490" y="1107"/>
                  </a:lnTo>
                  <a:close/>
                  <a:moveTo>
                    <a:pt x="2387" y="1524"/>
                  </a:moveTo>
                  <a:lnTo>
                    <a:pt x="2376" y="1545"/>
                  </a:lnTo>
                  <a:lnTo>
                    <a:pt x="2365" y="1566"/>
                  </a:lnTo>
                  <a:lnTo>
                    <a:pt x="2354" y="1586"/>
                  </a:lnTo>
                  <a:lnTo>
                    <a:pt x="2343" y="1605"/>
                  </a:lnTo>
                  <a:lnTo>
                    <a:pt x="2331" y="1624"/>
                  </a:lnTo>
                  <a:lnTo>
                    <a:pt x="2319" y="1643"/>
                  </a:lnTo>
                  <a:lnTo>
                    <a:pt x="2305" y="1659"/>
                  </a:lnTo>
                  <a:lnTo>
                    <a:pt x="2293" y="1676"/>
                  </a:lnTo>
                  <a:lnTo>
                    <a:pt x="2280" y="1691"/>
                  </a:lnTo>
                  <a:lnTo>
                    <a:pt x="2267" y="1705"/>
                  </a:lnTo>
                  <a:lnTo>
                    <a:pt x="2254" y="1719"/>
                  </a:lnTo>
                  <a:lnTo>
                    <a:pt x="2241" y="1732"/>
                  </a:lnTo>
                  <a:lnTo>
                    <a:pt x="2226" y="1744"/>
                  </a:lnTo>
                  <a:lnTo>
                    <a:pt x="2213" y="1755"/>
                  </a:lnTo>
                  <a:lnTo>
                    <a:pt x="2199" y="1765"/>
                  </a:lnTo>
                  <a:lnTo>
                    <a:pt x="2186" y="1773"/>
                  </a:lnTo>
                  <a:lnTo>
                    <a:pt x="2167" y="1744"/>
                  </a:lnTo>
                  <a:lnTo>
                    <a:pt x="2180" y="1735"/>
                  </a:lnTo>
                  <a:lnTo>
                    <a:pt x="2192" y="1726"/>
                  </a:lnTo>
                  <a:lnTo>
                    <a:pt x="2206" y="1716"/>
                  </a:lnTo>
                  <a:lnTo>
                    <a:pt x="2218" y="1705"/>
                  </a:lnTo>
                  <a:lnTo>
                    <a:pt x="2231" y="1693"/>
                  </a:lnTo>
                  <a:lnTo>
                    <a:pt x="2243" y="1680"/>
                  </a:lnTo>
                  <a:lnTo>
                    <a:pt x="2255" y="1667"/>
                  </a:lnTo>
                  <a:lnTo>
                    <a:pt x="2267" y="1652"/>
                  </a:lnTo>
                  <a:lnTo>
                    <a:pt x="2279" y="1637"/>
                  </a:lnTo>
                  <a:lnTo>
                    <a:pt x="2291" y="1621"/>
                  </a:lnTo>
                  <a:lnTo>
                    <a:pt x="2302" y="1604"/>
                  </a:lnTo>
                  <a:lnTo>
                    <a:pt x="2313" y="1586"/>
                  </a:lnTo>
                  <a:lnTo>
                    <a:pt x="2324" y="1568"/>
                  </a:lnTo>
                  <a:lnTo>
                    <a:pt x="2335" y="1549"/>
                  </a:lnTo>
                  <a:lnTo>
                    <a:pt x="2345" y="1529"/>
                  </a:lnTo>
                  <a:lnTo>
                    <a:pt x="2355" y="1508"/>
                  </a:lnTo>
                  <a:lnTo>
                    <a:pt x="2387" y="1524"/>
                  </a:lnTo>
                  <a:close/>
                  <a:moveTo>
                    <a:pt x="2186" y="1773"/>
                  </a:moveTo>
                  <a:lnTo>
                    <a:pt x="2170" y="1782"/>
                  </a:lnTo>
                  <a:lnTo>
                    <a:pt x="2156" y="1789"/>
                  </a:lnTo>
                  <a:lnTo>
                    <a:pt x="2141" y="1794"/>
                  </a:lnTo>
                  <a:lnTo>
                    <a:pt x="2127" y="1800"/>
                  </a:lnTo>
                  <a:lnTo>
                    <a:pt x="2111" y="1803"/>
                  </a:lnTo>
                  <a:lnTo>
                    <a:pt x="2097" y="1805"/>
                  </a:lnTo>
                  <a:lnTo>
                    <a:pt x="2083" y="1806"/>
                  </a:lnTo>
                  <a:lnTo>
                    <a:pt x="2068" y="1806"/>
                  </a:lnTo>
                  <a:lnTo>
                    <a:pt x="2069" y="1771"/>
                  </a:lnTo>
                  <a:lnTo>
                    <a:pt x="2082" y="1771"/>
                  </a:lnTo>
                  <a:lnTo>
                    <a:pt x="2094" y="1771"/>
                  </a:lnTo>
                  <a:lnTo>
                    <a:pt x="2106" y="1769"/>
                  </a:lnTo>
                  <a:lnTo>
                    <a:pt x="2118" y="1766"/>
                  </a:lnTo>
                  <a:lnTo>
                    <a:pt x="2130" y="1761"/>
                  </a:lnTo>
                  <a:lnTo>
                    <a:pt x="2143" y="1757"/>
                  </a:lnTo>
                  <a:lnTo>
                    <a:pt x="2155" y="1750"/>
                  </a:lnTo>
                  <a:lnTo>
                    <a:pt x="2167" y="1744"/>
                  </a:lnTo>
                  <a:lnTo>
                    <a:pt x="2186" y="1773"/>
                  </a:lnTo>
                  <a:close/>
                </a:path>
              </a:pathLst>
            </a:custGeom>
            <a:solidFill>
              <a:srgbClr val="1F1A17"/>
            </a:solidFill>
            <a:ln w="9525">
              <a:solidFill>
                <a:schemeClr val="tx1"/>
              </a:solidFill>
              <a:round/>
              <a:headEnd/>
              <a:tailEnd/>
            </a:ln>
          </p:spPr>
          <p:txBody>
            <a:bodyPr/>
            <a:lstStyle/>
            <a:p>
              <a:endParaRPr lang="zh-CN" altLang="en-US"/>
            </a:p>
          </p:txBody>
        </p:sp>
        <p:sp>
          <p:nvSpPr>
            <p:cNvPr id="89098" name="Freeform 10"/>
            <p:cNvSpPr>
              <a:spLocks/>
            </p:cNvSpPr>
            <p:nvPr/>
          </p:nvSpPr>
          <p:spPr bwMode="auto">
            <a:xfrm>
              <a:off x="1984" y="1842"/>
              <a:ext cx="15" cy="16"/>
            </a:xfrm>
            <a:custGeom>
              <a:avLst/>
              <a:gdLst>
                <a:gd name="T0" fmla="*/ 0 w 91"/>
                <a:gd name="T1" fmla="*/ 0 h 92"/>
                <a:gd name="T2" fmla="*/ 0 w 91"/>
                <a:gd name="T3" fmla="*/ 0 h 92"/>
                <a:gd name="T4" fmla="*/ 0 w 91"/>
                <a:gd name="T5" fmla="*/ 0 h 92"/>
                <a:gd name="T6" fmla="*/ 0 w 91"/>
                <a:gd name="T7" fmla="*/ 0 h 92"/>
                <a:gd name="T8" fmla="*/ 0 w 91"/>
                <a:gd name="T9" fmla="*/ 0 h 92"/>
                <a:gd name="T10" fmla="*/ 0 60000 65536"/>
                <a:gd name="T11" fmla="*/ 0 60000 65536"/>
                <a:gd name="T12" fmla="*/ 0 60000 65536"/>
                <a:gd name="T13" fmla="*/ 0 60000 65536"/>
                <a:gd name="T14" fmla="*/ 0 60000 65536"/>
                <a:gd name="T15" fmla="*/ 0 w 91"/>
                <a:gd name="T16" fmla="*/ 0 h 92"/>
                <a:gd name="T17" fmla="*/ 91 w 91"/>
                <a:gd name="T18" fmla="*/ 92 h 92"/>
              </a:gdLst>
              <a:ahLst/>
              <a:cxnLst>
                <a:cxn ang="T10">
                  <a:pos x="T0" y="T1"/>
                </a:cxn>
                <a:cxn ang="T11">
                  <a:pos x="T2" y="T3"/>
                </a:cxn>
                <a:cxn ang="T12">
                  <a:pos x="T4" y="T5"/>
                </a:cxn>
                <a:cxn ang="T13">
                  <a:pos x="T6" y="T7"/>
                </a:cxn>
                <a:cxn ang="T14">
                  <a:pos x="T8" y="T9"/>
                </a:cxn>
              </a:cxnLst>
              <a:rect l="T15" t="T16" r="T17" b="T18"/>
              <a:pathLst>
                <a:path w="91" h="92">
                  <a:moveTo>
                    <a:pt x="0" y="46"/>
                  </a:moveTo>
                  <a:lnTo>
                    <a:pt x="91" y="0"/>
                  </a:lnTo>
                  <a:lnTo>
                    <a:pt x="91" y="92"/>
                  </a:lnTo>
                  <a:lnTo>
                    <a:pt x="0" y="46"/>
                  </a:lnTo>
                  <a:close/>
                </a:path>
              </a:pathLst>
            </a:custGeom>
            <a:solidFill>
              <a:srgbClr val="1F1A17"/>
            </a:solidFill>
            <a:ln w="9525">
              <a:solidFill>
                <a:schemeClr val="tx1"/>
              </a:solidFill>
              <a:round/>
              <a:headEnd/>
              <a:tailEnd/>
            </a:ln>
          </p:spPr>
          <p:txBody>
            <a:bodyPr/>
            <a:lstStyle/>
            <a:p>
              <a:endParaRPr lang="zh-CN" altLang="en-US"/>
            </a:p>
          </p:txBody>
        </p:sp>
        <p:sp>
          <p:nvSpPr>
            <p:cNvPr id="89099" name="Rectangle 11"/>
            <p:cNvSpPr>
              <a:spLocks noChangeArrowheads="1"/>
            </p:cNvSpPr>
            <p:nvPr/>
          </p:nvSpPr>
          <p:spPr bwMode="auto">
            <a:xfrm>
              <a:off x="1999" y="1847"/>
              <a:ext cx="7" cy="6"/>
            </a:xfrm>
            <a:prstGeom prst="rect">
              <a:avLst/>
            </a:prstGeom>
            <a:solidFill>
              <a:srgbClr val="1F1A1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Verdana" panose="020B0604030504040204" pitchFamily="34" charset="0"/>
                  <a:ea typeface="楷体_GB2312" panose="02010609030101010101" pitchFamily="49" charset="-122"/>
                </a:defRPr>
              </a:lvl1pPr>
              <a:lvl2pPr marL="742950" indent="-285750" eaLnBrk="0" hangingPunct="0">
                <a:defRPr sz="2000">
                  <a:solidFill>
                    <a:schemeClr val="tx1"/>
                  </a:solidFill>
                  <a:latin typeface="Verdana" panose="020B0604030504040204" pitchFamily="34" charset="0"/>
                  <a:ea typeface="楷体_GB2312" panose="02010609030101010101" pitchFamily="49" charset="-122"/>
                </a:defRPr>
              </a:lvl2pPr>
              <a:lvl3pPr marL="1143000" indent="-228600" eaLnBrk="0" hangingPunct="0">
                <a:defRPr sz="2000">
                  <a:solidFill>
                    <a:schemeClr val="tx1"/>
                  </a:solidFill>
                  <a:latin typeface="Verdana" panose="020B0604030504040204" pitchFamily="34" charset="0"/>
                  <a:ea typeface="楷体_GB2312" panose="02010609030101010101" pitchFamily="49" charset="-122"/>
                </a:defRPr>
              </a:lvl3pPr>
              <a:lvl4pPr marL="1600200" indent="-228600" eaLnBrk="0" hangingPunct="0">
                <a:defRPr sz="2000">
                  <a:solidFill>
                    <a:schemeClr val="tx1"/>
                  </a:solidFill>
                  <a:latin typeface="Verdana" panose="020B0604030504040204" pitchFamily="34" charset="0"/>
                  <a:ea typeface="楷体_GB2312" panose="02010609030101010101" pitchFamily="49" charset="-122"/>
                </a:defRPr>
              </a:lvl4pPr>
              <a:lvl5pPr marL="2057400" indent="-228600" eaLnBrk="0" hangingPunct="0">
                <a:defRPr sz="2000">
                  <a:solidFill>
                    <a:schemeClr val="tx1"/>
                  </a:solidFill>
                  <a:latin typeface="Verdana" panose="020B0604030504040204" pitchFamily="34" charset="0"/>
                  <a:ea typeface="楷体_GB2312" panose="02010609030101010101" pitchFamily="49" charset="-122"/>
                </a:defRPr>
              </a:lvl5pPr>
              <a:lvl6pPr marL="25146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6pPr>
              <a:lvl7pPr marL="29718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7pPr>
              <a:lvl8pPr marL="34290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8pPr>
              <a:lvl9pPr marL="38862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9pPr>
            </a:lstStyle>
            <a:p>
              <a:pPr eaLnBrk="1" hangingPunct="1"/>
              <a:endParaRPr lang="zh-CN" altLang="en-US"/>
            </a:p>
          </p:txBody>
        </p:sp>
        <p:sp>
          <p:nvSpPr>
            <p:cNvPr id="89100" name="Freeform 12"/>
            <p:cNvSpPr>
              <a:spLocks noEditPoints="1"/>
            </p:cNvSpPr>
            <p:nvPr/>
          </p:nvSpPr>
          <p:spPr bwMode="auto">
            <a:xfrm>
              <a:off x="2003" y="1830"/>
              <a:ext cx="27" cy="40"/>
            </a:xfrm>
            <a:custGeom>
              <a:avLst/>
              <a:gdLst>
                <a:gd name="T0" fmla="*/ 0 w 161"/>
                <a:gd name="T1" fmla="*/ 0 h 243"/>
                <a:gd name="T2" fmla="*/ 0 w 161"/>
                <a:gd name="T3" fmla="*/ 0 h 243"/>
                <a:gd name="T4" fmla="*/ 0 w 161"/>
                <a:gd name="T5" fmla="*/ 0 h 243"/>
                <a:gd name="T6" fmla="*/ 0 w 161"/>
                <a:gd name="T7" fmla="*/ 0 h 243"/>
                <a:gd name="T8" fmla="*/ 0 w 161"/>
                <a:gd name="T9" fmla="*/ 0 h 243"/>
                <a:gd name="T10" fmla="*/ 0 w 161"/>
                <a:gd name="T11" fmla="*/ 0 h 243"/>
                <a:gd name="T12" fmla="*/ 0 w 161"/>
                <a:gd name="T13" fmla="*/ 0 h 243"/>
                <a:gd name="T14" fmla="*/ 0 w 161"/>
                <a:gd name="T15" fmla="*/ 0 h 243"/>
                <a:gd name="T16" fmla="*/ 0 w 161"/>
                <a:gd name="T17" fmla="*/ 0 h 243"/>
                <a:gd name="T18" fmla="*/ 0 w 161"/>
                <a:gd name="T19" fmla="*/ 0 h 243"/>
                <a:gd name="T20" fmla="*/ 0 w 161"/>
                <a:gd name="T21" fmla="*/ 0 h 243"/>
                <a:gd name="T22" fmla="*/ 0 w 161"/>
                <a:gd name="T23" fmla="*/ 0 h 243"/>
                <a:gd name="T24" fmla="*/ 0 w 161"/>
                <a:gd name="T25" fmla="*/ 0 h 243"/>
                <a:gd name="T26" fmla="*/ 0 w 161"/>
                <a:gd name="T27" fmla="*/ 0 h 243"/>
                <a:gd name="T28" fmla="*/ 0 w 161"/>
                <a:gd name="T29" fmla="*/ 0 h 243"/>
                <a:gd name="T30" fmla="*/ 0 w 161"/>
                <a:gd name="T31" fmla="*/ 0 h 243"/>
                <a:gd name="T32" fmla="*/ 0 w 161"/>
                <a:gd name="T33" fmla="*/ 0 h 243"/>
                <a:gd name="T34" fmla="*/ 0 w 161"/>
                <a:gd name="T35" fmla="*/ 0 h 243"/>
                <a:gd name="T36" fmla="*/ 0 w 161"/>
                <a:gd name="T37" fmla="*/ 0 h 243"/>
                <a:gd name="T38" fmla="*/ 0 w 161"/>
                <a:gd name="T39" fmla="*/ 0 h 243"/>
                <a:gd name="T40" fmla="*/ 0 w 161"/>
                <a:gd name="T41" fmla="*/ 0 h 243"/>
                <a:gd name="T42" fmla="*/ 0 w 161"/>
                <a:gd name="T43" fmla="*/ 0 h 243"/>
                <a:gd name="T44" fmla="*/ 0 w 161"/>
                <a:gd name="T45" fmla="*/ 0 h 243"/>
                <a:gd name="T46" fmla="*/ 0 w 161"/>
                <a:gd name="T47" fmla="*/ 0 h 243"/>
                <a:gd name="T48" fmla="*/ 0 w 161"/>
                <a:gd name="T49" fmla="*/ 0 h 243"/>
                <a:gd name="T50" fmla="*/ 0 w 161"/>
                <a:gd name="T51" fmla="*/ 0 h 243"/>
                <a:gd name="T52" fmla="*/ 0 w 161"/>
                <a:gd name="T53" fmla="*/ 0 h 243"/>
                <a:gd name="T54" fmla="*/ 0 w 161"/>
                <a:gd name="T55" fmla="*/ 0 h 243"/>
                <a:gd name="T56" fmla="*/ 0 w 161"/>
                <a:gd name="T57" fmla="*/ 0 h 243"/>
                <a:gd name="T58" fmla="*/ 0 w 161"/>
                <a:gd name="T59" fmla="*/ 0 h 243"/>
                <a:gd name="T60" fmla="*/ 0 w 161"/>
                <a:gd name="T61" fmla="*/ 0 h 243"/>
                <a:gd name="T62" fmla="*/ 0 w 161"/>
                <a:gd name="T63" fmla="*/ 0 h 243"/>
                <a:gd name="T64" fmla="*/ 0 w 161"/>
                <a:gd name="T65" fmla="*/ 0 h 243"/>
                <a:gd name="T66" fmla="*/ 0 w 161"/>
                <a:gd name="T67" fmla="*/ 0 h 243"/>
                <a:gd name="T68" fmla="*/ 0 w 161"/>
                <a:gd name="T69" fmla="*/ 0 h 243"/>
                <a:gd name="T70" fmla="*/ 0 w 161"/>
                <a:gd name="T71" fmla="*/ 0 h 243"/>
                <a:gd name="T72" fmla="*/ 0 w 161"/>
                <a:gd name="T73" fmla="*/ 0 h 243"/>
                <a:gd name="T74" fmla="*/ 0 w 161"/>
                <a:gd name="T75" fmla="*/ 0 h 243"/>
                <a:gd name="T76" fmla="*/ 0 w 161"/>
                <a:gd name="T77" fmla="*/ 0 h 243"/>
                <a:gd name="T78" fmla="*/ 0 w 161"/>
                <a:gd name="T79" fmla="*/ 0 h 243"/>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161"/>
                <a:gd name="T121" fmla="*/ 0 h 243"/>
                <a:gd name="T122" fmla="*/ 161 w 161"/>
                <a:gd name="T123" fmla="*/ 243 h 243"/>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161" h="243">
                  <a:moveTo>
                    <a:pt x="18" y="207"/>
                  </a:moveTo>
                  <a:lnTo>
                    <a:pt x="145" y="207"/>
                  </a:lnTo>
                  <a:lnTo>
                    <a:pt x="145" y="243"/>
                  </a:lnTo>
                  <a:lnTo>
                    <a:pt x="18" y="243"/>
                  </a:lnTo>
                  <a:lnTo>
                    <a:pt x="18" y="207"/>
                  </a:lnTo>
                  <a:close/>
                  <a:moveTo>
                    <a:pt x="161" y="225"/>
                  </a:moveTo>
                  <a:lnTo>
                    <a:pt x="161" y="243"/>
                  </a:lnTo>
                  <a:lnTo>
                    <a:pt x="145" y="243"/>
                  </a:lnTo>
                  <a:lnTo>
                    <a:pt x="145" y="225"/>
                  </a:lnTo>
                  <a:lnTo>
                    <a:pt x="161" y="225"/>
                  </a:lnTo>
                  <a:close/>
                  <a:moveTo>
                    <a:pt x="127" y="225"/>
                  </a:moveTo>
                  <a:lnTo>
                    <a:pt x="127" y="16"/>
                  </a:lnTo>
                  <a:lnTo>
                    <a:pt x="161" y="16"/>
                  </a:lnTo>
                  <a:lnTo>
                    <a:pt x="161" y="225"/>
                  </a:lnTo>
                  <a:lnTo>
                    <a:pt x="127" y="225"/>
                  </a:lnTo>
                  <a:close/>
                  <a:moveTo>
                    <a:pt x="145" y="0"/>
                  </a:moveTo>
                  <a:lnTo>
                    <a:pt x="161" y="0"/>
                  </a:lnTo>
                  <a:lnTo>
                    <a:pt x="161" y="16"/>
                  </a:lnTo>
                  <a:lnTo>
                    <a:pt x="145" y="16"/>
                  </a:lnTo>
                  <a:lnTo>
                    <a:pt x="145" y="0"/>
                  </a:lnTo>
                  <a:close/>
                  <a:moveTo>
                    <a:pt x="145" y="34"/>
                  </a:moveTo>
                  <a:lnTo>
                    <a:pt x="18" y="34"/>
                  </a:lnTo>
                  <a:lnTo>
                    <a:pt x="18" y="0"/>
                  </a:lnTo>
                  <a:lnTo>
                    <a:pt x="145" y="0"/>
                  </a:lnTo>
                  <a:lnTo>
                    <a:pt x="145" y="34"/>
                  </a:lnTo>
                  <a:close/>
                  <a:moveTo>
                    <a:pt x="0" y="16"/>
                  </a:moveTo>
                  <a:lnTo>
                    <a:pt x="0" y="0"/>
                  </a:lnTo>
                  <a:lnTo>
                    <a:pt x="18" y="0"/>
                  </a:lnTo>
                  <a:lnTo>
                    <a:pt x="18" y="16"/>
                  </a:lnTo>
                  <a:lnTo>
                    <a:pt x="0" y="16"/>
                  </a:lnTo>
                  <a:close/>
                  <a:moveTo>
                    <a:pt x="35" y="16"/>
                  </a:moveTo>
                  <a:lnTo>
                    <a:pt x="35" y="225"/>
                  </a:lnTo>
                  <a:lnTo>
                    <a:pt x="0" y="225"/>
                  </a:lnTo>
                  <a:lnTo>
                    <a:pt x="0" y="16"/>
                  </a:lnTo>
                  <a:lnTo>
                    <a:pt x="35" y="16"/>
                  </a:lnTo>
                  <a:close/>
                  <a:moveTo>
                    <a:pt x="18" y="243"/>
                  </a:moveTo>
                  <a:lnTo>
                    <a:pt x="0" y="243"/>
                  </a:lnTo>
                  <a:lnTo>
                    <a:pt x="0" y="225"/>
                  </a:lnTo>
                  <a:lnTo>
                    <a:pt x="18" y="225"/>
                  </a:lnTo>
                  <a:lnTo>
                    <a:pt x="18" y="243"/>
                  </a:lnTo>
                  <a:close/>
                </a:path>
              </a:pathLst>
            </a:custGeom>
            <a:solidFill>
              <a:srgbClr val="1F1A17"/>
            </a:solidFill>
            <a:ln w="9525">
              <a:solidFill>
                <a:schemeClr val="tx1"/>
              </a:solidFill>
              <a:round/>
              <a:headEnd/>
              <a:tailEnd/>
            </a:ln>
          </p:spPr>
          <p:txBody>
            <a:bodyPr/>
            <a:lstStyle/>
            <a:p>
              <a:endParaRPr lang="zh-CN" altLang="en-US"/>
            </a:p>
          </p:txBody>
        </p:sp>
        <p:sp>
          <p:nvSpPr>
            <p:cNvPr id="89101" name="Freeform 13"/>
            <p:cNvSpPr>
              <a:spLocks noEditPoints="1"/>
            </p:cNvSpPr>
            <p:nvPr/>
          </p:nvSpPr>
          <p:spPr bwMode="auto">
            <a:xfrm>
              <a:off x="2087" y="1873"/>
              <a:ext cx="36" cy="103"/>
            </a:xfrm>
            <a:custGeom>
              <a:avLst/>
              <a:gdLst>
                <a:gd name="T0" fmla="*/ 0 w 221"/>
                <a:gd name="T1" fmla="*/ 1 h 616"/>
                <a:gd name="T2" fmla="*/ 0 w 221"/>
                <a:gd name="T3" fmla="*/ 1 h 616"/>
                <a:gd name="T4" fmla="*/ 0 w 221"/>
                <a:gd name="T5" fmla="*/ 1 h 616"/>
                <a:gd name="T6" fmla="*/ 0 w 221"/>
                <a:gd name="T7" fmla="*/ 1 h 616"/>
                <a:gd name="T8" fmla="*/ 0 w 221"/>
                <a:gd name="T9" fmla="*/ 1 h 616"/>
                <a:gd name="T10" fmla="*/ 0 w 221"/>
                <a:gd name="T11" fmla="*/ 1 h 616"/>
                <a:gd name="T12" fmla="*/ 0 w 221"/>
                <a:gd name="T13" fmla="*/ 1 h 616"/>
                <a:gd name="T14" fmla="*/ 0 w 221"/>
                <a:gd name="T15" fmla="*/ 1 h 616"/>
                <a:gd name="T16" fmla="*/ 0 w 221"/>
                <a:gd name="T17" fmla="*/ 1 h 616"/>
                <a:gd name="T18" fmla="*/ 0 w 221"/>
                <a:gd name="T19" fmla="*/ 1 h 616"/>
                <a:gd name="T20" fmla="*/ 0 w 221"/>
                <a:gd name="T21" fmla="*/ 1 h 616"/>
                <a:gd name="T22" fmla="*/ 0 w 221"/>
                <a:gd name="T23" fmla="*/ 0 h 616"/>
                <a:gd name="T24" fmla="*/ 0 w 221"/>
                <a:gd name="T25" fmla="*/ 0 h 616"/>
                <a:gd name="T26" fmla="*/ 0 w 221"/>
                <a:gd name="T27" fmla="*/ 1 h 616"/>
                <a:gd name="T28" fmla="*/ 0 w 221"/>
                <a:gd name="T29" fmla="*/ 1 h 616"/>
                <a:gd name="T30" fmla="*/ 0 w 221"/>
                <a:gd name="T31" fmla="*/ 0 h 616"/>
                <a:gd name="T32" fmla="*/ 0 w 221"/>
                <a:gd name="T33" fmla="*/ 0 h 616"/>
                <a:gd name="T34" fmla="*/ 0 w 221"/>
                <a:gd name="T35" fmla="*/ 0 h 616"/>
                <a:gd name="T36" fmla="*/ 0 w 221"/>
                <a:gd name="T37" fmla="*/ 0 h 616"/>
                <a:gd name="T38" fmla="*/ 0 w 221"/>
                <a:gd name="T39" fmla="*/ 0 h 616"/>
                <a:gd name="T40" fmla="*/ 0 w 221"/>
                <a:gd name="T41" fmla="*/ 0 h 616"/>
                <a:gd name="T42" fmla="*/ 0 w 221"/>
                <a:gd name="T43" fmla="*/ 0 h 616"/>
                <a:gd name="T44" fmla="*/ 0 w 221"/>
                <a:gd name="T45" fmla="*/ 0 h 616"/>
                <a:gd name="T46" fmla="*/ 0 w 221"/>
                <a:gd name="T47" fmla="*/ 0 h 616"/>
                <a:gd name="T48" fmla="*/ 0 w 221"/>
                <a:gd name="T49" fmla="*/ 0 h 616"/>
                <a:gd name="T50" fmla="*/ 0 w 221"/>
                <a:gd name="T51" fmla="*/ 0 h 616"/>
                <a:gd name="T52" fmla="*/ 0 w 221"/>
                <a:gd name="T53" fmla="*/ 0 h 616"/>
                <a:gd name="T54" fmla="*/ 0 w 221"/>
                <a:gd name="T55" fmla="*/ 0 h 616"/>
                <a:gd name="T56" fmla="*/ 0 w 221"/>
                <a:gd name="T57" fmla="*/ 0 h 616"/>
                <a:gd name="T58" fmla="*/ 0 w 221"/>
                <a:gd name="T59" fmla="*/ 0 h 616"/>
                <a:gd name="T60" fmla="*/ 0 w 221"/>
                <a:gd name="T61" fmla="*/ 0 h 616"/>
                <a:gd name="T62" fmla="*/ 0 w 221"/>
                <a:gd name="T63" fmla="*/ 1 h 616"/>
                <a:gd name="T64" fmla="*/ 0 w 221"/>
                <a:gd name="T65" fmla="*/ 1 h 616"/>
                <a:gd name="T66" fmla="*/ 0 w 221"/>
                <a:gd name="T67" fmla="*/ 0 h 616"/>
                <a:gd name="T68" fmla="*/ 0 w 221"/>
                <a:gd name="T69" fmla="*/ 0 h 616"/>
                <a:gd name="T70" fmla="*/ 0 w 221"/>
                <a:gd name="T71" fmla="*/ 1 h 616"/>
                <a:gd name="T72" fmla="*/ 0 w 221"/>
                <a:gd name="T73" fmla="*/ 1 h 616"/>
                <a:gd name="T74" fmla="*/ 0 w 221"/>
                <a:gd name="T75" fmla="*/ 1 h 616"/>
                <a:gd name="T76" fmla="*/ 0 w 221"/>
                <a:gd name="T77" fmla="*/ 1 h 616"/>
                <a:gd name="T78" fmla="*/ 0 w 221"/>
                <a:gd name="T79" fmla="*/ 1 h 61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221"/>
                <a:gd name="T121" fmla="*/ 0 h 616"/>
                <a:gd name="T122" fmla="*/ 221 w 221"/>
                <a:gd name="T123" fmla="*/ 616 h 61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221" h="616">
                  <a:moveTo>
                    <a:pt x="18" y="582"/>
                  </a:moveTo>
                  <a:lnTo>
                    <a:pt x="203" y="582"/>
                  </a:lnTo>
                  <a:lnTo>
                    <a:pt x="203" y="616"/>
                  </a:lnTo>
                  <a:lnTo>
                    <a:pt x="18" y="616"/>
                  </a:lnTo>
                  <a:lnTo>
                    <a:pt x="18" y="582"/>
                  </a:lnTo>
                  <a:close/>
                  <a:moveTo>
                    <a:pt x="221" y="600"/>
                  </a:moveTo>
                  <a:lnTo>
                    <a:pt x="221" y="616"/>
                  </a:lnTo>
                  <a:lnTo>
                    <a:pt x="203" y="616"/>
                  </a:lnTo>
                  <a:lnTo>
                    <a:pt x="203" y="600"/>
                  </a:lnTo>
                  <a:lnTo>
                    <a:pt x="221" y="600"/>
                  </a:lnTo>
                  <a:close/>
                  <a:moveTo>
                    <a:pt x="186" y="600"/>
                  </a:moveTo>
                  <a:lnTo>
                    <a:pt x="186" y="18"/>
                  </a:lnTo>
                  <a:lnTo>
                    <a:pt x="221" y="18"/>
                  </a:lnTo>
                  <a:lnTo>
                    <a:pt x="221" y="600"/>
                  </a:lnTo>
                  <a:lnTo>
                    <a:pt x="186" y="600"/>
                  </a:lnTo>
                  <a:close/>
                  <a:moveTo>
                    <a:pt x="203" y="0"/>
                  </a:moveTo>
                  <a:lnTo>
                    <a:pt x="221" y="0"/>
                  </a:lnTo>
                  <a:lnTo>
                    <a:pt x="221" y="18"/>
                  </a:lnTo>
                  <a:lnTo>
                    <a:pt x="203" y="18"/>
                  </a:lnTo>
                  <a:lnTo>
                    <a:pt x="203" y="0"/>
                  </a:lnTo>
                  <a:close/>
                  <a:moveTo>
                    <a:pt x="203" y="35"/>
                  </a:moveTo>
                  <a:lnTo>
                    <a:pt x="18" y="35"/>
                  </a:lnTo>
                  <a:lnTo>
                    <a:pt x="18" y="0"/>
                  </a:lnTo>
                  <a:lnTo>
                    <a:pt x="203" y="0"/>
                  </a:lnTo>
                  <a:lnTo>
                    <a:pt x="203" y="35"/>
                  </a:lnTo>
                  <a:close/>
                  <a:moveTo>
                    <a:pt x="0" y="18"/>
                  </a:moveTo>
                  <a:lnTo>
                    <a:pt x="0" y="0"/>
                  </a:lnTo>
                  <a:lnTo>
                    <a:pt x="18" y="0"/>
                  </a:lnTo>
                  <a:lnTo>
                    <a:pt x="18" y="18"/>
                  </a:lnTo>
                  <a:lnTo>
                    <a:pt x="0" y="18"/>
                  </a:lnTo>
                  <a:close/>
                  <a:moveTo>
                    <a:pt x="34" y="18"/>
                  </a:moveTo>
                  <a:lnTo>
                    <a:pt x="34" y="600"/>
                  </a:lnTo>
                  <a:lnTo>
                    <a:pt x="0" y="600"/>
                  </a:lnTo>
                  <a:lnTo>
                    <a:pt x="0" y="18"/>
                  </a:lnTo>
                  <a:lnTo>
                    <a:pt x="34" y="18"/>
                  </a:lnTo>
                  <a:close/>
                  <a:moveTo>
                    <a:pt x="18" y="616"/>
                  </a:moveTo>
                  <a:lnTo>
                    <a:pt x="0" y="616"/>
                  </a:lnTo>
                  <a:lnTo>
                    <a:pt x="0" y="600"/>
                  </a:lnTo>
                  <a:lnTo>
                    <a:pt x="18" y="600"/>
                  </a:lnTo>
                  <a:lnTo>
                    <a:pt x="18" y="616"/>
                  </a:lnTo>
                  <a:close/>
                </a:path>
              </a:pathLst>
            </a:custGeom>
            <a:solidFill>
              <a:srgbClr val="1F1A17"/>
            </a:solidFill>
            <a:ln w="9525">
              <a:solidFill>
                <a:schemeClr val="tx1"/>
              </a:solidFill>
              <a:round/>
              <a:headEnd/>
              <a:tailEnd/>
            </a:ln>
          </p:spPr>
          <p:txBody>
            <a:bodyPr/>
            <a:lstStyle/>
            <a:p>
              <a:endParaRPr lang="zh-CN" altLang="en-US"/>
            </a:p>
          </p:txBody>
        </p:sp>
        <p:sp>
          <p:nvSpPr>
            <p:cNvPr id="89102" name="Freeform 14"/>
            <p:cNvSpPr>
              <a:spLocks noEditPoints="1"/>
            </p:cNvSpPr>
            <p:nvPr/>
          </p:nvSpPr>
          <p:spPr bwMode="auto">
            <a:xfrm>
              <a:off x="2150" y="1882"/>
              <a:ext cx="87" cy="34"/>
            </a:xfrm>
            <a:custGeom>
              <a:avLst/>
              <a:gdLst>
                <a:gd name="T0" fmla="*/ 0 w 526"/>
                <a:gd name="T1" fmla="*/ 0 h 207"/>
                <a:gd name="T2" fmla="*/ 0 w 526"/>
                <a:gd name="T3" fmla="*/ 0 h 207"/>
                <a:gd name="T4" fmla="*/ 0 w 526"/>
                <a:gd name="T5" fmla="*/ 0 h 207"/>
                <a:gd name="T6" fmla="*/ 0 w 526"/>
                <a:gd name="T7" fmla="*/ 0 h 207"/>
                <a:gd name="T8" fmla="*/ 0 w 526"/>
                <a:gd name="T9" fmla="*/ 0 h 207"/>
                <a:gd name="T10" fmla="*/ 0 w 526"/>
                <a:gd name="T11" fmla="*/ 0 h 207"/>
                <a:gd name="T12" fmla="*/ 0 w 526"/>
                <a:gd name="T13" fmla="*/ 0 h 207"/>
                <a:gd name="T14" fmla="*/ 0 w 526"/>
                <a:gd name="T15" fmla="*/ 0 h 207"/>
                <a:gd name="T16" fmla="*/ 0 w 526"/>
                <a:gd name="T17" fmla="*/ 0 h 207"/>
                <a:gd name="T18" fmla="*/ 0 w 526"/>
                <a:gd name="T19" fmla="*/ 0 h 207"/>
                <a:gd name="T20" fmla="*/ 0 w 526"/>
                <a:gd name="T21" fmla="*/ 0 h 207"/>
                <a:gd name="T22" fmla="*/ 0 w 526"/>
                <a:gd name="T23" fmla="*/ 0 h 207"/>
                <a:gd name="T24" fmla="*/ 0 w 526"/>
                <a:gd name="T25" fmla="*/ 0 h 207"/>
                <a:gd name="T26" fmla="*/ 0 w 526"/>
                <a:gd name="T27" fmla="*/ 0 h 207"/>
                <a:gd name="T28" fmla="*/ 0 w 526"/>
                <a:gd name="T29" fmla="*/ 0 h 207"/>
                <a:gd name="T30" fmla="*/ 0 w 526"/>
                <a:gd name="T31" fmla="*/ 0 h 207"/>
                <a:gd name="T32" fmla="*/ 0 w 526"/>
                <a:gd name="T33" fmla="*/ 0 h 207"/>
                <a:gd name="T34" fmla="*/ 0 w 526"/>
                <a:gd name="T35" fmla="*/ 0 h 207"/>
                <a:gd name="T36" fmla="*/ 0 w 526"/>
                <a:gd name="T37" fmla="*/ 0 h 207"/>
                <a:gd name="T38" fmla="*/ 0 w 526"/>
                <a:gd name="T39" fmla="*/ 0 h 207"/>
                <a:gd name="T40" fmla="*/ 0 w 526"/>
                <a:gd name="T41" fmla="*/ 0 h 207"/>
                <a:gd name="T42" fmla="*/ 0 w 526"/>
                <a:gd name="T43" fmla="*/ 0 h 207"/>
                <a:gd name="T44" fmla="*/ 0 w 526"/>
                <a:gd name="T45" fmla="*/ 0 h 207"/>
                <a:gd name="T46" fmla="*/ 0 w 526"/>
                <a:gd name="T47" fmla="*/ 0 h 207"/>
                <a:gd name="T48" fmla="*/ 0 w 526"/>
                <a:gd name="T49" fmla="*/ 0 h 207"/>
                <a:gd name="T50" fmla="*/ 0 w 526"/>
                <a:gd name="T51" fmla="*/ 0 h 207"/>
                <a:gd name="T52" fmla="*/ 0 w 526"/>
                <a:gd name="T53" fmla="*/ 0 h 207"/>
                <a:gd name="T54" fmla="*/ 0 w 526"/>
                <a:gd name="T55" fmla="*/ 0 h 207"/>
                <a:gd name="T56" fmla="*/ 0 w 526"/>
                <a:gd name="T57" fmla="*/ 0 h 207"/>
                <a:gd name="T58" fmla="*/ 0 w 526"/>
                <a:gd name="T59" fmla="*/ 0 h 207"/>
                <a:gd name="T60" fmla="*/ 0 w 526"/>
                <a:gd name="T61" fmla="*/ 0 h 207"/>
                <a:gd name="T62" fmla="*/ 0 w 526"/>
                <a:gd name="T63" fmla="*/ 0 h 207"/>
                <a:gd name="T64" fmla="*/ 0 w 526"/>
                <a:gd name="T65" fmla="*/ 0 h 207"/>
                <a:gd name="T66" fmla="*/ 0 w 526"/>
                <a:gd name="T67" fmla="*/ 0 h 207"/>
                <a:gd name="T68" fmla="*/ 0 w 526"/>
                <a:gd name="T69" fmla="*/ 0 h 207"/>
                <a:gd name="T70" fmla="*/ 0 w 526"/>
                <a:gd name="T71" fmla="*/ 0 h 207"/>
                <a:gd name="T72" fmla="*/ 0 w 526"/>
                <a:gd name="T73" fmla="*/ 0 h 207"/>
                <a:gd name="T74" fmla="*/ 0 w 526"/>
                <a:gd name="T75" fmla="*/ 0 h 207"/>
                <a:gd name="T76" fmla="*/ 0 w 526"/>
                <a:gd name="T77" fmla="*/ 0 h 207"/>
                <a:gd name="T78" fmla="*/ 0 w 526"/>
                <a:gd name="T79" fmla="*/ 0 h 207"/>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526"/>
                <a:gd name="T121" fmla="*/ 0 h 207"/>
                <a:gd name="T122" fmla="*/ 526 w 526"/>
                <a:gd name="T123" fmla="*/ 207 h 207"/>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526" h="207">
                  <a:moveTo>
                    <a:pt x="16" y="171"/>
                  </a:moveTo>
                  <a:lnTo>
                    <a:pt x="508" y="171"/>
                  </a:lnTo>
                  <a:lnTo>
                    <a:pt x="508" y="207"/>
                  </a:lnTo>
                  <a:lnTo>
                    <a:pt x="16" y="207"/>
                  </a:lnTo>
                  <a:lnTo>
                    <a:pt x="16" y="171"/>
                  </a:lnTo>
                  <a:close/>
                  <a:moveTo>
                    <a:pt x="526" y="189"/>
                  </a:moveTo>
                  <a:lnTo>
                    <a:pt x="526" y="207"/>
                  </a:lnTo>
                  <a:lnTo>
                    <a:pt x="508" y="207"/>
                  </a:lnTo>
                  <a:lnTo>
                    <a:pt x="508" y="189"/>
                  </a:lnTo>
                  <a:lnTo>
                    <a:pt x="526" y="189"/>
                  </a:lnTo>
                  <a:close/>
                  <a:moveTo>
                    <a:pt x="490" y="189"/>
                  </a:moveTo>
                  <a:lnTo>
                    <a:pt x="490" y="17"/>
                  </a:lnTo>
                  <a:lnTo>
                    <a:pt x="526" y="17"/>
                  </a:lnTo>
                  <a:lnTo>
                    <a:pt x="526" y="189"/>
                  </a:lnTo>
                  <a:lnTo>
                    <a:pt x="490" y="189"/>
                  </a:lnTo>
                  <a:close/>
                  <a:moveTo>
                    <a:pt x="508" y="0"/>
                  </a:moveTo>
                  <a:lnTo>
                    <a:pt x="526" y="0"/>
                  </a:lnTo>
                  <a:lnTo>
                    <a:pt x="526" y="17"/>
                  </a:lnTo>
                  <a:lnTo>
                    <a:pt x="508" y="17"/>
                  </a:lnTo>
                  <a:lnTo>
                    <a:pt x="508" y="0"/>
                  </a:lnTo>
                  <a:close/>
                  <a:moveTo>
                    <a:pt x="508" y="35"/>
                  </a:moveTo>
                  <a:lnTo>
                    <a:pt x="16" y="35"/>
                  </a:lnTo>
                  <a:lnTo>
                    <a:pt x="16" y="0"/>
                  </a:lnTo>
                  <a:lnTo>
                    <a:pt x="508" y="0"/>
                  </a:lnTo>
                  <a:lnTo>
                    <a:pt x="508" y="35"/>
                  </a:lnTo>
                  <a:close/>
                  <a:moveTo>
                    <a:pt x="0" y="17"/>
                  </a:moveTo>
                  <a:lnTo>
                    <a:pt x="0" y="0"/>
                  </a:lnTo>
                  <a:lnTo>
                    <a:pt x="16" y="0"/>
                  </a:lnTo>
                  <a:lnTo>
                    <a:pt x="16" y="17"/>
                  </a:lnTo>
                  <a:lnTo>
                    <a:pt x="0" y="17"/>
                  </a:lnTo>
                  <a:close/>
                  <a:moveTo>
                    <a:pt x="34" y="17"/>
                  </a:moveTo>
                  <a:lnTo>
                    <a:pt x="34" y="189"/>
                  </a:lnTo>
                  <a:lnTo>
                    <a:pt x="0" y="189"/>
                  </a:lnTo>
                  <a:lnTo>
                    <a:pt x="0" y="17"/>
                  </a:lnTo>
                  <a:lnTo>
                    <a:pt x="34" y="17"/>
                  </a:lnTo>
                  <a:close/>
                  <a:moveTo>
                    <a:pt x="16" y="207"/>
                  </a:moveTo>
                  <a:lnTo>
                    <a:pt x="0" y="207"/>
                  </a:lnTo>
                  <a:lnTo>
                    <a:pt x="0" y="189"/>
                  </a:lnTo>
                  <a:lnTo>
                    <a:pt x="16" y="189"/>
                  </a:lnTo>
                  <a:lnTo>
                    <a:pt x="16" y="207"/>
                  </a:lnTo>
                  <a:close/>
                </a:path>
              </a:pathLst>
            </a:custGeom>
            <a:solidFill>
              <a:srgbClr val="1F1A17"/>
            </a:solidFill>
            <a:ln w="9525">
              <a:solidFill>
                <a:schemeClr val="tx1"/>
              </a:solidFill>
              <a:round/>
              <a:headEnd/>
              <a:tailEnd/>
            </a:ln>
          </p:spPr>
          <p:txBody>
            <a:bodyPr/>
            <a:lstStyle/>
            <a:p>
              <a:endParaRPr lang="zh-CN" altLang="en-US"/>
            </a:p>
          </p:txBody>
        </p:sp>
        <p:sp>
          <p:nvSpPr>
            <p:cNvPr id="89103" name="Freeform 15"/>
            <p:cNvSpPr>
              <a:spLocks noEditPoints="1"/>
            </p:cNvSpPr>
            <p:nvPr/>
          </p:nvSpPr>
          <p:spPr bwMode="auto">
            <a:xfrm>
              <a:off x="2008" y="1933"/>
              <a:ext cx="39" cy="75"/>
            </a:xfrm>
            <a:custGeom>
              <a:avLst/>
              <a:gdLst>
                <a:gd name="T0" fmla="*/ 0 w 228"/>
                <a:gd name="T1" fmla="*/ 0 h 453"/>
                <a:gd name="T2" fmla="*/ 0 w 228"/>
                <a:gd name="T3" fmla="*/ 0 h 453"/>
                <a:gd name="T4" fmla="*/ 0 w 228"/>
                <a:gd name="T5" fmla="*/ 0 h 453"/>
                <a:gd name="T6" fmla="*/ 0 w 228"/>
                <a:gd name="T7" fmla="*/ 0 h 453"/>
                <a:gd name="T8" fmla="*/ 0 w 228"/>
                <a:gd name="T9" fmla="*/ 0 h 453"/>
                <a:gd name="T10" fmla="*/ 0 w 228"/>
                <a:gd name="T11" fmla="*/ 0 h 453"/>
                <a:gd name="T12" fmla="*/ 0 w 228"/>
                <a:gd name="T13" fmla="*/ 0 h 453"/>
                <a:gd name="T14" fmla="*/ 0 w 228"/>
                <a:gd name="T15" fmla="*/ 0 h 453"/>
                <a:gd name="T16" fmla="*/ 0 w 228"/>
                <a:gd name="T17" fmla="*/ 0 h 453"/>
                <a:gd name="T18" fmla="*/ 0 w 228"/>
                <a:gd name="T19" fmla="*/ 0 h 453"/>
                <a:gd name="T20" fmla="*/ 0 w 228"/>
                <a:gd name="T21" fmla="*/ 0 h 453"/>
                <a:gd name="T22" fmla="*/ 0 w 228"/>
                <a:gd name="T23" fmla="*/ 0 h 453"/>
                <a:gd name="T24" fmla="*/ 0 w 228"/>
                <a:gd name="T25" fmla="*/ 0 h 453"/>
                <a:gd name="T26" fmla="*/ 0 w 228"/>
                <a:gd name="T27" fmla="*/ 0 h 453"/>
                <a:gd name="T28" fmla="*/ 0 w 228"/>
                <a:gd name="T29" fmla="*/ 0 h 453"/>
                <a:gd name="T30" fmla="*/ 0 w 228"/>
                <a:gd name="T31" fmla="*/ 0 h 453"/>
                <a:gd name="T32" fmla="*/ 0 w 228"/>
                <a:gd name="T33" fmla="*/ 0 h 453"/>
                <a:gd name="T34" fmla="*/ 0 w 228"/>
                <a:gd name="T35" fmla="*/ 0 h 453"/>
                <a:gd name="T36" fmla="*/ 0 w 228"/>
                <a:gd name="T37" fmla="*/ 0 h 453"/>
                <a:gd name="T38" fmla="*/ 0 w 228"/>
                <a:gd name="T39" fmla="*/ 0 h 453"/>
                <a:gd name="T40" fmla="*/ 0 w 228"/>
                <a:gd name="T41" fmla="*/ 0 h 453"/>
                <a:gd name="T42" fmla="*/ 0 w 228"/>
                <a:gd name="T43" fmla="*/ 0 h 453"/>
                <a:gd name="T44" fmla="*/ 0 w 228"/>
                <a:gd name="T45" fmla="*/ 0 h 453"/>
                <a:gd name="T46" fmla="*/ 0 w 228"/>
                <a:gd name="T47" fmla="*/ 0 h 453"/>
                <a:gd name="T48" fmla="*/ 0 w 228"/>
                <a:gd name="T49" fmla="*/ 0 h 453"/>
                <a:gd name="T50" fmla="*/ 0 w 228"/>
                <a:gd name="T51" fmla="*/ 0 h 453"/>
                <a:gd name="T52" fmla="*/ 0 w 228"/>
                <a:gd name="T53" fmla="*/ 0 h 453"/>
                <a:gd name="T54" fmla="*/ 0 w 228"/>
                <a:gd name="T55" fmla="*/ 0 h 453"/>
                <a:gd name="T56" fmla="*/ 0 w 228"/>
                <a:gd name="T57" fmla="*/ 0 h 453"/>
                <a:gd name="T58" fmla="*/ 0 w 228"/>
                <a:gd name="T59" fmla="*/ 0 h 453"/>
                <a:gd name="T60" fmla="*/ 0 w 228"/>
                <a:gd name="T61" fmla="*/ 0 h 453"/>
                <a:gd name="T62" fmla="*/ 0 w 228"/>
                <a:gd name="T63" fmla="*/ 0 h 453"/>
                <a:gd name="T64" fmla="*/ 0 w 228"/>
                <a:gd name="T65" fmla="*/ 0 h 453"/>
                <a:gd name="T66" fmla="*/ 0 w 228"/>
                <a:gd name="T67" fmla="*/ 0 h 453"/>
                <a:gd name="T68" fmla="*/ 0 w 228"/>
                <a:gd name="T69" fmla="*/ 0 h 453"/>
                <a:gd name="T70" fmla="*/ 0 w 228"/>
                <a:gd name="T71" fmla="*/ 0 h 453"/>
                <a:gd name="T72" fmla="*/ 0 w 228"/>
                <a:gd name="T73" fmla="*/ 0 h 453"/>
                <a:gd name="T74" fmla="*/ 0 w 228"/>
                <a:gd name="T75" fmla="*/ 0 h 453"/>
                <a:gd name="T76" fmla="*/ 0 w 228"/>
                <a:gd name="T77" fmla="*/ 0 h 453"/>
                <a:gd name="T78" fmla="*/ 0 w 228"/>
                <a:gd name="T79" fmla="*/ 0 h 453"/>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228"/>
                <a:gd name="T121" fmla="*/ 0 h 453"/>
                <a:gd name="T122" fmla="*/ 228 w 228"/>
                <a:gd name="T123" fmla="*/ 453 h 453"/>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228" h="453">
                  <a:moveTo>
                    <a:pt x="16" y="418"/>
                  </a:moveTo>
                  <a:lnTo>
                    <a:pt x="210" y="418"/>
                  </a:lnTo>
                  <a:lnTo>
                    <a:pt x="210" y="453"/>
                  </a:lnTo>
                  <a:lnTo>
                    <a:pt x="16" y="453"/>
                  </a:lnTo>
                  <a:lnTo>
                    <a:pt x="16" y="418"/>
                  </a:lnTo>
                  <a:close/>
                  <a:moveTo>
                    <a:pt x="228" y="435"/>
                  </a:moveTo>
                  <a:lnTo>
                    <a:pt x="228" y="453"/>
                  </a:lnTo>
                  <a:lnTo>
                    <a:pt x="210" y="453"/>
                  </a:lnTo>
                  <a:lnTo>
                    <a:pt x="210" y="435"/>
                  </a:lnTo>
                  <a:lnTo>
                    <a:pt x="228" y="435"/>
                  </a:lnTo>
                  <a:close/>
                  <a:moveTo>
                    <a:pt x="193" y="435"/>
                  </a:moveTo>
                  <a:lnTo>
                    <a:pt x="193" y="17"/>
                  </a:lnTo>
                  <a:lnTo>
                    <a:pt x="228" y="17"/>
                  </a:lnTo>
                  <a:lnTo>
                    <a:pt x="228" y="435"/>
                  </a:lnTo>
                  <a:lnTo>
                    <a:pt x="193" y="435"/>
                  </a:lnTo>
                  <a:close/>
                  <a:moveTo>
                    <a:pt x="210" y="0"/>
                  </a:moveTo>
                  <a:lnTo>
                    <a:pt x="228" y="0"/>
                  </a:lnTo>
                  <a:lnTo>
                    <a:pt x="228" y="17"/>
                  </a:lnTo>
                  <a:lnTo>
                    <a:pt x="210" y="17"/>
                  </a:lnTo>
                  <a:lnTo>
                    <a:pt x="210" y="0"/>
                  </a:lnTo>
                  <a:close/>
                  <a:moveTo>
                    <a:pt x="210" y="35"/>
                  </a:moveTo>
                  <a:lnTo>
                    <a:pt x="16" y="35"/>
                  </a:lnTo>
                  <a:lnTo>
                    <a:pt x="16" y="0"/>
                  </a:lnTo>
                  <a:lnTo>
                    <a:pt x="210" y="0"/>
                  </a:lnTo>
                  <a:lnTo>
                    <a:pt x="210" y="35"/>
                  </a:lnTo>
                  <a:close/>
                  <a:moveTo>
                    <a:pt x="0" y="17"/>
                  </a:moveTo>
                  <a:lnTo>
                    <a:pt x="0" y="0"/>
                  </a:lnTo>
                  <a:lnTo>
                    <a:pt x="16" y="0"/>
                  </a:lnTo>
                  <a:lnTo>
                    <a:pt x="16" y="17"/>
                  </a:lnTo>
                  <a:lnTo>
                    <a:pt x="0" y="17"/>
                  </a:lnTo>
                  <a:close/>
                  <a:moveTo>
                    <a:pt x="34" y="17"/>
                  </a:moveTo>
                  <a:lnTo>
                    <a:pt x="34" y="435"/>
                  </a:lnTo>
                  <a:lnTo>
                    <a:pt x="0" y="435"/>
                  </a:lnTo>
                  <a:lnTo>
                    <a:pt x="0" y="17"/>
                  </a:lnTo>
                  <a:lnTo>
                    <a:pt x="34" y="17"/>
                  </a:lnTo>
                  <a:close/>
                  <a:moveTo>
                    <a:pt x="16" y="453"/>
                  </a:moveTo>
                  <a:lnTo>
                    <a:pt x="0" y="453"/>
                  </a:lnTo>
                  <a:lnTo>
                    <a:pt x="0" y="435"/>
                  </a:lnTo>
                  <a:lnTo>
                    <a:pt x="16" y="435"/>
                  </a:lnTo>
                  <a:lnTo>
                    <a:pt x="16" y="453"/>
                  </a:lnTo>
                  <a:close/>
                </a:path>
              </a:pathLst>
            </a:custGeom>
            <a:solidFill>
              <a:srgbClr val="1F1A17"/>
            </a:solidFill>
            <a:ln w="9525">
              <a:solidFill>
                <a:schemeClr val="tx1"/>
              </a:solidFill>
              <a:round/>
              <a:headEnd/>
              <a:tailEnd/>
            </a:ln>
          </p:spPr>
          <p:txBody>
            <a:bodyPr/>
            <a:lstStyle/>
            <a:p>
              <a:endParaRPr lang="zh-CN" altLang="en-US"/>
            </a:p>
          </p:txBody>
        </p:sp>
        <p:sp>
          <p:nvSpPr>
            <p:cNvPr id="89104" name="Freeform 16"/>
            <p:cNvSpPr>
              <a:spLocks/>
            </p:cNvSpPr>
            <p:nvPr/>
          </p:nvSpPr>
          <p:spPr bwMode="auto">
            <a:xfrm>
              <a:off x="2027" y="1828"/>
              <a:ext cx="116" cy="10"/>
            </a:xfrm>
            <a:custGeom>
              <a:avLst/>
              <a:gdLst>
                <a:gd name="T0" fmla="*/ 0 w 696"/>
                <a:gd name="T1" fmla="*/ 0 h 60"/>
                <a:gd name="T2" fmla="*/ 0 w 696"/>
                <a:gd name="T3" fmla="*/ 0 h 60"/>
                <a:gd name="T4" fmla="*/ 0 w 696"/>
                <a:gd name="T5" fmla="*/ 0 h 60"/>
                <a:gd name="T6" fmla="*/ 0 w 696"/>
                <a:gd name="T7" fmla="*/ 0 h 60"/>
                <a:gd name="T8" fmla="*/ 0 w 696"/>
                <a:gd name="T9" fmla="*/ 0 h 60"/>
                <a:gd name="T10" fmla="*/ 0 w 696"/>
                <a:gd name="T11" fmla="*/ 0 h 60"/>
                <a:gd name="T12" fmla="*/ 0 w 696"/>
                <a:gd name="T13" fmla="*/ 0 h 60"/>
                <a:gd name="T14" fmla="*/ 0 w 696"/>
                <a:gd name="T15" fmla="*/ 0 h 60"/>
                <a:gd name="T16" fmla="*/ 0 w 696"/>
                <a:gd name="T17" fmla="*/ 0 h 60"/>
                <a:gd name="T18" fmla="*/ 0 w 696"/>
                <a:gd name="T19" fmla="*/ 0 h 60"/>
                <a:gd name="T20" fmla="*/ 0 w 696"/>
                <a:gd name="T21" fmla="*/ 0 h 60"/>
                <a:gd name="T22" fmla="*/ 0 w 696"/>
                <a:gd name="T23" fmla="*/ 0 h 60"/>
                <a:gd name="T24" fmla="*/ 0 w 696"/>
                <a:gd name="T25" fmla="*/ 0 h 60"/>
                <a:gd name="T26" fmla="*/ 0 w 696"/>
                <a:gd name="T27" fmla="*/ 0 h 60"/>
                <a:gd name="T28" fmla="*/ 0 w 696"/>
                <a:gd name="T29" fmla="*/ 0 h 60"/>
                <a:gd name="T30" fmla="*/ 0 w 696"/>
                <a:gd name="T31" fmla="*/ 0 h 60"/>
                <a:gd name="T32" fmla="*/ 0 w 696"/>
                <a:gd name="T33" fmla="*/ 0 h 60"/>
                <a:gd name="T34" fmla="*/ 0 w 696"/>
                <a:gd name="T35" fmla="*/ 0 h 60"/>
                <a:gd name="T36" fmla="*/ 0 w 696"/>
                <a:gd name="T37" fmla="*/ 0 h 60"/>
                <a:gd name="T38" fmla="*/ 0 w 696"/>
                <a:gd name="T39" fmla="*/ 0 h 60"/>
                <a:gd name="T40" fmla="*/ 0 w 696"/>
                <a:gd name="T41" fmla="*/ 0 h 60"/>
                <a:gd name="T42" fmla="*/ 0 w 696"/>
                <a:gd name="T43" fmla="*/ 0 h 60"/>
                <a:gd name="T44" fmla="*/ 0 w 696"/>
                <a:gd name="T45" fmla="*/ 0 h 60"/>
                <a:gd name="T46" fmla="*/ 0 w 696"/>
                <a:gd name="T47" fmla="*/ 0 h 60"/>
                <a:gd name="T48" fmla="*/ 0 w 696"/>
                <a:gd name="T49" fmla="*/ 0 h 60"/>
                <a:gd name="T50" fmla="*/ 0 w 696"/>
                <a:gd name="T51" fmla="*/ 0 h 60"/>
                <a:gd name="T52" fmla="*/ 0 w 696"/>
                <a:gd name="T53" fmla="*/ 0 h 60"/>
                <a:gd name="T54" fmla="*/ 0 w 696"/>
                <a:gd name="T55" fmla="*/ 0 h 60"/>
                <a:gd name="T56" fmla="*/ 0 w 696"/>
                <a:gd name="T57" fmla="*/ 0 h 60"/>
                <a:gd name="T58" fmla="*/ 0 w 696"/>
                <a:gd name="T59" fmla="*/ 0 h 60"/>
                <a:gd name="T60" fmla="*/ 0 w 696"/>
                <a:gd name="T61" fmla="*/ 0 h 60"/>
                <a:gd name="T62" fmla="*/ 0 w 696"/>
                <a:gd name="T63" fmla="*/ 0 h 60"/>
                <a:gd name="T64" fmla="*/ 0 w 696"/>
                <a:gd name="T65" fmla="*/ 0 h 60"/>
                <a:gd name="T66" fmla="*/ 0 w 696"/>
                <a:gd name="T67" fmla="*/ 0 h 60"/>
                <a:gd name="T68" fmla="*/ 0 w 696"/>
                <a:gd name="T69" fmla="*/ 0 h 60"/>
                <a:gd name="T70" fmla="*/ 0 w 696"/>
                <a:gd name="T71" fmla="*/ 0 h 60"/>
                <a:gd name="T72" fmla="*/ 0 w 696"/>
                <a:gd name="T73" fmla="*/ 0 h 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696"/>
                <a:gd name="T112" fmla="*/ 0 h 60"/>
                <a:gd name="T113" fmla="*/ 696 w 696"/>
                <a:gd name="T114" fmla="*/ 60 h 60"/>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696" h="60">
                  <a:moveTo>
                    <a:pt x="696" y="17"/>
                  </a:moveTo>
                  <a:lnTo>
                    <a:pt x="696" y="17"/>
                  </a:lnTo>
                  <a:lnTo>
                    <a:pt x="667" y="14"/>
                  </a:lnTo>
                  <a:lnTo>
                    <a:pt x="634" y="9"/>
                  </a:lnTo>
                  <a:lnTo>
                    <a:pt x="598" y="7"/>
                  </a:lnTo>
                  <a:lnTo>
                    <a:pt x="559" y="4"/>
                  </a:lnTo>
                  <a:lnTo>
                    <a:pt x="519" y="2"/>
                  </a:lnTo>
                  <a:lnTo>
                    <a:pt x="477" y="1"/>
                  </a:lnTo>
                  <a:lnTo>
                    <a:pt x="433" y="0"/>
                  </a:lnTo>
                  <a:lnTo>
                    <a:pt x="387" y="0"/>
                  </a:lnTo>
                  <a:lnTo>
                    <a:pt x="341" y="0"/>
                  </a:lnTo>
                  <a:lnTo>
                    <a:pt x="293" y="2"/>
                  </a:lnTo>
                  <a:lnTo>
                    <a:pt x="244" y="3"/>
                  </a:lnTo>
                  <a:lnTo>
                    <a:pt x="196" y="6"/>
                  </a:lnTo>
                  <a:lnTo>
                    <a:pt x="147" y="9"/>
                  </a:lnTo>
                  <a:lnTo>
                    <a:pt x="97" y="14"/>
                  </a:lnTo>
                  <a:lnTo>
                    <a:pt x="49" y="19"/>
                  </a:lnTo>
                  <a:lnTo>
                    <a:pt x="0" y="25"/>
                  </a:lnTo>
                  <a:lnTo>
                    <a:pt x="5" y="60"/>
                  </a:lnTo>
                  <a:lnTo>
                    <a:pt x="52" y="53"/>
                  </a:lnTo>
                  <a:lnTo>
                    <a:pt x="101" y="48"/>
                  </a:lnTo>
                  <a:lnTo>
                    <a:pt x="149" y="45"/>
                  </a:lnTo>
                  <a:lnTo>
                    <a:pt x="198" y="40"/>
                  </a:lnTo>
                  <a:lnTo>
                    <a:pt x="246" y="38"/>
                  </a:lnTo>
                  <a:lnTo>
                    <a:pt x="294" y="36"/>
                  </a:lnTo>
                  <a:lnTo>
                    <a:pt x="341" y="35"/>
                  </a:lnTo>
                  <a:lnTo>
                    <a:pt x="387" y="35"/>
                  </a:lnTo>
                  <a:lnTo>
                    <a:pt x="432" y="35"/>
                  </a:lnTo>
                  <a:lnTo>
                    <a:pt x="476" y="36"/>
                  </a:lnTo>
                  <a:lnTo>
                    <a:pt x="517" y="37"/>
                  </a:lnTo>
                  <a:lnTo>
                    <a:pt x="557" y="39"/>
                  </a:lnTo>
                  <a:lnTo>
                    <a:pt x="595" y="41"/>
                  </a:lnTo>
                  <a:lnTo>
                    <a:pt x="629" y="45"/>
                  </a:lnTo>
                  <a:lnTo>
                    <a:pt x="662" y="48"/>
                  </a:lnTo>
                  <a:lnTo>
                    <a:pt x="692" y="52"/>
                  </a:lnTo>
                  <a:lnTo>
                    <a:pt x="696" y="17"/>
                  </a:lnTo>
                  <a:close/>
                </a:path>
              </a:pathLst>
            </a:custGeom>
            <a:solidFill>
              <a:srgbClr val="1F1A17"/>
            </a:solidFill>
            <a:ln w="9525">
              <a:solidFill>
                <a:schemeClr val="tx1"/>
              </a:solidFill>
              <a:round/>
              <a:headEnd/>
              <a:tailEnd/>
            </a:ln>
          </p:spPr>
          <p:txBody>
            <a:bodyPr/>
            <a:lstStyle/>
            <a:p>
              <a:endParaRPr lang="zh-CN" altLang="en-US"/>
            </a:p>
          </p:txBody>
        </p:sp>
        <p:sp>
          <p:nvSpPr>
            <p:cNvPr id="89105" name="Freeform 17"/>
            <p:cNvSpPr>
              <a:spLocks/>
            </p:cNvSpPr>
            <p:nvPr/>
          </p:nvSpPr>
          <p:spPr bwMode="auto">
            <a:xfrm>
              <a:off x="2142" y="1831"/>
              <a:ext cx="52" cy="19"/>
            </a:xfrm>
            <a:custGeom>
              <a:avLst/>
              <a:gdLst>
                <a:gd name="T0" fmla="*/ 0 w 309"/>
                <a:gd name="T1" fmla="*/ 0 h 116"/>
                <a:gd name="T2" fmla="*/ 0 w 309"/>
                <a:gd name="T3" fmla="*/ 0 h 116"/>
                <a:gd name="T4" fmla="*/ 0 w 309"/>
                <a:gd name="T5" fmla="*/ 0 h 116"/>
                <a:gd name="T6" fmla="*/ 0 w 309"/>
                <a:gd name="T7" fmla="*/ 0 h 116"/>
                <a:gd name="T8" fmla="*/ 0 w 309"/>
                <a:gd name="T9" fmla="*/ 0 h 116"/>
                <a:gd name="T10" fmla="*/ 0 w 309"/>
                <a:gd name="T11" fmla="*/ 0 h 116"/>
                <a:gd name="T12" fmla="*/ 0 w 309"/>
                <a:gd name="T13" fmla="*/ 0 h 116"/>
                <a:gd name="T14" fmla="*/ 0 w 309"/>
                <a:gd name="T15" fmla="*/ 0 h 116"/>
                <a:gd name="T16" fmla="*/ 0 w 309"/>
                <a:gd name="T17" fmla="*/ 0 h 116"/>
                <a:gd name="T18" fmla="*/ 0 w 309"/>
                <a:gd name="T19" fmla="*/ 0 h 116"/>
                <a:gd name="T20" fmla="*/ 0 w 309"/>
                <a:gd name="T21" fmla="*/ 0 h 116"/>
                <a:gd name="T22" fmla="*/ 0 w 309"/>
                <a:gd name="T23" fmla="*/ 0 h 116"/>
                <a:gd name="T24" fmla="*/ 0 w 309"/>
                <a:gd name="T25" fmla="*/ 0 h 116"/>
                <a:gd name="T26" fmla="*/ 0 w 309"/>
                <a:gd name="T27" fmla="*/ 0 h 116"/>
                <a:gd name="T28" fmla="*/ 0 w 309"/>
                <a:gd name="T29" fmla="*/ 0 h 116"/>
                <a:gd name="T30" fmla="*/ 0 w 309"/>
                <a:gd name="T31" fmla="*/ 0 h 116"/>
                <a:gd name="T32" fmla="*/ 0 w 309"/>
                <a:gd name="T33" fmla="*/ 0 h 116"/>
                <a:gd name="T34" fmla="*/ 0 w 309"/>
                <a:gd name="T35" fmla="*/ 0 h 116"/>
                <a:gd name="T36" fmla="*/ 0 w 309"/>
                <a:gd name="T37" fmla="*/ 0 h 116"/>
                <a:gd name="T38" fmla="*/ 0 w 309"/>
                <a:gd name="T39" fmla="*/ 0 h 116"/>
                <a:gd name="T40" fmla="*/ 0 w 309"/>
                <a:gd name="T41" fmla="*/ 0 h 116"/>
                <a:gd name="T42" fmla="*/ 0 w 309"/>
                <a:gd name="T43" fmla="*/ 0 h 116"/>
                <a:gd name="T44" fmla="*/ 0 w 309"/>
                <a:gd name="T45" fmla="*/ 0 h 116"/>
                <a:gd name="T46" fmla="*/ 0 w 309"/>
                <a:gd name="T47" fmla="*/ 0 h 116"/>
                <a:gd name="T48" fmla="*/ 0 w 309"/>
                <a:gd name="T49" fmla="*/ 0 h 116"/>
                <a:gd name="T50" fmla="*/ 0 w 309"/>
                <a:gd name="T51" fmla="*/ 0 h 116"/>
                <a:gd name="T52" fmla="*/ 0 w 309"/>
                <a:gd name="T53" fmla="*/ 0 h 116"/>
                <a:gd name="T54" fmla="*/ 0 w 309"/>
                <a:gd name="T55" fmla="*/ 0 h 116"/>
                <a:gd name="T56" fmla="*/ 0 w 309"/>
                <a:gd name="T57" fmla="*/ 0 h 11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309"/>
                <a:gd name="T88" fmla="*/ 0 h 116"/>
                <a:gd name="T89" fmla="*/ 309 w 309"/>
                <a:gd name="T90" fmla="*/ 116 h 11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309" h="116">
                  <a:moveTo>
                    <a:pt x="309" y="89"/>
                  </a:moveTo>
                  <a:lnTo>
                    <a:pt x="309" y="89"/>
                  </a:lnTo>
                  <a:lnTo>
                    <a:pt x="300" y="82"/>
                  </a:lnTo>
                  <a:lnTo>
                    <a:pt x="289" y="75"/>
                  </a:lnTo>
                  <a:lnTo>
                    <a:pt x="276" y="68"/>
                  </a:lnTo>
                  <a:lnTo>
                    <a:pt x="263" y="62"/>
                  </a:lnTo>
                  <a:lnTo>
                    <a:pt x="249" y="56"/>
                  </a:lnTo>
                  <a:lnTo>
                    <a:pt x="233" y="51"/>
                  </a:lnTo>
                  <a:lnTo>
                    <a:pt x="215" y="45"/>
                  </a:lnTo>
                  <a:lnTo>
                    <a:pt x="196" y="40"/>
                  </a:lnTo>
                  <a:lnTo>
                    <a:pt x="156" y="29"/>
                  </a:lnTo>
                  <a:lnTo>
                    <a:pt x="110" y="19"/>
                  </a:lnTo>
                  <a:lnTo>
                    <a:pt x="59" y="10"/>
                  </a:lnTo>
                  <a:lnTo>
                    <a:pt x="4" y="0"/>
                  </a:lnTo>
                  <a:lnTo>
                    <a:pt x="0" y="35"/>
                  </a:lnTo>
                  <a:lnTo>
                    <a:pt x="54" y="44"/>
                  </a:lnTo>
                  <a:lnTo>
                    <a:pt x="103" y="53"/>
                  </a:lnTo>
                  <a:lnTo>
                    <a:pt x="148" y="63"/>
                  </a:lnTo>
                  <a:lnTo>
                    <a:pt x="188" y="73"/>
                  </a:lnTo>
                  <a:lnTo>
                    <a:pt x="205" y="78"/>
                  </a:lnTo>
                  <a:lnTo>
                    <a:pt x="222" y="84"/>
                  </a:lnTo>
                  <a:lnTo>
                    <a:pt x="237" y="89"/>
                  </a:lnTo>
                  <a:lnTo>
                    <a:pt x="250" y="95"/>
                  </a:lnTo>
                  <a:lnTo>
                    <a:pt x="261" y="100"/>
                  </a:lnTo>
                  <a:lnTo>
                    <a:pt x="272" y="105"/>
                  </a:lnTo>
                  <a:lnTo>
                    <a:pt x="280" y="110"/>
                  </a:lnTo>
                  <a:lnTo>
                    <a:pt x="286" y="116"/>
                  </a:lnTo>
                  <a:lnTo>
                    <a:pt x="309" y="89"/>
                  </a:lnTo>
                  <a:close/>
                </a:path>
              </a:pathLst>
            </a:custGeom>
            <a:solidFill>
              <a:srgbClr val="1F1A17"/>
            </a:solidFill>
            <a:ln w="9525">
              <a:solidFill>
                <a:schemeClr val="tx1"/>
              </a:solidFill>
              <a:round/>
              <a:headEnd/>
              <a:tailEnd/>
            </a:ln>
          </p:spPr>
          <p:txBody>
            <a:bodyPr/>
            <a:lstStyle/>
            <a:p>
              <a:endParaRPr lang="zh-CN" altLang="en-US"/>
            </a:p>
          </p:txBody>
        </p:sp>
        <p:sp>
          <p:nvSpPr>
            <p:cNvPr id="89106" name="Freeform 18"/>
            <p:cNvSpPr>
              <a:spLocks/>
            </p:cNvSpPr>
            <p:nvPr/>
          </p:nvSpPr>
          <p:spPr bwMode="auto">
            <a:xfrm>
              <a:off x="2190" y="1846"/>
              <a:ext cx="25" cy="26"/>
            </a:xfrm>
            <a:custGeom>
              <a:avLst/>
              <a:gdLst>
                <a:gd name="T0" fmla="*/ 0 w 147"/>
                <a:gd name="T1" fmla="*/ 0 h 160"/>
                <a:gd name="T2" fmla="*/ 0 w 147"/>
                <a:gd name="T3" fmla="*/ 0 h 160"/>
                <a:gd name="T4" fmla="*/ 0 w 147"/>
                <a:gd name="T5" fmla="*/ 0 h 160"/>
                <a:gd name="T6" fmla="*/ 0 w 147"/>
                <a:gd name="T7" fmla="*/ 0 h 160"/>
                <a:gd name="T8" fmla="*/ 0 w 147"/>
                <a:gd name="T9" fmla="*/ 0 h 160"/>
                <a:gd name="T10" fmla="*/ 0 w 147"/>
                <a:gd name="T11" fmla="*/ 0 h 160"/>
                <a:gd name="T12" fmla="*/ 0 w 147"/>
                <a:gd name="T13" fmla="*/ 0 h 160"/>
                <a:gd name="T14" fmla="*/ 0 w 147"/>
                <a:gd name="T15" fmla="*/ 0 h 160"/>
                <a:gd name="T16" fmla="*/ 0 w 147"/>
                <a:gd name="T17" fmla="*/ 0 h 160"/>
                <a:gd name="T18" fmla="*/ 0 w 147"/>
                <a:gd name="T19" fmla="*/ 0 h 160"/>
                <a:gd name="T20" fmla="*/ 0 w 147"/>
                <a:gd name="T21" fmla="*/ 0 h 160"/>
                <a:gd name="T22" fmla="*/ 0 w 147"/>
                <a:gd name="T23" fmla="*/ 0 h 160"/>
                <a:gd name="T24" fmla="*/ 0 w 147"/>
                <a:gd name="T25" fmla="*/ 0 h 160"/>
                <a:gd name="T26" fmla="*/ 0 w 147"/>
                <a:gd name="T27" fmla="*/ 0 h 160"/>
                <a:gd name="T28" fmla="*/ 0 w 147"/>
                <a:gd name="T29" fmla="*/ 0 h 160"/>
                <a:gd name="T30" fmla="*/ 0 w 147"/>
                <a:gd name="T31" fmla="*/ 0 h 160"/>
                <a:gd name="T32" fmla="*/ 0 w 147"/>
                <a:gd name="T33" fmla="*/ 0 h 160"/>
                <a:gd name="T34" fmla="*/ 0 w 147"/>
                <a:gd name="T35" fmla="*/ 0 h 160"/>
                <a:gd name="T36" fmla="*/ 0 w 147"/>
                <a:gd name="T37" fmla="*/ 0 h 160"/>
                <a:gd name="T38" fmla="*/ 0 w 147"/>
                <a:gd name="T39" fmla="*/ 0 h 160"/>
                <a:gd name="T40" fmla="*/ 0 w 147"/>
                <a:gd name="T41" fmla="*/ 0 h 160"/>
                <a:gd name="T42" fmla="*/ 0 w 147"/>
                <a:gd name="T43" fmla="*/ 0 h 160"/>
                <a:gd name="T44" fmla="*/ 0 w 147"/>
                <a:gd name="T45" fmla="*/ 0 h 160"/>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47"/>
                <a:gd name="T70" fmla="*/ 0 h 160"/>
                <a:gd name="T71" fmla="*/ 147 w 147"/>
                <a:gd name="T72" fmla="*/ 160 h 160"/>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47" h="160">
                  <a:moveTo>
                    <a:pt x="147" y="160"/>
                  </a:moveTo>
                  <a:lnTo>
                    <a:pt x="146" y="143"/>
                  </a:lnTo>
                  <a:lnTo>
                    <a:pt x="144" y="128"/>
                  </a:lnTo>
                  <a:lnTo>
                    <a:pt x="139" y="113"/>
                  </a:lnTo>
                  <a:lnTo>
                    <a:pt x="132" y="100"/>
                  </a:lnTo>
                  <a:lnTo>
                    <a:pt x="124" y="88"/>
                  </a:lnTo>
                  <a:lnTo>
                    <a:pt x="117" y="76"/>
                  </a:lnTo>
                  <a:lnTo>
                    <a:pt x="107" y="66"/>
                  </a:lnTo>
                  <a:lnTo>
                    <a:pt x="97" y="56"/>
                  </a:lnTo>
                  <a:lnTo>
                    <a:pt x="57" y="26"/>
                  </a:lnTo>
                  <a:lnTo>
                    <a:pt x="23" y="0"/>
                  </a:lnTo>
                  <a:lnTo>
                    <a:pt x="0" y="27"/>
                  </a:lnTo>
                  <a:lnTo>
                    <a:pt x="37" y="53"/>
                  </a:lnTo>
                  <a:lnTo>
                    <a:pt x="75" y="83"/>
                  </a:lnTo>
                  <a:lnTo>
                    <a:pt x="82" y="90"/>
                  </a:lnTo>
                  <a:lnTo>
                    <a:pt x="89" y="99"/>
                  </a:lnTo>
                  <a:lnTo>
                    <a:pt x="96" y="108"/>
                  </a:lnTo>
                  <a:lnTo>
                    <a:pt x="102" y="117"/>
                  </a:lnTo>
                  <a:lnTo>
                    <a:pt x="107" y="127"/>
                  </a:lnTo>
                  <a:lnTo>
                    <a:pt x="110" y="137"/>
                  </a:lnTo>
                  <a:lnTo>
                    <a:pt x="112" y="148"/>
                  </a:lnTo>
                  <a:lnTo>
                    <a:pt x="113" y="160"/>
                  </a:lnTo>
                  <a:lnTo>
                    <a:pt x="147" y="160"/>
                  </a:lnTo>
                  <a:close/>
                </a:path>
              </a:pathLst>
            </a:custGeom>
            <a:solidFill>
              <a:srgbClr val="1F1A17"/>
            </a:solidFill>
            <a:ln w="9525">
              <a:solidFill>
                <a:schemeClr val="tx1"/>
              </a:solidFill>
              <a:round/>
              <a:headEnd/>
              <a:tailEnd/>
            </a:ln>
          </p:spPr>
          <p:txBody>
            <a:bodyPr/>
            <a:lstStyle/>
            <a:p>
              <a:endParaRPr lang="zh-CN" altLang="en-US"/>
            </a:p>
          </p:txBody>
        </p:sp>
        <p:sp>
          <p:nvSpPr>
            <p:cNvPr id="89107" name="Freeform 19"/>
            <p:cNvSpPr>
              <a:spLocks/>
            </p:cNvSpPr>
            <p:nvPr/>
          </p:nvSpPr>
          <p:spPr bwMode="auto">
            <a:xfrm>
              <a:off x="2204" y="1872"/>
              <a:ext cx="15" cy="15"/>
            </a:xfrm>
            <a:custGeom>
              <a:avLst/>
              <a:gdLst>
                <a:gd name="T0" fmla="*/ 0 w 91"/>
                <a:gd name="T1" fmla="*/ 0 h 93"/>
                <a:gd name="T2" fmla="*/ 0 w 91"/>
                <a:gd name="T3" fmla="*/ 0 h 93"/>
                <a:gd name="T4" fmla="*/ 0 w 91"/>
                <a:gd name="T5" fmla="*/ 0 h 93"/>
                <a:gd name="T6" fmla="*/ 0 w 91"/>
                <a:gd name="T7" fmla="*/ 0 h 93"/>
                <a:gd name="T8" fmla="*/ 0 w 91"/>
                <a:gd name="T9" fmla="*/ 0 h 93"/>
                <a:gd name="T10" fmla="*/ 0 w 91"/>
                <a:gd name="T11" fmla="*/ 0 h 93"/>
                <a:gd name="T12" fmla="*/ 0 60000 65536"/>
                <a:gd name="T13" fmla="*/ 0 60000 65536"/>
                <a:gd name="T14" fmla="*/ 0 60000 65536"/>
                <a:gd name="T15" fmla="*/ 0 60000 65536"/>
                <a:gd name="T16" fmla="*/ 0 60000 65536"/>
                <a:gd name="T17" fmla="*/ 0 60000 65536"/>
                <a:gd name="T18" fmla="*/ 0 w 91"/>
                <a:gd name="T19" fmla="*/ 0 h 93"/>
                <a:gd name="T20" fmla="*/ 91 w 91"/>
                <a:gd name="T21" fmla="*/ 93 h 93"/>
              </a:gdLst>
              <a:ahLst/>
              <a:cxnLst>
                <a:cxn ang="T12">
                  <a:pos x="T0" y="T1"/>
                </a:cxn>
                <a:cxn ang="T13">
                  <a:pos x="T2" y="T3"/>
                </a:cxn>
                <a:cxn ang="T14">
                  <a:pos x="T4" y="T5"/>
                </a:cxn>
                <a:cxn ang="T15">
                  <a:pos x="T6" y="T7"/>
                </a:cxn>
                <a:cxn ang="T16">
                  <a:pos x="T8" y="T9"/>
                </a:cxn>
                <a:cxn ang="T17">
                  <a:pos x="T10" y="T11"/>
                </a:cxn>
              </a:cxnLst>
              <a:rect l="T18" t="T19" r="T20" b="T21"/>
              <a:pathLst>
                <a:path w="91" h="93">
                  <a:moveTo>
                    <a:pt x="45" y="92"/>
                  </a:moveTo>
                  <a:lnTo>
                    <a:pt x="91" y="0"/>
                  </a:lnTo>
                  <a:lnTo>
                    <a:pt x="0" y="0"/>
                  </a:lnTo>
                  <a:lnTo>
                    <a:pt x="45" y="92"/>
                  </a:lnTo>
                  <a:lnTo>
                    <a:pt x="45" y="93"/>
                  </a:lnTo>
                  <a:lnTo>
                    <a:pt x="45" y="92"/>
                  </a:lnTo>
                  <a:close/>
                </a:path>
              </a:pathLst>
            </a:custGeom>
            <a:solidFill>
              <a:srgbClr val="1F1A17"/>
            </a:solidFill>
            <a:ln w="9525">
              <a:solidFill>
                <a:schemeClr val="tx1"/>
              </a:solidFill>
              <a:round/>
              <a:headEnd/>
              <a:tailEnd/>
            </a:ln>
          </p:spPr>
          <p:txBody>
            <a:bodyPr/>
            <a:lstStyle/>
            <a:p>
              <a:endParaRPr lang="zh-CN" altLang="en-US"/>
            </a:p>
          </p:txBody>
        </p:sp>
        <p:sp>
          <p:nvSpPr>
            <p:cNvPr id="89108" name="Freeform 20"/>
            <p:cNvSpPr>
              <a:spLocks/>
            </p:cNvSpPr>
            <p:nvPr/>
          </p:nvSpPr>
          <p:spPr bwMode="auto">
            <a:xfrm>
              <a:off x="2027" y="1847"/>
              <a:ext cx="5" cy="6"/>
            </a:xfrm>
            <a:custGeom>
              <a:avLst/>
              <a:gdLst>
                <a:gd name="T0" fmla="*/ 0 w 31"/>
                <a:gd name="T1" fmla="*/ 0 h 35"/>
                <a:gd name="T2" fmla="*/ 0 w 31"/>
                <a:gd name="T3" fmla="*/ 0 h 35"/>
                <a:gd name="T4" fmla="*/ 0 w 31"/>
                <a:gd name="T5" fmla="*/ 0 h 35"/>
                <a:gd name="T6" fmla="*/ 0 w 31"/>
                <a:gd name="T7" fmla="*/ 0 h 35"/>
                <a:gd name="T8" fmla="*/ 0 w 31"/>
                <a:gd name="T9" fmla="*/ 0 h 35"/>
                <a:gd name="T10" fmla="*/ 0 w 31"/>
                <a:gd name="T11" fmla="*/ 0 h 35"/>
                <a:gd name="T12" fmla="*/ 0 w 31"/>
                <a:gd name="T13" fmla="*/ 0 h 35"/>
                <a:gd name="T14" fmla="*/ 0 w 31"/>
                <a:gd name="T15" fmla="*/ 0 h 35"/>
                <a:gd name="T16" fmla="*/ 0 w 31"/>
                <a:gd name="T17" fmla="*/ 0 h 3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1"/>
                <a:gd name="T28" fmla="*/ 0 h 35"/>
                <a:gd name="T29" fmla="*/ 31 w 31"/>
                <a:gd name="T30" fmla="*/ 35 h 3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1" h="35">
                  <a:moveTo>
                    <a:pt x="31" y="0"/>
                  </a:moveTo>
                  <a:lnTo>
                    <a:pt x="31" y="0"/>
                  </a:lnTo>
                  <a:lnTo>
                    <a:pt x="15" y="0"/>
                  </a:lnTo>
                  <a:lnTo>
                    <a:pt x="0" y="0"/>
                  </a:lnTo>
                  <a:lnTo>
                    <a:pt x="0" y="35"/>
                  </a:lnTo>
                  <a:lnTo>
                    <a:pt x="15" y="35"/>
                  </a:lnTo>
                  <a:lnTo>
                    <a:pt x="31" y="35"/>
                  </a:lnTo>
                  <a:lnTo>
                    <a:pt x="31" y="0"/>
                  </a:lnTo>
                  <a:close/>
                </a:path>
              </a:pathLst>
            </a:custGeom>
            <a:solidFill>
              <a:srgbClr val="1F1A17"/>
            </a:solidFill>
            <a:ln w="9525">
              <a:solidFill>
                <a:schemeClr val="tx1"/>
              </a:solidFill>
              <a:round/>
              <a:headEnd/>
              <a:tailEnd/>
            </a:ln>
          </p:spPr>
          <p:txBody>
            <a:bodyPr/>
            <a:lstStyle/>
            <a:p>
              <a:endParaRPr lang="zh-CN" altLang="en-US"/>
            </a:p>
          </p:txBody>
        </p:sp>
        <p:sp>
          <p:nvSpPr>
            <p:cNvPr id="89109" name="Freeform 21"/>
            <p:cNvSpPr>
              <a:spLocks/>
            </p:cNvSpPr>
            <p:nvPr/>
          </p:nvSpPr>
          <p:spPr bwMode="auto">
            <a:xfrm>
              <a:off x="2032" y="1847"/>
              <a:ext cx="2" cy="6"/>
            </a:xfrm>
            <a:custGeom>
              <a:avLst/>
              <a:gdLst>
                <a:gd name="T0" fmla="*/ 0 w 12"/>
                <a:gd name="T1" fmla="*/ 0 h 35"/>
                <a:gd name="T2" fmla="*/ 0 w 12"/>
                <a:gd name="T3" fmla="*/ 0 h 35"/>
                <a:gd name="T4" fmla="*/ 0 w 12"/>
                <a:gd name="T5" fmla="*/ 0 h 35"/>
                <a:gd name="T6" fmla="*/ 0 w 12"/>
                <a:gd name="T7" fmla="*/ 0 h 35"/>
                <a:gd name="T8" fmla="*/ 0 w 12"/>
                <a:gd name="T9" fmla="*/ 0 h 35"/>
                <a:gd name="T10" fmla="*/ 0 w 12"/>
                <a:gd name="T11" fmla="*/ 0 h 35"/>
                <a:gd name="T12" fmla="*/ 0 w 12"/>
                <a:gd name="T13" fmla="*/ 0 h 35"/>
                <a:gd name="T14" fmla="*/ 0 w 12"/>
                <a:gd name="T15" fmla="*/ 0 h 35"/>
                <a:gd name="T16" fmla="*/ 0 w 12"/>
                <a:gd name="T17" fmla="*/ 0 h 3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2"/>
                <a:gd name="T28" fmla="*/ 0 h 35"/>
                <a:gd name="T29" fmla="*/ 12 w 12"/>
                <a:gd name="T30" fmla="*/ 35 h 3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2" h="35">
                  <a:moveTo>
                    <a:pt x="12" y="0"/>
                  </a:moveTo>
                  <a:lnTo>
                    <a:pt x="12" y="0"/>
                  </a:lnTo>
                  <a:lnTo>
                    <a:pt x="6" y="0"/>
                  </a:lnTo>
                  <a:lnTo>
                    <a:pt x="0" y="0"/>
                  </a:lnTo>
                  <a:lnTo>
                    <a:pt x="0" y="35"/>
                  </a:lnTo>
                  <a:lnTo>
                    <a:pt x="6" y="35"/>
                  </a:lnTo>
                  <a:lnTo>
                    <a:pt x="12" y="35"/>
                  </a:lnTo>
                  <a:lnTo>
                    <a:pt x="12" y="0"/>
                  </a:lnTo>
                  <a:close/>
                </a:path>
              </a:pathLst>
            </a:custGeom>
            <a:solidFill>
              <a:srgbClr val="1F1A17"/>
            </a:solidFill>
            <a:ln w="9525">
              <a:solidFill>
                <a:schemeClr val="tx1"/>
              </a:solidFill>
              <a:round/>
              <a:headEnd/>
              <a:tailEnd/>
            </a:ln>
          </p:spPr>
          <p:txBody>
            <a:bodyPr/>
            <a:lstStyle/>
            <a:p>
              <a:endParaRPr lang="zh-CN" altLang="en-US"/>
            </a:p>
          </p:txBody>
        </p:sp>
        <p:sp>
          <p:nvSpPr>
            <p:cNvPr id="89110" name="Freeform 22"/>
            <p:cNvSpPr>
              <a:spLocks/>
            </p:cNvSpPr>
            <p:nvPr/>
          </p:nvSpPr>
          <p:spPr bwMode="auto">
            <a:xfrm>
              <a:off x="2034" y="1847"/>
              <a:ext cx="2" cy="6"/>
            </a:xfrm>
            <a:custGeom>
              <a:avLst/>
              <a:gdLst>
                <a:gd name="T0" fmla="*/ 0 w 7"/>
                <a:gd name="T1" fmla="*/ 0 h 35"/>
                <a:gd name="T2" fmla="*/ 0 w 7"/>
                <a:gd name="T3" fmla="*/ 0 h 35"/>
                <a:gd name="T4" fmla="*/ 0 w 7"/>
                <a:gd name="T5" fmla="*/ 0 h 35"/>
                <a:gd name="T6" fmla="*/ 0 w 7"/>
                <a:gd name="T7" fmla="*/ 0 h 35"/>
                <a:gd name="T8" fmla="*/ 0 w 7"/>
                <a:gd name="T9" fmla="*/ 0 h 35"/>
                <a:gd name="T10" fmla="*/ 0 w 7"/>
                <a:gd name="T11" fmla="*/ 0 h 35"/>
                <a:gd name="T12" fmla="*/ 0 w 7"/>
                <a:gd name="T13" fmla="*/ 0 h 35"/>
                <a:gd name="T14" fmla="*/ 0 w 7"/>
                <a:gd name="T15" fmla="*/ 0 h 35"/>
                <a:gd name="T16" fmla="*/ 0 w 7"/>
                <a:gd name="T17" fmla="*/ 0 h 3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
                <a:gd name="T28" fmla="*/ 0 h 35"/>
                <a:gd name="T29" fmla="*/ 7 w 7"/>
                <a:gd name="T30" fmla="*/ 35 h 3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 h="35">
                  <a:moveTo>
                    <a:pt x="7" y="0"/>
                  </a:moveTo>
                  <a:lnTo>
                    <a:pt x="7" y="0"/>
                  </a:lnTo>
                  <a:lnTo>
                    <a:pt x="4" y="0"/>
                  </a:lnTo>
                  <a:lnTo>
                    <a:pt x="0" y="0"/>
                  </a:lnTo>
                  <a:lnTo>
                    <a:pt x="0" y="35"/>
                  </a:lnTo>
                  <a:lnTo>
                    <a:pt x="4" y="35"/>
                  </a:lnTo>
                  <a:lnTo>
                    <a:pt x="7" y="35"/>
                  </a:lnTo>
                  <a:lnTo>
                    <a:pt x="7" y="0"/>
                  </a:lnTo>
                  <a:close/>
                </a:path>
              </a:pathLst>
            </a:custGeom>
            <a:solidFill>
              <a:srgbClr val="1F1A17"/>
            </a:solidFill>
            <a:ln w="9525">
              <a:solidFill>
                <a:schemeClr val="tx1"/>
              </a:solidFill>
              <a:round/>
              <a:headEnd/>
              <a:tailEnd/>
            </a:ln>
          </p:spPr>
          <p:txBody>
            <a:bodyPr/>
            <a:lstStyle/>
            <a:p>
              <a:endParaRPr lang="zh-CN" altLang="en-US"/>
            </a:p>
          </p:txBody>
        </p:sp>
        <p:sp>
          <p:nvSpPr>
            <p:cNvPr id="89111" name="Freeform 23"/>
            <p:cNvSpPr>
              <a:spLocks/>
            </p:cNvSpPr>
            <p:nvPr/>
          </p:nvSpPr>
          <p:spPr bwMode="auto">
            <a:xfrm>
              <a:off x="2036" y="1847"/>
              <a:ext cx="1" cy="6"/>
            </a:xfrm>
            <a:custGeom>
              <a:avLst/>
              <a:gdLst>
                <a:gd name="T0" fmla="*/ 0 w 8"/>
                <a:gd name="T1" fmla="*/ 0 h 35"/>
                <a:gd name="T2" fmla="*/ 0 w 8"/>
                <a:gd name="T3" fmla="*/ 0 h 35"/>
                <a:gd name="T4" fmla="*/ 0 w 8"/>
                <a:gd name="T5" fmla="*/ 0 h 35"/>
                <a:gd name="T6" fmla="*/ 0 w 8"/>
                <a:gd name="T7" fmla="*/ 0 h 35"/>
                <a:gd name="T8" fmla="*/ 0 w 8"/>
                <a:gd name="T9" fmla="*/ 0 h 35"/>
                <a:gd name="T10" fmla="*/ 0 w 8"/>
                <a:gd name="T11" fmla="*/ 0 h 35"/>
                <a:gd name="T12" fmla="*/ 0 w 8"/>
                <a:gd name="T13" fmla="*/ 0 h 35"/>
                <a:gd name="T14" fmla="*/ 0 w 8"/>
                <a:gd name="T15" fmla="*/ 0 h 35"/>
                <a:gd name="T16" fmla="*/ 0 w 8"/>
                <a:gd name="T17" fmla="*/ 0 h 3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8"/>
                <a:gd name="T28" fmla="*/ 0 h 35"/>
                <a:gd name="T29" fmla="*/ 8 w 8"/>
                <a:gd name="T30" fmla="*/ 35 h 3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8" h="35">
                  <a:moveTo>
                    <a:pt x="8" y="0"/>
                  </a:moveTo>
                  <a:lnTo>
                    <a:pt x="8" y="0"/>
                  </a:lnTo>
                  <a:lnTo>
                    <a:pt x="5" y="0"/>
                  </a:lnTo>
                  <a:lnTo>
                    <a:pt x="0" y="0"/>
                  </a:lnTo>
                  <a:lnTo>
                    <a:pt x="0" y="35"/>
                  </a:lnTo>
                  <a:lnTo>
                    <a:pt x="5" y="35"/>
                  </a:lnTo>
                  <a:lnTo>
                    <a:pt x="8" y="35"/>
                  </a:lnTo>
                  <a:lnTo>
                    <a:pt x="8" y="0"/>
                  </a:lnTo>
                  <a:close/>
                </a:path>
              </a:pathLst>
            </a:custGeom>
            <a:solidFill>
              <a:srgbClr val="1F1A17"/>
            </a:solidFill>
            <a:ln w="9525">
              <a:solidFill>
                <a:schemeClr val="tx1"/>
              </a:solidFill>
              <a:round/>
              <a:headEnd/>
              <a:tailEnd/>
            </a:ln>
          </p:spPr>
          <p:txBody>
            <a:bodyPr/>
            <a:lstStyle/>
            <a:p>
              <a:endParaRPr lang="zh-CN" altLang="en-US"/>
            </a:p>
          </p:txBody>
        </p:sp>
        <p:sp>
          <p:nvSpPr>
            <p:cNvPr id="89112" name="Freeform 24"/>
            <p:cNvSpPr>
              <a:spLocks/>
            </p:cNvSpPr>
            <p:nvPr/>
          </p:nvSpPr>
          <p:spPr bwMode="auto">
            <a:xfrm>
              <a:off x="2037" y="1847"/>
              <a:ext cx="1" cy="6"/>
            </a:xfrm>
            <a:custGeom>
              <a:avLst/>
              <a:gdLst>
                <a:gd name="T0" fmla="*/ 0 w 4"/>
                <a:gd name="T1" fmla="*/ 0 h 35"/>
                <a:gd name="T2" fmla="*/ 0 w 4"/>
                <a:gd name="T3" fmla="*/ 0 h 35"/>
                <a:gd name="T4" fmla="*/ 0 w 4"/>
                <a:gd name="T5" fmla="*/ 0 h 35"/>
                <a:gd name="T6" fmla="*/ 0 w 4"/>
                <a:gd name="T7" fmla="*/ 0 h 35"/>
                <a:gd name="T8" fmla="*/ 0 w 4"/>
                <a:gd name="T9" fmla="*/ 0 h 35"/>
                <a:gd name="T10" fmla="*/ 0 w 4"/>
                <a:gd name="T11" fmla="*/ 0 h 35"/>
                <a:gd name="T12" fmla="*/ 0 60000 65536"/>
                <a:gd name="T13" fmla="*/ 0 60000 65536"/>
                <a:gd name="T14" fmla="*/ 0 60000 65536"/>
                <a:gd name="T15" fmla="*/ 0 60000 65536"/>
                <a:gd name="T16" fmla="*/ 0 60000 65536"/>
                <a:gd name="T17" fmla="*/ 0 60000 65536"/>
                <a:gd name="T18" fmla="*/ 0 w 4"/>
                <a:gd name="T19" fmla="*/ 0 h 35"/>
                <a:gd name="T20" fmla="*/ 4 w 4"/>
                <a:gd name="T21" fmla="*/ 35 h 35"/>
              </a:gdLst>
              <a:ahLst/>
              <a:cxnLst>
                <a:cxn ang="T12">
                  <a:pos x="T0" y="T1"/>
                </a:cxn>
                <a:cxn ang="T13">
                  <a:pos x="T2" y="T3"/>
                </a:cxn>
                <a:cxn ang="T14">
                  <a:pos x="T4" y="T5"/>
                </a:cxn>
                <a:cxn ang="T15">
                  <a:pos x="T6" y="T7"/>
                </a:cxn>
                <a:cxn ang="T16">
                  <a:pos x="T8" y="T9"/>
                </a:cxn>
                <a:cxn ang="T17">
                  <a:pos x="T10" y="T11"/>
                </a:cxn>
              </a:cxnLst>
              <a:rect l="T18" t="T19" r="T20" b="T21"/>
              <a:pathLst>
                <a:path w="4" h="35">
                  <a:moveTo>
                    <a:pt x="4" y="35"/>
                  </a:moveTo>
                  <a:lnTo>
                    <a:pt x="4" y="0"/>
                  </a:lnTo>
                  <a:lnTo>
                    <a:pt x="0" y="0"/>
                  </a:lnTo>
                  <a:lnTo>
                    <a:pt x="0" y="35"/>
                  </a:lnTo>
                  <a:lnTo>
                    <a:pt x="4" y="35"/>
                  </a:lnTo>
                  <a:close/>
                </a:path>
              </a:pathLst>
            </a:custGeom>
            <a:solidFill>
              <a:srgbClr val="1F1A17"/>
            </a:solidFill>
            <a:ln w="9525">
              <a:solidFill>
                <a:schemeClr val="tx1"/>
              </a:solidFill>
              <a:round/>
              <a:headEnd/>
              <a:tailEnd/>
            </a:ln>
          </p:spPr>
          <p:txBody>
            <a:bodyPr/>
            <a:lstStyle/>
            <a:p>
              <a:endParaRPr lang="zh-CN" altLang="en-US"/>
            </a:p>
          </p:txBody>
        </p:sp>
        <p:sp>
          <p:nvSpPr>
            <p:cNvPr id="89113" name="Freeform 25"/>
            <p:cNvSpPr>
              <a:spLocks/>
            </p:cNvSpPr>
            <p:nvPr/>
          </p:nvSpPr>
          <p:spPr bwMode="auto">
            <a:xfrm>
              <a:off x="2038" y="1847"/>
              <a:ext cx="1" cy="6"/>
            </a:xfrm>
            <a:custGeom>
              <a:avLst/>
              <a:gdLst>
                <a:gd name="T0" fmla="*/ 0 w 4"/>
                <a:gd name="T1" fmla="*/ 0 h 35"/>
                <a:gd name="T2" fmla="*/ 0 w 4"/>
                <a:gd name="T3" fmla="*/ 0 h 35"/>
                <a:gd name="T4" fmla="*/ 0 w 4"/>
                <a:gd name="T5" fmla="*/ 0 h 35"/>
                <a:gd name="T6" fmla="*/ 0 w 4"/>
                <a:gd name="T7" fmla="*/ 0 h 35"/>
                <a:gd name="T8" fmla="*/ 0 w 4"/>
                <a:gd name="T9" fmla="*/ 0 h 35"/>
                <a:gd name="T10" fmla="*/ 0 w 4"/>
                <a:gd name="T11" fmla="*/ 0 h 35"/>
                <a:gd name="T12" fmla="*/ 0 w 4"/>
                <a:gd name="T13" fmla="*/ 0 h 35"/>
                <a:gd name="T14" fmla="*/ 0 w 4"/>
                <a:gd name="T15" fmla="*/ 0 h 35"/>
                <a:gd name="T16" fmla="*/ 0 w 4"/>
                <a:gd name="T17" fmla="*/ 0 h 3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
                <a:gd name="T28" fmla="*/ 0 h 35"/>
                <a:gd name="T29" fmla="*/ 4 w 4"/>
                <a:gd name="T30" fmla="*/ 35 h 3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 h="35">
                  <a:moveTo>
                    <a:pt x="4" y="0"/>
                  </a:moveTo>
                  <a:lnTo>
                    <a:pt x="4" y="0"/>
                  </a:lnTo>
                  <a:lnTo>
                    <a:pt x="1" y="0"/>
                  </a:lnTo>
                  <a:lnTo>
                    <a:pt x="0" y="0"/>
                  </a:lnTo>
                  <a:lnTo>
                    <a:pt x="0" y="35"/>
                  </a:lnTo>
                  <a:lnTo>
                    <a:pt x="1" y="35"/>
                  </a:lnTo>
                  <a:lnTo>
                    <a:pt x="4" y="35"/>
                  </a:lnTo>
                  <a:lnTo>
                    <a:pt x="4" y="0"/>
                  </a:lnTo>
                  <a:close/>
                </a:path>
              </a:pathLst>
            </a:custGeom>
            <a:solidFill>
              <a:srgbClr val="1F1A17"/>
            </a:solidFill>
            <a:ln w="9525">
              <a:solidFill>
                <a:schemeClr val="tx1"/>
              </a:solidFill>
              <a:round/>
              <a:headEnd/>
              <a:tailEnd/>
            </a:ln>
          </p:spPr>
          <p:txBody>
            <a:bodyPr/>
            <a:lstStyle/>
            <a:p>
              <a:endParaRPr lang="zh-CN" altLang="en-US"/>
            </a:p>
          </p:txBody>
        </p:sp>
        <p:sp>
          <p:nvSpPr>
            <p:cNvPr id="89114" name="Freeform 26"/>
            <p:cNvSpPr>
              <a:spLocks/>
            </p:cNvSpPr>
            <p:nvPr/>
          </p:nvSpPr>
          <p:spPr bwMode="auto">
            <a:xfrm>
              <a:off x="2038" y="1847"/>
              <a:ext cx="1" cy="6"/>
            </a:xfrm>
            <a:custGeom>
              <a:avLst/>
              <a:gdLst>
                <a:gd name="T0" fmla="*/ 0 w 4"/>
                <a:gd name="T1" fmla="*/ 0 h 35"/>
                <a:gd name="T2" fmla="*/ 0 w 4"/>
                <a:gd name="T3" fmla="*/ 0 h 35"/>
                <a:gd name="T4" fmla="*/ 0 w 4"/>
                <a:gd name="T5" fmla="*/ 0 h 35"/>
                <a:gd name="T6" fmla="*/ 0 w 4"/>
                <a:gd name="T7" fmla="*/ 0 h 35"/>
                <a:gd name="T8" fmla="*/ 0 w 4"/>
                <a:gd name="T9" fmla="*/ 0 h 35"/>
                <a:gd name="T10" fmla="*/ 0 w 4"/>
                <a:gd name="T11" fmla="*/ 0 h 35"/>
                <a:gd name="T12" fmla="*/ 0 60000 65536"/>
                <a:gd name="T13" fmla="*/ 0 60000 65536"/>
                <a:gd name="T14" fmla="*/ 0 60000 65536"/>
                <a:gd name="T15" fmla="*/ 0 60000 65536"/>
                <a:gd name="T16" fmla="*/ 0 60000 65536"/>
                <a:gd name="T17" fmla="*/ 0 60000 65536"/>
                <a:gd name="T18" fmla="*/ 0 w 4"/>
                <a:gd name="T19" fmla="*/ 0 h 35"/>
                <a:gd name="T20" fmla="*/ 4 w 4"/>
                <a:gd name="T21" fmla="*/ 35 h 35"/>
              </a:gdLst>
              <a:ahLst/>
              <a:cxnLst>
                <a:cxn ang="T12">
                  <a:pos x="T0" y="T1"/>
                </a:cxn>
                <a:cxn ang="T13">
                  <a:pos x="T2" y="T3"/>
                </a:cxn>
                <a:cxn ang="T14">
                  <a:pos x="T4" y="T5"/>
                </a:cxn>
                <a:cxn ang="T15">
                  <a:pos x="T6" y="T7"/>
                </a:cxn>
                <a:cxn ang="T16">
                  <a:pos x="T8" y="T9"/>
                </a:cxn>
                <a:cxn ang="T17">
                  <a:pos x="T10" y="T11"/>
                </a:cxn>
              </a:cxnLst>
              <a:rect l="T18" t="T19" r="T20" b="T21"/>
              <a:pathLst>
                <a:path w="4" h="35">
                  <a:moveTo>
                    <a:pt x="4" y="35"/>
                  </a:moveTo>
                  <a:lnTo>
                    <a:pt x="4" y="0"/>
                  </a:lnTo>
                  <a:lnTo>
                    <a:pt x="0" y="0"/>
                  </a:lnTo>
                  <a:lnTo>
                    <a:pt x="0" y="35"/>
                  </a:lnTo>
                  <a:lnTo>
                    <a:pt x="4" y="35"/>
                  </a:lnTo>
                  <a:close/>
                </a:path>
              </a:pathLst>
            </a:custGeom>
            <a:solidFill>
              <a:srgbClr val="1F1A17"/>
            </a:solidFill>
            <a:ln w="9525">
              <a:solidFill>
                <a:schemeClr val="tx1"/>
              </a:solidFill>
              <a:round/>
              <a:headEnd/>
              <a:tailEnd/>
            </a:ln>
          </p:spPr>
          <p:txBody>
            <a:bodyPr/>
            <a:lstStyle/>
            <a:p>
              <a:endParaRPr lang="zh-CN" altLang="en-US"/>
            </a:p>
          </p:txBody>
        </p:sp>
        <p:sp>
          <p:nvSpPr>
            <p:cNvPr id="89115" name="Freeform 27"/>
            <p:cNvSpPr>
              <a:spLocks/>
            </p:cNvSpPr>
            <p:nvPr/>
          </p:nvSpPr>
          <p:spPr bwMode="auto">
            <a:xfrm>
              <a:off x="2039" y="1847"/>
              <a:ext cx="3" cy="6"/>
            </a:xfrm>
            <a:custGeom>
              <a:avLst/>
              <a:gdLst>
                <a:gd name="T0" fmla="*/ 0 w 15"/>
                <a:gd name="T1" fmla="*/ 0 h 35"/>
                <a:gd name="T2" fmla="*/ 0 w 15"/>
                <a:gd name="T3" fmla="*/ 0 h 35"/>
                <a:gd name="T4" fmla="*/ 0 w 15"/>
                <a:gd name="T5" fmla="*/ 0 h 35"/>
                <a:gd name="T6" fmla="*/ 0 w 15"/>
                <a:gd name="T7" fmla="*/ 0 h 35"/>
                <a:gd name="T8" fmla="*/ 0 w 15"/>
                <a:gd name="T9" fmla="*/ 0 h 35"/>
                <a:gd name="T10" fmla="*/ 0 w 15"/>
                <a:gd name="T11" fmla="*/ 0 h 35"/>
                <a:gd name="T12" fmla="*/ 0 w 15"/>
                <a:gd name="T13" fmla="*/ 0 h 35"/>
                <a:gd name="T14" fmla="*/ 0 60000 65536"/>
                <a:gd name="T15" fmla="*/ 0 60000 65536"/>
                <a:gd name="T16" fmla="*/ 0 60000 65536"/>
                <a:gd name="T17" fmla="*/ 0 60000 65536"/>
                <a:gd name="T18" fmla="*/ 0 60000 65536"/>
                <a:gd name="T19" fmla="*/ 0 60000 65536"/>
                <a:gd name="T20" fmla="*/ 0 60000 65536"/>
                <a:gd name="T21" fmla="*/ 0 w 15"/>
                <a:gd name="T22" fmla="*/ 0 h 35"/>
                <a:gd name="T23" fmla="*/ 15 w 15"/>
                <a:gd name="T24" fmla="*/ 35 h 3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5" h="35">
                  <a:moveTo>
                    <a:pt x="15" y="0"/>
                  </a:moveTo>
                  <a:lnTo>
                    <a:pt x="8" y="0"/>
                  </a:lnTo>
                  <a:lnTo>
                    <a:pt x="0" y="0"/>
                  </a:lnTo>
                  <a:lnTo>
                    <a:pt x="0" y="35"/>
                  </a:lnTo>
                  <a:lnTo>
                    <a:pt x="8" y="35"/>
                  </a:lnTo>
                  <a:lnTo>
                    <a:pt x="15" y="35"/>
                  </a:lnTo>
                  <a:lnTo>
                    <a:pt x="15" y="0"/>
                  </a:lnTo>
                  <a:close/>
                </a:path>
              </a:pathLst>
            </a:custGeom>
            <a:solidFill>
              <a:srgbClr val="1F1A17"/>
            </a:solidFill>
            <a:ln w="9525">
              <a:solidFill>
                <a:schemeClr val="tx1"/>
              </a:solidFill>
              <a:round/>
              <a:headEnd/>
              <a:tailEnd/>
            </a:ln>
          </p:spPr>
          <p:txBody>
            <a:bodyPr/>
            <a:lstStyle/>
            <a:p>
              <a:endParaRPr lang="zh-CN" altLang="en-US"/>
            </a:p>
          </p:txBody>
        </p:sp>
        <p:sp>
          <p:nvSpPr>
            <p:cNvPr id="89116" name="Freeform 28"/>
            <p:cNvSpPr>
              <a:spLocks/>
            </p:cNvSpPr>
            <p:nvPr/>
          </p:nvSpPr>
          <p:spPr bwMode="auto">
            <a:xfrm>
              <a:off x="2041" y="1842"/>
              <a:ext cx="16" cy="16"/>
            </a:xfrm>
            <a:custGeom>
              <a:avLst/>
              <a:gdLst>
                <a:gd name="T0" fmla="*/ 0 w 91"/>
                <a:gd name="T1" fmla="*/ 0 h 93"/>
                <a:gd name="T2" fmla="*/ 0 w 91"/>
                <a:gd name="T3" fmla="*/ 0 h 93"/>
                <a:gd name="T4" fmla="*/ 0 w 91"/>
                <a:gd name="T5" fmla="*/ 0 h 93"/>
                <a:gd name="T6" fmla="*/ 0 w 91"/>
                <a:gd name="T7" fmla="*/ 0 h 93"/>
                <a:gd name="T8" fmla="*/ 0 w 91"/>
                <a:gd name="T9" fmla="*/ 0 h 93"/>
                <a:gd name="T10" fmla="*/ 0 60000 65536"/>
                <a:gd name="T11" fmla="*/ 0 60000 65536"/>
                <a:gd name="T12" fmla="*/ 0 60000 65536"/>
                <a:gd name="T13" fmla="*/ 0 60000 65536"/>
                <a:gd name="T14" fmla="*/ 0 60000 65536"/>
                <a:gd name="T15" fmla="*/ 0 w 91"/>
                <a:gd name="T16" fmla="*/ 0 h 93"/>
                <a:gd name="T17" fmla="*/ 91 w 91"/>
                <a:gd name="T18" fmla="*/ 93 h 93"/>
              </a:gdLst>
              <a:ahLst/>
              <a:cxnLst>
                <a:cxn ang="T10">
                  <a:pos x="T0" y="T1"/>
                </a:cxn>
                <a:cxn ang="T11">
                  <a:pos x="T2" y="T3"/>
                </a:cxn>
                <a:cxn ang="T12">
                  <a:pos x="T4" y="T5"/>
                </a:cxn>
                <a:cxn ang="T13">
                  <a:pos x="T6" y="T7"/>
                </a:cxn>
                <a:cxn ang="T14">
                  <a:pos x="T8" y="T9"/>
                </a:cxn>
              </a:cxnLst>
              <a:rect l="T15" t="T16" r="T17" b="T18"/>
              <a:pathLst>
                <a:path w="91" h="93">
                  <a:moveTo>
                    <a:pt x="91" y="47"/>
                  </a:moveTo>
                  <a:lnTo>
                    <a:pt x="0" y="0"/>
                  </a:lnTo>
                  <a:lnTo>
                    <a:pt x="0" y="93"/>
                  </a:lnTo>
                  <a:lnTo>
                    <a:pt x="91" y="47"/>
                  </a:lnTo>
                  <a:close/>
                </a:path>
              </a:pathLst>
            </a:custGeom>
            <a:solidFill>
              <a:srgbClr val="1F1A17"/>
            </a:solidFill>
            <a:ln w="9525">
              <a:solidFill>
                <a:schemeClr val="tx1"/>
              </a:solidFill>
              <a:round/>
              <a:headEnd/>
              <a:tailEnd/>
            </a:ln>
          </p:spPr>
          <p:txBody>
            <a:bodyPr/>
            <a:lstStyle/>
            <a:p>
              <a:endParaRPr lang="zh-CN" altLang="en-US"/>
            </a:p>
          </p:txBody>
        </p:sp>
        <p:sp>
          <p:nvSpPr>
            <p:cNvPr id="89117" name="Freeform 29"/>
            <p:cNvSpPr>
              <a:spLocks noEditPoints="1"/>
            </p:cNvSpPr>
            <p:nvPr/>
          </p:nvSpPr>
          <p:spPr bwMode="auto">
            <a:xfrm>
              <a:off x="1984" y="1850"/>
              <a:ext cx="54" cy="119"/>
            </a:xfrm>
            <a:custGeom>
              <a:avLst/>
              <a:gdLst>
                <a:gd name="T0" fmla="*/ 0 w 323"/>
                <a:gd name="T1" fmla="*/ 0 h 714"/>
                <a:gd name="T2" fmla="*/ 0 w 323"/>
                <a:gd name="T3" fmla="*/ 0 h 714"/>
                <a:gd name="T4" fmla="*/ 0 w 323"/>
                <a:gd name="T5" fmla="*/ 0 h 714"/>
                <a:gd name="T6" fmla="*/ 0 w 323"/>
                <a:gd name="T7" fmla="*/ 0 h 714"/>
                <a:gd name="T8" fmla="*/ 0 w 323"/>
                <a:gd name="T9" fmla="*/ 0 h 714"/>
                <a:gd name="T10" fmla="*/ 0 w 323"/>
                <a:gd name="T11" fmla="*/ 0 h 714"/>
                <a:gd name="T12" fmla="*/ 0 w 323"/>
                <a:gd name="T13" fmla="*/ 0 h 714"/>
                <a:gd name="T14" fmla="*/ 0 w 323"/>
                <a:gd name="T15" fmla="*/ 0 h 714"/>
                <a:gd name="T16" fmla="*/ 0 w 323"/>
                <a:gd name="T17" fmla="*/ 0 h 714"/>
                <a:gd name="T18" fmla="*/ 0 w 323"/>
                <a:gd name="T19" fmla="*/ 0 h 714"/>
                <a:gd name="T20" fmla="*/ 0 w 323"/>
                <a:gd name="T21" fmla="*/ 0 h 714"/>
                <a:gd name="T22" fmla="*/ 0 w 323"/>
                <a:gd name="T23" fmla="*/ 0 h 714"/>
                <a:gd name="T24" fmla="*/ 0 w 323"/>
                <a:gd name="T25" fmla="*/ 0 h 714"/>
                <a:gd name="T26" fmla="*/ 0 w 323"/>
                <a:gd name="T27" fmla="*/ 0 h 714"/>
                <a:gd name="T28" fmla="*/ 0 w 323"/>
                <a:gd name="T29" fmla="*/ 0 h 714"/>
                <a:gd name="T30" fmla="*/ 0 w 323"/>
                <a:gd name="T31" fmla="*/ 0 h 714"/>
                <a:gd name="T32" fmla="*/ 0 w 323"/>
                <a:gd name="T33" fmla="*/ 0 h 714"/>
                <a:gd name="T34" fmla="*/ 0 w 323"/>
                <a:gd name="T35" fmla="*/ 0 h 714"/>
                <a:gd name="T36" fmla="*/ 0 w 323"/>
                <a:gd name="T37" fmla="*/ 0 h 714"/>
                <a:gd name="T38" fmla="*/ 0 w 323"/>
                <a:gd name="T39" fmla="*/ 0 h 714"/>
                <a:gd name="T40" fmla="*/ 0 w 323"/>
                <a:gd name="T41" fmla="*/ 0 h 714"/>
                <a:gd name="T42" fmla="*/ 0 w 323"/>
                <a:gd name="T43" fmla="*/ 0 h 714"/>
                <a:gd name="T44" fmla="*/ 0 w 323"/>
                <a:gd name="T45" fmla="*/ 0 h 714"/>
                <a:gd name="T46" fmla="*/ 0 w 323"/>
                <a:gd name="T47" fmla="*/ 0 h 714"/>
                <a:gd name="T48" fmla="*/ 0 w 323"/>
                <a:gd name="T49" fmla="*/ 0 h 714"/>
                <a:gd name="T50" fmla="*/ 0 w 323"/>
                <a:gd name="T51" fmla="*/ 0 h 714"/>
                <a:gd name="T52" fmla="*/ 0 w 323"/>
                <a:gd name="T53" fmla="*/ 0 h 714"/>
                <a:gd name="T54" fmla="*/ 0 w 323"/>
                <a:gd name="T55" fmla="*/ 0 h 714"/>
                <a:gd name="T56" fmla="*/ 0 w 323"/>
                <a:gd name="T57" fmla="*/ 0 h 714"/>
                <a:gd name="T58" fmla="*/ 0 w 323"/>
                <a:gd name="T59" fmla="*/ 0 h 714"/>
                <a:gd name="T60" fmla="*/ 0 w 323"/>
                <a:gd name="T61" fmla="*/ 0 h 714"/>
                <a:gd name="T62" fmla="*/ 0 w 323"/>
                <a:gd name="T63" fmla="*/ 0 h 714"/>
                <a:gd name="T64" fmla="*/ 0 w 323"/>
                <a:gd name="T65" fmla="*/ 0 h 714"/>
                <a:gd name="T66" fmla="*/ 0 w 323"/>
                <a:gd name="T67" fmla="*/ 0 h 714"/>
                <a:gd name="T68" fmla="*/ 0 w 323"/>
                <a:gd name="T69" fmla="*/ 0 h 714"/>
                <a:gd name="T70" fmla="*/ 0 w 323"/>
                <a:gd name="T71" fmla="*/ 0 h 714"/>
                <a:gd name="T72" fmla="*/ 0 w 323"/>
                <a:gd name="T73" fmla="*/ 0 h 714"/>
                <a:gd name="T74" fmla="*/ 0 w 323"/>
                <a:gd name="T75" fmla="*/ 0 h 714"/>
                <a:gd name="T76" fmla="*/ 0 w 323"/>
                <a:gd name="T77" fmla="*/ 0 h 714"/>
                <a:gd name="T78" fmla="*/ 0 w 323"/>
                <a:gd name="T79" fmla="*/ 0 h 714"/>
                <a:gd name="T80" fmla="*/ 0 w 323"/>
                <a:gd name="T81" fmla="*/ 0 h 714"/>
                <a:gd name="T82" fmla="*/ 0 w 323"/>
                <a:gd name="T83" fmla="*/ 0 h 714"/>
                <a:gd name="T84" fmla="*/ 0 w 323"/>
                <a:gd name="T85" fmla="*/ 0 h 714"/>
                <a:gd name="T86" fmla="*/ 0 w 323"/>
                <a:gd name="T87" fmla="*/ 0 h 714"/>
                <a:gd name="T88" fmla="*/ 0 w 323"/>
                <a:gd name="T89" fmla="*/ 0 h 714"/>
                <a:gd name="T90" fmla="*/ 0 w 323"/>
                <a:gd name="T91" fmla="*/ 0 h 714"/>
                <a:gd name="T92" fmla="*/ 0 w 323"/>
                <a:gd name="T93" fmla="*/ 0 h 714"/>
                <a:gd name="T94" fmla="*/ 0 w 323"/>
                <a:gd name="T95" fmla="*/ 0 h 714"/>
                <a:gd name="T96" fmla="*/ 0 w 323"/>
                <a:gd name="T97" fmla="*/ 0 h 714"/>
                <a:gd name="T98" fmla="*/ 0 w 323"/>
                <a:gd name="T99" fmla="*/ 0 h 714"/>
                <a:gd name="T100" fmla="*/ 0 w 323"/>
                <a:gd name="T101" fmla="*/ 0 h 714"/>
                <a:gd name="T102" fmla="*/ 0 w 323"/>
                <a:gd name="T103" fmla="*/ 0 h 714"/>
                <a:gd name="T104" fmla="*/ 0 w 323"/>
                <a:gd name="T105" fmla="*/ 0 h 714"/>
                <a:gd name="T106" fmla="*/ 0 w 323"/>
                <a:gd name="T107" fmla="*/ 0 h 714"/>
                <a:gd name="T108" fmla="*/ 0 w 323"/>
                <a:gd name="T109" fmla="*/ 0 h 714"/>
                <a:gd name="T110" fmla="*/ 0 w 323"/>
                <a:gd name="T111" fmla="*/ 0 h 714"/>
                <a:gd name="T112" fmla="*/ 0 w 323"/>
                <a:gd name="T113" fmla="*/ 0 h 714"/>
                <a:gd name="T114" fmla="*/ 0 w 323"/>
                <a:gd name="T115" fmla="*/ 0 h 714"/>
                <a:gd name="T116" fmla="*/ 0 w 323"/>
                <a:gd name="T117" fmla="*/ 0 h 714"/>
                <a:gd name="T118" fmla="*/ 0 w 323"/>
                <a:gd name="T119" fmla="*/ 0 h 714"/>
                <a:gd name="T120" fmla="*/ 0 w 323"/>
                <a:gd name="T121" fmla="*/ 0 h 714"/>
                <a:gd name="T122" fmla="*/ 0 w 323"/>
                <a:gd name="T123" fmla="*/ 0 h 714"/>
                <a:gd name="T124" fmla="*/ 0 w 323"/>
                <a:gd name="T125" fmla="*/ 0 h 714"/>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323"/>
                <a:gd name="T190" fmla="*/ 0 h 714"/>
                <a:gd name="T191" fmla="*/ 323 w 323"/>
                <a:gd name="T192" fmla="*/ 714 h 714"/>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323" h="714">
                  <a:moveTo>
                    <a:pt x="323" y="3"/>
                  </a:moveTo>
                  <a:lnTo>
                    <a:pt x="312" y="216"/>
                  </a:lnTo>
                  <a:lnTo>
                    <a:pt x="277" y="214"/>
                  </a:lnTo>
                  <a:lnTo>
                    <a:pt x="289" y="0"/>
                  </a:lnTo>
                  <a:lnTo>
                    <a:pt x="323" y="3"/>
                  </a:lnTo>
                  <a:close/>
                  <a:moveTo>
                    <a:pt x="312" y="216"/>
                  </a:moveTo>
                  <a:lnTo>
                    <a:pt x="311" y="221"/>
                  </a:lnTo>
                  <a:lnTo>
                    <a:pt x="309" y="226"/>
                  </a:lnTo>
                  <a:lnTo>
                    <a:pt x="306" y="231"/>
                  </a:lnTo>
                  <a:lnTo>
                    <a:pt x="301" y="236"/>
                  </a:lnTo>
                  <a:lnTo>
                    <a:pt x="292" y="243"/>
                  </a:lnTo>
                  <a:lnTo>
                    <a:pt x="277" y="252"/>
                  </a:lnTo>
                  <a:lnTo>
                    <a:pt x="262" y="259"/>
                  </a:lnTo>
                  <a:lnTo>
                    <a:pt x="246" y="265"/>
                  </a:lnTo>
                  <a:lnTo>
                    <a:pt x="229" y="271"/>
                  </a:lnTo>
                  <a:lnTo>
                    <a:pt x="213" y="276"/>
                  </a:lnTo>
                  <a:lnTo>
                    <a:pt x="202" y="243"/>
                  </a:lnTo>
                  <a:lnTo>
                    <a:pt x="227" y="235"/>
                  </a:lnTo>
                  <a:lnTo>
                    <a:pt x="252" y="227"/>
                  </a:lnTo>
                  <a:lnTo>
                    <a:pt x="262" y="223"/>
                  </a:lnTo>
                  <a:lnTo>
                    <a:pt x="270" y="219"/>
                  </a:lnTo>
                  <a:lnTo>
                    <a:pt x="275" y="216"/>
                  </a:lnTo>
                  <a:lnTo>
                    <a:pt x="277" y="214"/>
                  </a:lnTo>
                  <a:lnTo>
                    <a:pt x="312" y="216"/>
                  </a:lnTo>
                  <a:close/>
                  <a:moveTo>
                    <a:pt x="213" y="276"/>
                  </a:moveTo>
                  <a:lnTo>
                    <a:pt x="202" y="281"/>
                  </a:lnTo>
                  <a:lnTo>
                    <a:pt x="192" y="284"/>
                  </a:lnTo>
                  <a:lnTo>
                    <a:pt x="184" y="286"/>
                  </a:lnTo>
                  <a:lnTo>
                    <a:pt x="179" y="289"/>
                  </a:lnTo>
                  <a:lnTo>
                    <a:pt x="163" y="258"/>
                  </a:lnTo>
                  <a:lnTo>
                    <a:pt x="171" y="254"/>
                  </a:lnTo>
                  <a:lnTo>
                    <a:pt x="180" y="251"/>
                  </a:lnTo>
                  <a:lnTo>
                    <a:pt x="190" y="248"/>
                  </a:lnTo>
                  <a:lnTo>
                    <a:pt x="202" y="243"/>
                  </a:lnTo>
                  <a:lnTo>
                    <a:pt x="213" y="276"/>
                  </a:lnTo>
                  <a:close/>
                  <a:moveTo>
                    <a:pt x="179" y="289"/>
                  </a:moveTo>
                  <a:lnTo>
                    <a:pt x="168" y="295"/>
                  </a:lnTo>
                  <a:lnTo>
                    <a:pt x="158" y="302"/>
                  </a:lnTo>
                  <a:lnTo>
                    <a:pt x="147" y="309"/>
                  </a:lnTo>
                  <a:lnTo>
                    <a:pt x="137" y="318"/>
                  </a:lnTo>
                  <a:lnTo>
                    <a:pt x="127" y="327"/>
                  </a:lnTo>
                  <a:lnTo>
                    <a:pt x="118" y="337"/>
                  </a:lnTo>
                  <a:lnTo>
                    <a:pt x="109" y="348"/>
                  </a:lnTo>
                  <a:lnTo>
                    <a:pt x="101" y="359"/>
                  </a:lnTo>
                  <a:lnTo>
                    <a:pt x="92" y="371"/>
                  </a:lnTo>
                  <a:lnTo>
                    <a:pt x="84" y="383"/>
                  </a:lnTo>
                  <a:lnTo>
                    <a:pt x="78" y="396"/>
                  </a:lnTo>
                  <a:lnTo>
                    <a:pt x="70" y="408"/>
                  </a:lnTo>
                  <a:lnTo>
                    <a:pt x="64" y="423"/>
                  </a:lnTo>
                  <a:lnTo>
                    <a:pt x="58" y="436"/>
                  </a:lnTo>
                  <a:lnTo>
                    <a:pt x="54" y="449"/>
                  </a:lnTo>
                  <a:lnTo>
                    <a:pt x="48" y="463"/>
                  </a:lnTo>
                  <a:lnTo>
                    <a:pt x="15" y="454"/>
                  </a:lnTo>
                  <a:lnTo>
                    <a:pt x="21" y="438"/>
                  </a:lnTo>
                  <a:lnTo>
                    <a:pt x="26" y="423"/>
                  </a:lnTo>
                  <a:lnTo>
                    <a:pt x="33" y="407"/>
                  </a:lnTo>
                  <a:lnTo>
                    <a:pt x="40" y="392"/>
                  </a:lnTo>
                  <a:lnTo>
                    <a:pt x="48" y="378"/>
                  </a:lnTo>
                  <a:lnTo>
                    <a:pt x="56" y="363"/>
                  </a:lnTo>
                  <a:lnTo>
                    <a:pt x="64" y="350"/>
                  </a:lnTo>
                  <a:lnTo>
                    <a:pt x="74" y="337"/>
                  </a:lnTo>
                  <a:lnTo>
                    <a:pt x="83" y="325"/>
                  </a:lnTo>
                  <a:lnTo>
                    <a:pt x="94" y="313"/>
                  </a:lnTo>
                  <a:lnTo>
                    <a:pt x="105" y="302"/>
                  </a:lnTo>
                  <a:lnTo>
                    <a:pt x="116" y="291"/>
                  </a:lnTo>
                  <a:lnTo>
                    <a:pt x="127" y="281"/>
                  </a:lnTo>
                  <a:lnTo>
                    <a:pt x="139" y="272"/>
                  </a:lnTo>
                  <a:lnTo>
                    <a:pt x="151" y="264"/>
                  </a:lnTo>
                  <a:lnTo>
                    <a:pt x="163" y="258"/>
                  </a:lnTo>
                  <a:lnTo>
                    <a:pt x="179" y="289"/>
                  </a:lnTo>
                  <a:close/>
                  <a:moveTo>
                    <a:pt x="48" y="463"/>
                  </a:moveTo>
                  <a:lnTo>
                    <a:pt x="45" y="477"/>
                  </a:lnTo>
                  <a:lnTo>
                    <a:pt x="41" y="491"/>
                  </a:lnTo>
                  <a:lnTo>
                    <a:pt x="38" y="504"/>
                  </a:lnTo>
                  <a:lnTo>
                    <a:pt x="36" y="517"/>
                  </a:lnTo>
                  <a:lnTo>
                    <a:pt x="35" y="531"/>
                  </a:lnTo>
                  <a:lnTo>
                    <a:pt x="35" y="544"/>
                  </a:lnTo>
                  <a:lnTo>
                    <a:pt x="35" y="556"/>
                  </a:lnTo>
                  <a:lnTo>
                    <a:pt x="35" y="568"/>
                  </a:lnTo>
                  <a:lnTo>
                    <a:pt x="1" y="571"/>
                  </a:lnTo>
                  <a:lnTo>
                    <a:pt x="0" y="558"/>
                  </a:lnTo>
                  <a:lnTo>
                    <a:pt x="0" y="543"/>
                  </a:lnTo>
                  <a:lnTo>
                    <a:pt x="1" y="528"/>
                  </a:lnTo>
                  <a:lnTo>
                    <a:pt x="2" y="513"/>
                  </a:lnTo>
                  <a:lnTo>
                    <a:pt x="4" y="499"/>
                  </a:lnTo>
                  <a:lnTo>
                    <a:pt x="7" y="483"/>
                  </a:lnTo>
                  <a:lnTo>
                    <a:pt x="11" y="468"/>
                  </a:lnTo>
                  <a:lnTo>
                    <a:pt x="15" y="454"/>
                  </a:lnTo>
                  <a:lnTo>
                    <a:pt x="48" y="463"/>
                  </a:lnTo>
                  <a:close/>
                  <a:moveTo>
                    <a:pt x="35" y="568"/>
                  </a:moveTo>
                  <a:lnTo>
                    <a:pt x="37" y="580"/>
                  </a:lnTo>
                  <a:lnTo>
                    <a:pt x="39" y="591"/>
                  </a:lnTo>
                  <a:lnTo>
                    <a:pt x="41" y="602"/>
                  </a:lnTo>
                  <a:lnTo>
                    <a:pt x="46" y="612"/>
                  </a:lnTo>
                  <a:lnTo>
                    <a:pt x="50" y="622"/>
                  </a:lnTo>
                  <a:lnTo>
                    <a:pt x="56" y="631"/>
                  </a:lnTo>
                  <a:lnTo>
                    <a:pt x="61" y="638"/>
                  </a:lnTo>
                  <a:lnTo>
                    <a:pt x="68" y="646"/>
                  </a:lnTo>
                  <a:lnTo>
                    <a:pt x="44" y="671"/>
                  </a:lnTo>
                  <a:lnTo>
                    <a:pt x="35" y="661"/>
                  </a:lnTo>
                  <a:lnTo>
                    <a:pt x="27" y="650"/>
                  </a:lnTo>
                  <a:lnTo>
                    <a:pt x="19" y="638"/>
                  </a:lnTo>
                  <a:lnTo>
                    <a:pt x="14" y="626"/>
                  </a:lnTo>
                  <a:lnTo>
                    <a:pt x="10" y="613"/>
                  </a:lnTo>
                  <a:lnTo>
                    <a:pt x="5" y="600"/>
                  </a:lnTo>
                  <a:lnTo>
                    <a:pt x="3" y="586"/>
                  </a:lnTo>
                  <a:lnTo>
                    <a:pt x="1" y="571"/>
                  </a:lnTo>
                  <a:lnTo>
                    <a:pt x="35" y="568"/>
                  </a:lnTo>
                  <a:close/>
                  <a:moveTo>
                    <a:pt x="68" y="646"/>
                  </a:moveTo>
                  <a:lnTo>
                    <a:pt x="77" y="654"/>
                  </a:lnTo>
                  <a:lnTo>
                    <a:pt x="85" y="660"/>
                  </a:lnTo>
                  <a:lnTo>
                    <a:pt x="95" y="666"/>
                  </a:lnTo>
                  <a:lnTo>
                    <a:pt x="107" y="670"/>
                  </a:lnTo>
                  <a:lnTo>
                    <a:pt x="119" y="675"/>
                  </a:lnTo>
                  <a:lnTo>
                    <a:pt x="133" y="677"/>
                  </a:lnTo>
                  <a:lnTo>
                    <a:pt x="148" y="679"/>
                  </a:lnTo>
                  <a:lnTo>
                    <a:pt x="163" y="679"/>
                  </a:lnTo>
                  <a:lnTo>
                    <a:pt x="163" y="714"/>
                  </a:lnTo>
                  <a:lnTo>
                    <a:pt x="143" y="713"/>
                  </a:lnTo>
                  <a:lnTo>
                    <a:pt x="126" y="711"/>
                  </a:lnTo>
                  <a:lnTo>
                    <a:pt x="108" y="708"/>
                  </a:lnTo>
                  <a:lnTo>
                    <a:pt x="93" y="702"/>
                  </a:lnTo>
                  <a:lnTo>
                    <a:pt x="79" y="697"/>
                  </a:lnTo>
                  <a:lnTo>
                    <a:pt x="66" y="689"/>
                  </a:lnTo>
                  <a:lnTo>
                    <a:pt x="55" y="680"/>
                  </a:lnTo>
                  <a:lnTo>
                    <a:pt x="44" y="671"/>
                  </a:lnTo>
                  <a:lnTo>
                    <a:pt x="68" y="646"/>
                  </a:lnTo>
                  <a:close/>
                </a:path>
              </a:pathLst>
            </a:custGeom>
            <a:solidFill>
              <a:srgbClr val="1F1A17"/>
            </a:solidFill>
            <a:ln w="9525">
              <a:solidFill>
                <a:schemeClr val="tx1"/>
              </a:solidFill>
              <a:round/>
              <a:headEnd/>
              <a:tailEnd/>
            </a:ln>
          </p:spPr>
          <p:txBody>
            <a:bodyPr/>
            <a:lstStyle/>
            <a:p>
              <a:endParaRPr lang="zh-CN" altLang="en-US"/>
            </a:p>
          </p:txBody>
        </p:sp>
        <p:sp>
          <p:nvSpPr>
            <p:cNvPr id="89118" name="Freeform 30"/>
            <p:cNvSpPr>
              <a:spLocks/>
            </p:cNvSpPr>
            <p:nvPr/>
          </p:nvSpPr>
          <p:spPr bwMode="auto">
            <a:xfrm>
              <a:off x="2044" y="1965"/>
              <a:ext cx="7" cy="8"/>
            </a:xfrm>
            <a:custGeom>
              <a:avLst/>
              <a:gdLst>
                <a:gd name="T0" fmla="*/ 0 w 38"/>
                <a:gd name="T1" fmla="*/ 0 h 43"/>
                <a:gd name="T2" fmla="*/ 0 w 38"/>
                <a:gd name="T3" fmla="*/ 0 h 43"/>
                <a:gd name="T4" fmla="*/ 0 w 38"/>
                <a:gd name="T5" fmla="*/ 0 h 43"/>
                <a:gd name="T6" fmla="*/ 0 w 38"/>
                <a:gd name="T7" fmla="*/ 0 h 43"/>
                <a:gd name="T8" fmla="*/ 0 w 38"/>
                <a:gd name="T9" fmla="*/ 0 h 43"/>
                <a:gd name="T10" fmla="*/ 0 w 38"/>
                <a:gd name="T11" fmla="*/ 0 h 43"/>
                <a:gd name="T12" fmla="*/ 0 w 38"/>
                <a:gd name="T13" fmla="*/ 0 h 43"/>
                <a:gd name="T14" fmla="*/ 0 w 38"/>
                <a:gd name="T15" fmla="*/ 0 h 43"/>
                <a:gd name="T16" fmla="*/ 0 w 38"/>
                <a:gd name="T17" fmla="*/ 0 h 43"/>
                <a:gd name="T18" fmla="*/ 0 w 38"/>
                <a:gd name="T19" fmla="*/ 0 h 43"/>
                <a:gd name="T20" fmla="*/ 0 w 38"/>
                <a:gd name="T21" fmla="*/ 0 h 43"/>
                <a:gd name="T22" fmla="*/ 0 w 38"/>
                <a:gd name="T23" fmla="*/ 0 h 43"/>
                <a:gd name="T24" fmla="*/ 0 w 38"/>
                <a:gd name="T25" fmla="*/ 0 h 4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38"/>
                <a:gd name="T40" fmla="*/ 0 h 43"/>
                <a:gd name="T41" fmla="*/ 38 w 38"/>
                <a:gd name="T42" fmla="*/ 43 h 43"/>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38" h="43">
                  <a:moveTo>
                    <a:pt x="38" y="8"/>
                  </a:moveTo>
                  <a:lnTo>
                    <a:pt x="38" y="8"/>
                  </a:lnTo>
                  <a:lnTo>
                    <a:pt x="33" y="8"/>
                  </a:lnTo>
                  <a:lnTo>
                    <a:pt x="26" y="5"/>
                  </a:lnTo>
                  <a:lnTo>
                    <a:pt x="15" y="3"/>
                  </a:lnTo>
                  <a:lnTo>
                    <a:pt x="0" y="0"/>
                  </a:lnTo>
                  <a:lnTo>
                    <a:pt x="0" y="36"/>
                  </a:lnTo>
                  <a:lnTo>
                    <a:pt x="9" y="37"/>
                  </a:lnTo>
                  <a:lnTo>
                    <a:pt x="15" y="39"/>
                  </a:lnTo>
                  <a:lnTo>
                    <a:pt x="25" y="42"/>
                  </a:lnTo>
                  <a:lnTo>
                    <a:pt x="38" y="43"/>
                  </a:lnTo>
                  <a:lnTo>
                    <a:pt x="38" y="8"/>
                  </a:lnTo>
                  <a:close/>
                </a:path>
              </a:pathLst>
            </a:custGeom>
            <a:solidFill>
              <a:srgbClr val="1F1A17"/>
            </a:solidFill>
            <a:ln w="9525">
              <a:solidFill>
                <a:schemeClr val="tx1"/>
              </a:solidFill>
              <a:round/>
              <a:headEnd/>
              <a:tailEnd/>
            </a:ln>
          </p:spPr>
          <p:txBody>
            <a:bodyPr/>
            <a:lstStyle/>
            <a:p>
              <a:endParaRPr lang="zh-CN" altLang="en-US"/>
            </a:p>
          </p:txBody>
        </p:sp>
        <p:sp>
          <p:nvSpPr>
            <p:cNvPr id="89119" name="Freeform 31"/>
            <p:cNvSpPr>
              <a:spLocks/>
            </p:cNvSpPr>
            <p:nvPr/>
          </p:nvSpPr>
          <p:spPr bwMode="auto">
            <a:xfrm>
              <a:off x="2051" y="1967"/>
              <a:ext cx="10" cy="6"/>
            </a:xfrm>
            <a:custGeom>
              <a:avLst/>
              <a:gdLst>
                <a:gd name="T0" fmla="*/ 0 w 63"/>
                <a:gd name="T1" fmla="*/ 0 h 35"/>
                <a:gd name="T2" fmla="*/ 0 w 63"/>
                <a:gd name="T3" fmla="*/ 0 h 35"/>
                <a:gd name="T4" fmla="*/ 0 w 63"/>
                <a:gd name="T5" fmla="*/ 0 h 35"/>
                <a:gd name="T6" fmla="*/ 0 w 63"/>
                <a:gd name="T7" fmla="*/ 0 h 35"/>
                <a:gd name="T8" fmla="*/ 0 w 63"/>
                <a:gd name="T9" fmla="*/ 0 h 35"/>
                <a:gd name="T10" fmla="*/ 0 w 63"/>
                <a:gd name="T11" fmla="*/ 0 h 35"/>
                <a:gd name="T12" fmla="*/ 0 w 63"/>
                <a:gd name="T13" fmla="*/ 0 h 35"/>
                <a:gd name="T14" fmla="*/ 0 w 63"/>
                <a:gd name="T15" fmla="*/ 0 h 35"/>
                <a:gd name="T16" fmla="*/ 0 w 63"/>
                <a:gd name="T17" fmla="*/ 0 h 35"/>
                <a:gd name="T18" fmla="*/ 0 w 63"/>
                <a:gd name="T19" fmla="*/ 0 h 35"/>
                <a:gd name="T20" fmla="*/ 0 w 63"/>
                <a:gd name="T21" fmla="*/ 0 h 35"/>
                <a:gd name="T22" fmla="*/ 0 w 63"/>
                <a:gd name="T23" fmla="*/ 0 h 35"/>
                <a:gd name="T24" fmla="*/ 0 w 63"/>
                <a:gd name="T25" fmla="*/ 0 h 3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3"/>
                <a:gd name="T40" fmla="*/ 0 h 35"/>
                <a:gd name="T41" fmla="*/ 63 w 63"/>
                <a:gd name="T42" fmla="*/ 35 h 3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3" h="35">
                  <a:moveTo>
                    <a:pt x="63" y="0"/>
                  </a:moveTo>
                  <a:lnTo>
                    <a:pt x="63" y="0"/>
                  </a:lnTo>
                  <a:lnTo>
                    <a:pt x="47" y="0"/>
                  </a:lnTo>
                  <a:lnTo>
                    <a:pt x="31" y="0"/>
                  </a:lnTo>
                  <a:lnTo>
                    <a:pt x="16" y="0"/>
                  </a:lnTo>
                  <a:lnTo>
                    <a:pt x="0" y="0"/>
                  </a:lnTo>
                  <a:lnTo>
                    <a:pt x="0" y="35"/>
                  </a:lnTo>
                  <a:lnTo>
                    <a:pt x="16" y="35"/>
                  </a:lnTo>
                  <a:lnTo>
                    <a:pt x="31" y="35"/>
                  </a:lnTo>
                  <a:lnTo>
                    <a:pt x="47" y="35"/>
                  </a:lnTo>
                  <a:lnTo>
                    <a:pt x="63" y="35"/>
                  </a:lnTo>
                  <a:lnTo>
                    <a:pt x="63" y="0"/>
                  </a:lnTo>
                  <a:close/>
                </a:path>
              </a:pathLst>
            </a:custGeom>
            <a:solidFill>
              <a:srgbClr val="1F1A17"/>
            </a:solidFill>
            <a:ln w="9525">
              <a:solidFill>
                <a:schemeClr val="tx1"/>
              </a:solidFill>
              <a:round/>
              <a:headEnd/>
              <a:tailEnd/>
            </a:ln>
          </p:spPr>
          <p:txBody>
            <a:bodyPr/>
            <a:lstStyle/>
            <a:p>
              <a:endParaRPr lang="zh-CN" altLang="en-US"/>
            </a:p>
          </p:txBody>
        </p:sp>
        <p:sp>
          <p:nvSpPr>
            <p:cNvPr id="89120" name="Freeform 32"/>
            <p:cNvSpPr>
              <a:spLocks/>
            </p:cNvSpPr>
            <p:nvPr/>
          </p:nvSpPr>
          <p:spPr bwMode="auto">
            <a:xfrm>
              <a:off x="2061" y="1965"/>
              <a:ext cx="7" cy="8"/>
            </a:xfrm>
            <a:custGeom>
              <a:avLst/>
              <a:gdLst>
                <a:gd name="T0" fmla="*/ 0 w 41"/>
                <a:gd name="T1" fmla="*/ 0 h 46"/>
                <a:gd name="T2" fmla="*/ 0 w 41"/>
                <a:gd name="T3" fmla="*/ 0 h 46"/>
                <a:gd name="T4" fmla="*/ 0 w 41"/>
                <a:gd name="T5" fmla="*/ 0 h 46"/>
                <a:gd name="T6" fmla="*/ 0 w 41"/>
                <a:gd name="T7" fmla="*/ 0 h 46"/>
                <a:gd name="T8" fmla="*/ 0 w 41"/>
                <a:gd name="T9" fmla="*/ 0 h 46"/>
                <a:gd name="T10" fmla="*/ 0 w 41"/>
                <a:gd name="T11" fmla="*/ 0 h 46"/>
                <a:gd name="T12" fmla="*/ 0 w 41"/>
                <a:gd name="T13" fmla="*/ 0 h 46"/>
                <a:gd name="T14" fmla="*/ 0 w 41"/>
                <a:gd name="T15" fmla="*/ 0 h 46"/>
                <a:gd name="T16" fmla="*/ 0 w 41"/>
                <a:gd name="T17" fmla="*/ 0 h 46"/>
                <a:gd name="T18" fmla="*/ 0 w 41"/>
                <a:gd name="T19" fmla="*/ 0 h 46"/>
                <a:gd name="T20" fmla="*/ 0 w 41"/>
                <a:gd name="T21" fmla="*/ 0 h 46"/>
                <a:gd name="T22" fmla="*/ 0 w 41"/>
                <a:gd name="T23" fmla="*/ 0 h 46"/>
                <a:gd name="T24" fmla="*/ 0 w 41"/>
                <a:gd name="T25" fmla="*/ 0 h 46"/>
                <a:gd name="T26" fmla="*/ 0 w 41"/>
                <a:gd name="T27" fmla="*/ 0 h 46"/>
                <a:gd name="T28" fmla="*/ 0 w 41"/>
                <a:gd name="T29" fmla="*/ 0 h 46"/>
                <a:gd name="T30" fmla="*/ 0 w 41"/>
                <a:gd name="T31" fmla="*/ 0 h 46"/>
                <a:gd name="T32" fmla="*/ 0 w 41"/>
                <a:gd name="T33" fmla="*/ 0 h 4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41"/>
                <a:gd name="T52" fmla="*/ 0 h 46"/>
                <a:gd name="T53" fmla="*/ 41 w 41"/>
                <a:gd name="T54" fmla="*/ 46 h 4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41" h="46">
                  <a:moveTo>
                    <a:pt x="41" y="0"/>
                  </a:moveTo>
                  <a:lnTo>
                    <a:pt x="41" y="0"/>
                  </a:lnTo>
                  <a:lnTo>
                    <a:pt x="27" y="2"/>
                  </a:lnTo>
                  <a:lnTo>
                    <a:pt x="16" y="7"/>
                  </a:lnTo>
                  <a:lnTo>
                    <a:pt x="11" y="9"/>
                  </a:lnTo>
                  <a:lnTo>
                    <a:pt x="6" y="10"/>
                  </a:lnTo>
                  <a:lnTo>
                    <a:pt x="2" y="11"/>
                  </a:lnTo>
                  <a:lnTo>
                    <a:pt x="0" y="11"/>
                  </a:lnTo>
                  <a:lnTo>
                    <a:pt x="0" y="46"/>
                  </a:lnTo>
                  <a:lnTo>
                    <a:pt x="7" y="45"/>
                  </a:lnTo>
                  <a:lnTo>
                    <a:pt x="15" y="44"/>
                  </a:lnTo>
                  <a:lnTo>
                    <a:pt x="23" y="42"/>
                  </a:lnTo>
                  <a:lnTo>
                    <a:pt x="28" y="40"/>
                  </a:lnTo>
                  <a:lnTo>
                    <a:pt x="37" y="35"/>
                  </a:lnTo>
                  <a:lnTo>
                    <a:pt x="41" y="34"/>
                  </a:lnTo>
                  <a:lnTo>
                    <a:pt x="41" y="0"/>
                  </a:lnTo>
                  <a:close/>
                </a:path>
              </a:pathLst>
            </a:custGeom>
            <a:solidFill>
              <a:srgbClr val="1F1A17"/>
            </a:solidFill>
            <a:ln w="9525">
              <a:solidFill>
                <a:schemeClr val="tx1"/>
              </a:solidFill>
              <a:round/>
              <a:headEnd/>
              <a:tailEnd/>
            </a:ln>
          </p:spPr>
          <p:txBody>
            <a:bodyPr/>
            <a:lstStyle/>
            <a:p>
              <a:endParaRPr lang="zh-CN" altLang="en-US"/>
            </a:p>
          </p:txBody>
        </p:sp>
        <p:sp>
          <p:nvSpPr>
            <p:cNvPr id="89121" name="Freeform 33"/>
            <p:cNvSpPr>
              <a:spLocks/>
            </p:cNvSpPr>
            <p:nvPr/>
          </p:nvSpPr>
          <p:spPr bwMode="auto">
            <a:xfrm>
              <a:off x="2068" y="1961"/>
              <a:ext cx="12" cy="10"/>
            </a:xfrm>
            <a:custGeom>
              <a:avLst/>
              <a:gdLst>
                <a:gd name="T0" fmla="*/ 0 w 72"/>
                <a:gd name="T1" fmla="*/ 0 h 57"/>
                <a:gd name="T2" fmla="*/ 0 w 72"/>
                <a:gd name="T3" fmla="*/ 0 h 57"/>
                <a:gd name="T4" fmla="*/ 0 w 72"/>
                <a:gd name="T5" fmla="*/ 0 h 57"/>
                <a:gd name="T6" fmla="*/ 0 w 72"/>
                <a:gd name="T7" fmla="*/ 0 h 57"/>
                <a:gd name="T8" fmla="*/ 0 w 72"/>
                <a:gd name="T9" fmla="*/ 0 h 57"/>
                <a:gd name="T10" fmla="*/ 0 w 72"/>
                <a:gd name="T11" fmla="*/ 0 h 57"/>
                <a:gd name="T12" fmla="*/ 0 w 72"/>
                <a:gd name="T13" fmla="*/ 0 h 57"/>
                <a:gd name="T14" fmla="*/ 0 w 72"/>
                <a:gd name="T15" fmla="*/ 0 h 57"/>
                <a:gd name="T16" fmla="*/ 0 w 72"/>
                <a:gd name="T17" fmla="*/ 0 h 57"/>
                <a:gd name="T18" fmla="*/ 0 w 72"/>
                <a:gd name="T19" fmla="*/ 0 h 57"/>
                <a:gd name="T20" fmla="*/ 0 w 72"/>
                <a:gd name="T21" fmla="*/ 0 h 5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72"/>
                <a:gd name="T34" fmla="*/ 0 h 57"/>
                <a:gd name="T35" fmla="*/ 72 w 72"/>
                <a:gd name="T36" fmla="*/ 57 h 57"/>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72" h="57">
                  <a:moveTo>
                    <a:pt x="61" y="0"/>
                  </a:moveTo>
                  <a:lnTo>
                    <a:pt x="46" y="6"/>
                  </a:lnTo>
                  <a:lnTo>
                    <a:pt x="26" y="13"/>
                  </a:lnTo>
                  <a:lnTo>
                    <a:pt x="7" y="21"/>
                  </a:lnTo>
                  <a:lnTo>
                    <a:pt x="0" y="23"/>
                  </a:lnTo>
                  <a:lnTo>
                    <a:pt x="0" y="57"/>
                  </a:lnTo>
                  <a:lnTo>
                    <a:pt x="18" y="54"/>
                  </a:lnTo>
                  <a:lnTo>
                    <a:pt x="38" y="46"/>
                  </a:lnTo>
                  <a:lnTo>
                    <a:pt x="59" y="39"/>
                  </a:lnTo>
                  <a:lnTo>
                    <a:pt x="72" y="33"/>
                  </a:lnTo>
                  <a:lnTo>
                    <a:pt x="61" y="0"/>
                  </a:lnTo>
                  <a:close/>
                </a:path>
              </a:pathLst>
            </a:custGeom>
            <a:solidFill>
              <a:srgbClr val="1F1A17"/>
            </a:solidFill>
            <a:ln w="9525">
              <a:solidFill>
                <a:schemeClr val="tx1"/>
              </a:solidFill>
              <a:round/>
              <a:headEnd/>
              <a:tailEnd/>
            </a:ln>
          </p:spPr>
          <p:txBody>
            <a:bodyPr/>
            <a:lstStyle/>
            <a:p>
              <a:endParaRPr lang="zh-CN" altLang="en-US"/>
            </a:p>
          </p:txBody>
        </p:sp>
        <p:sp>
          <p:nvSpPr>
            <p:cNvPr id="89122" name="Freeform 34"/>
            <p:cNvSpPr>
              <a:spLocks/>
            </p:cNvSpPr>
            <p:nvPr/>
          </p:nvSpPr>
          <p:spPr bwMode="auto">
            <a:xfrm>
              <a:off x="2076" y="1957"/>
              <a:ext cx="17" cy="14"/>
            </a:xfrm>
            <a:custGeom>
              <a:avLst/>
              <a:gdLst>
                <a:gd name="T0" fmla="*/ 0 w 101"/>
                <a:gd name="T1" fmla="*/ 0 h 87"/>
                <a:gd name="T2" fmla="*/ 0 w 101"/>
                <a:gd name="T3" fmla="*/ 0 h 87"/>
                <a:gd name="T4" fmla="*/ 0 w 101"/>
                <a:gd name="T5" fmla="*/ 0 h 87"/>
                <a:gd name="T6" fmla="*/ 0 w 101"/>
                <a:gd name="T7" fmla="*/ 0 h 87"/>
                <a:gd name="T8" fmla="*/ 0 w 101"/>
                <a:gd name="T9" fmla="*/ 0 h 87"/>
                <a:gd name="T10" fmla="*/ 0 w 101"/>
                <a:gd name="T11" fmla="*/ 0 h 87"/>
                <a:gd name="T12" fmla="*/ 0 60000 65536"/>
                <a:gd name="T13" fmla="*/ 0 60000 65536"/>
                <a:gd name="T14" fmla="*/ 0 60000 65536"/>
                <a:gd name="T15" fmla="*/ 0 60000 65536"/>
                <a:gd name="T16" fmla="*/ 0 60000 65536"/>
                <a:gd name="T17" fmla="*/ 0 60000 65536"/>
                <a:gd name="T18" fmla="*/ 0 w 101"/>
                <a:gd name="T19" fmla="*/ 0 h 87"/>
                <a:gd name="T20" fmla="*/ 101 w 101"/>
                <a:gd name="T21" fmla="*/ 87 h 87"/>
              </a:gdLst>
              <a:ahLst/>
              <a:cxnLst>
                <a:cxn ang="T12">
                  <a:pos x="T0" y="T1"/>
                </a:cxn>
                <a:cxn ang="T13">
                  <a:pos x="T2" y="T3"/>
                </a:cxn>
                <a:cxn ang="T14">
                  <a:pos x="T4" y="T5"/>
                </a:cxn>
                <a:cxn ang="T15">
                  <a:pos x="T6" y="T7"/>
                </a:cxn>
                <a:cxn ang="T16">
                  <a:pos x="T8" y="T9"/>
                </a:cxn>
                <a:cxn ang="T17">
                  <a:pos x="T10" y="T11"/>
                </a:cxn>
              </a:cxnLst>
              <a:rect l="T18" t="T19" r="T20" b="T21"/>
              <a:pathLst>
                <a:path w="101" h="87">
                  <a:moveTo>
                    <a:pt x="101" y="15"/>
                  </a:moveTo>
                  <a:lnTo>
                    <a:pt x="0" y="0"/>
                  </a:lnTo>
                  <a:lnTo>
                    <a:pt x="28" y="87"/>
                  </a:lnTo>
                  <a:lnTo>
                    <a:pt x="101" y="15"/>
                  </a:lnTo>
                  <a:lnTo>
                    <a:pt x="101" y="14"/>
                  </a:lnTo>
                  <a:lnTo>
                    <a:pt x="101" y="15"/>
                  </a:lnTo>
                  <a:close/>
                </a:path>
              </a:pathLst>
            </a:custGeom>
            <a:solidFill>
              <a:srgbClr val="1F1A17"/>
            </a:solidFill>
            <a:ln w="9525">
              <a:solidFill>
                <a:schemeClr val="tx1"/>
              </a:solidFill>
              <a:round/>
              <a:headEnd/>
              <a:tailEnd/>
            </a:ln>
          </p:spPr>
          <p:txBody>
            <a:bodyPr/>
            <a:lstStyle/>
            <a:p>
              <a:endParaRPr lang="zh-CN" altLang="en-US"/>
            </a:p>
          </p:txBody>
        </p:sp>
        <p:sp>
          <p:nvSpPr>
            <p:cNvPr id="89123" name="Freeform 35"/>
            <p:cNvSpPr>
              <a:spLocks noEditPoints="1"/>
            </p:cNvSpPr>
            <p:nvPr/>
          </p:nvSpPr>
          <p:spPr bwMode="auto">
            <a:xfrm>
              <a:off x="2082" y="1921"/>
              <a:ext cx="43" cy="16"/>
            </a:xfrm>
            <a:custGeom>
              <a:avLst/>
              <a:gdLst>
                <a:gd name="T0" fmla="*/ 0 w 260"/>
                <a:gd name="T1" fmla="*/ 0 h 95"/>
                <a:gd name="T2" fmla="*/ 0 w 260"/>
                <a:gd name="T3" fmla="*/ 0 h 95"/>
                <a:gd name="T4" fmla="*/ 0 w 260"/>
                <a:gd name="T5" fmla="*/ 0 h 95"/>
                <a:gd name="T6" fmla="*/ 0 w 260"/>
                <a:gd name="T7" fmla="*/ 0 h 95"/>
                <a:gd name="T8" fmla="*/ 0 w 260"/>
                <a:gd name="T9" fmla="*/ 0 h 95"/>
                <a:gd name="T10" fmla="*/ 0 w 260"/>
                <a:gd name="T11" fmla="*/ 0 h 95"/>
                <a:gd name="T12" fmla="*/ 0 w 260"/>
                <a:gd name="T13" fmla="*/ 0 h 95"/>
                <a:gd name="T14" fmla="*/ 0 w 260"/>
                <a:gd name="T15" fmla="*/ 0 h 95"/>
                <a:gd name="T16" fmla="*/ 0 w 260"/>
                <a:gd name="T17" fmla="*/ 0 h 95"/>
                <a:gd name="T18" fmla="*/ 0 w 260"/>
                <a:gd name="T19" fmla="*/ 0 h 95"/>
                <a:gd name="T20" fmla="*/ 0 w 260"/>
                <a:gd name="T21" fmla="*/ 0 h 95"/>
                <a:gd name="T22" fmla="*/ 0 w 260"/>
                <a:gd name="T23" fmla="*/ 0 h 95"/>
                <a:gd name="T24" fmla="*/ 0 w 260"/>
                <a:gd name="T25" fmla="*/ 0 h 95"/>
                <a:gd name="T26" fmla="*/ 0 w 260"/>
                <a:gd name="T27" fmla="*/ 0 h 95"/>
                <a:gd name="T28" fmla="*/ 0 w 260"/>
                <a:gd name="T29" fmla="*/ 0 h 95"/>
                <a:gd name="T30" fmla="*/ 0 w 260"/>
                <a:gd name="T31" fmla="*/ 0 h 95"/>
                <a:gd name="T32" fmla="*/ 0 w 260"/>
                <a:gd name="T33" fmla="*/ 0 h 95"/>
                <a:gd name="T34" fmla="*/ 0 w 260"/>
                <a:gd name="T35" fmla="*/ 0 h 95"/>
                <a:gd name="T36" fmla="*/ 0 w 260"/>
                <a:gd name="T37" fmla="*/ 0 h 95"/>
                <a:gd name="T38" fmla="*/ 0 w 260"/>
                <a:gd name="T39" fmla="*/ 0 h 95"/>
                <a:gd name="T40" fmla="*/ 0 w 260"/>
                <a:gd name="T41" fmla="*/ 0 h 95"/>
                <a:gd name="T42" fmla="*/ 0 w 260"/>
                <a:gd name="T43" fmla="*/ 0 h 95"/>
                <a:gd name="T44" fmla="*/ 0 w 260"/>
                <a:gd name="T45" fmla="*/ 0 h 95"/>
                <a:gd name="T46" fmla="*/ 0 w 260"/>
                <a:gd name="T47" fmla="*/ 0 h 95"/>
                <a:gd name="T48" fmla="*/ 0 w 260"/>
                <a:gd name="T49" fmla="*/ 0 h 95"/>
                <a:gd name="T50" fmla="*/ 0 w 260"/>
                <a:gd name="T51" fmla="*/ 0 h 95"/>
                <a:gd name="T52" fmla="*/ 0 w 260"/>
                <a:gd name="T53" fmla="*/ 0 h 95"/>
                <a:gd name="T54" fmla="*/ 0 w 260"/>
                <a:gd name="T55" fmla="*/ 0 h 95"/>
                <a:gd name="T56" fmla="*/ 0 w 260"/>
                <a:gd name="T57" fmla="*/ 0 h 95"/>
                <a:gd name="T58" fmla="*/ 0 w 260"/>
                <a:gd name="T59" fmla="*/ 0 h 95"/>
                <a:gd name="T60" fmla="*/ 0 w 260"/>
                <a:gd name="T61" fmla="*/ 0 h 95"/>
                <a:gd name="T62" fmla="*/ 0 w 260"/>
                <a:gd name="T63" fmla="*/ 0 h 95"/>
                <a:gd name="T64" fmla="*/ 0 w 260"/>
                <a:gd name="T65" fmla="*/ 0 h 95"/>
                <a:gd name="T66" fmla="*/ 0 w 260"/>
                <a:gd name="T67" fmla="*/ 0 h 95"/>
                <a:gd name="T68" fmla="*/ 0 w 260"/>
                <a:gd name="T69" fmla="*/ 0 h 95"/>
                <a:gd name="T70" fmla="*/ 0 w 260"/>
                <a:gd name="T71" fmla="*/ 0 h 95"/>
                <a:gd name="T72" fmla="*/ 0 w 260"/>
                <a:gd name="T73" fmla="*/ 0 h 95"/>
                <a:gd name="T74" fmla="*/ 0 w 260"/>
                <a:gd name="T75" fmla="*/ 0 h 95"/>
                <a:gd name="T76" fmla="*/ 0 w 260"/>
                <a:gd name="T77" fmla="*/ 0 h 95"/>
                <a:gd name="T78" fmla="*/ 0 w 260"/>
                <a:gd name="T79" fmla="*/ 0 h 95"/>
                <a:gd name="T80" fmla="*/ 0 w 260"/>
                <a:gd name="T81" fmla="*/ 0 h 95"/>
                <a:gd name="T82" fmla="*/ 0 w 260"/>
                <a:gd name="T83" fmla="*/ 0 h 95"/>
                <a:gd name="T84" fmla="*/ 0 w 260"/>
                <a:gd name="T85" fmla="*/ 0 h 95"/>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260"/>
                <a:gd name="T130" fmla="*/ 0 h 95"/>
                <a:gd name="T131" fmla="*/ 260 w 260"/>
                <a:gd name="T132" fmla="*/ 95 h 95"/>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260" h="95">
                  <a:moveTo>
                    <a:pt x="0" y="72"/>
                  </a:moveTo>
                  <a:lnTo>
                    <a:pt x="7" y="63"/>
                  </a:lnTo>
                  <a:lnTo>
                    <a:pt x="14" y="56"/>
                  </a:lnTo>
                  <a:lnTo>
                    <a:pt x="22" y="50"/>
                  </a:lnTo>
                  <a:lnTo>
                    <a:pt x="28" y="43"/>
                  </a:lnTo>
                  <a:lnTo>
                    <a:pt x="49" y="72"/>
                  </a:lnTo>
                  <a:lnTo>
                    <a:pt x="39" y="80"/>
                  </a:lnTo>
                  <a:lnTo>
                    <a:pt x="27" y="95"/>
                  </a:lnTo>
                  <a:lnTo>
                    <a:pt x="0" y="72"/>
                  </a:lnTo>
                  <a:close/>
                  <a:moveTo>
                    <a:pt x="28" y="43"/>
                  </a:moveTo>
                  <a:lnTo>
                    <a:pt x="43" y="34"/>
                  </a:lnTo>
                  <a:lnTo>
                    <a:pt x="60" y="24"/>
                  </a:lnTo>
                  <a:lnTo>
                    <a:pt x="75" y="56"/>
                  </a:lnTo>
                  <a:lnTo>
                    <a:pt x="61" y="64"/>
                  </a:lnTo>
                  <a:lnTo>
                    <a:pt x="49" y="72"/>
                  </a:lnTo>
                  <a:lnTo>
                    <a:pt x="28" y="43"/>
                  </a:lnTo>
                  <a:close/>
                  <a:moveTo>
                    <a:pt x="60" y="24"/>
                  </a:moveTo>
                  <a:lnTo>
                    <a:pt x="60" y="24"/>
                  </a:lnTo>
                  <a:lnTo>
                    <a:pt x="62" y="24"/>
                  </a:lnTo>
                  <a:lnTo>
                    <a:pt x="68" y="41"/>
                  </a:lnTo>
                  <a:lnTo>
                    <a:pt x="60" y="24"/>
                  </a:lnTo>
                  <a:close/>
                  <a:moveTo>
                    <a:pt x="62" y="24"/>
                  </a:moveTo>
                  <a:lnTo>
                    <a:pt x="70" y="22"/>
                  </a:lnTo>
                  <a:lnTo>
                    <a:pt x="83" y="19"/>
                  </a:lnTo>
                  <a:lnTo>
                    <a:pt x="100" y="16"/>
                  </a:lnTo>
                  <a:lnTo>
                    <a:pt x="116" y="13"/>
                  </a:lnTo>
                  <a:lnTo>
                    <a:pt x="122" y="47"/>
                  </a:lnTo>
                  <a:lnTo>
                    <a:pt x="106" y="50"/>
                  </a:lnTo>
                  <a:lnTo>
                    <a:pt x="92" y="53"/>
                  </a:lnTo>
                  <a:lnTo>
                    <a:pt x="80" y="55"/>
                  </a:lnTo>
                  <a:lnTo>
                    <a:pt x="73" y="57"/>
                  </a:lnTo>
                  <a:lnTo>
                    <a:pt x="62" y="24"/>
                  </a:lnTo>
                  <a:close/>
                  <a:moveTo>
                    <a:pt x="116" y="13"/>
                  </a:moveTo>
                  <a:lnTo>
                    <a:pt x="130" y="11"/>
                  </a:lnTo>
                  <a:lnTo>
                    <a:pt x="144" y="9"/>
                  </a:lnTo>
                  <a:lnTo>
                    <a:pt x="156" y="8"/>
                  </a:lnTo>
                  <a:lnTo>
                    <a:pt x="164" y="8"/>
                  </a:lnTo>
                  <a:lnTo>
                    <a:pt x="164" y="42"/>
                  </a:lnTo>
                  <a:lnTo>
                    <a:pt x="157" y="43"/>
                  </a:lnTo>
                  <a:lnTo>
                    <a:pt x="147" y="44"/>
                  </a:lnTo>
                  <a:lnTo>
                    <a:pt x="135" y="45"/>
                  </a:lnTo>
                  <a:lnTo>
                    <a:pt x="122" y="47"/>
                  </a:lnTo>
                  <a:lnTo>
                    <a:pt x="116" y="13"/>
                  </a:lnTo>
                  <a:close/>
                  <a:moveTo>
                    <a:pt x="164" y="8"/>
                  </a:moveTo>
                  <a:lnTo>
                    <a:pt x="175" y="7"/>
                  </a:lnTo>
                  <a:lnTo>
                    <a:pt x="187" y="5"/>
                  </a:lnTo>
                  <a:lnTo>
                    <a:pt x="194" y="40"/>
                  </a:lnTo>
                  <a:lnTo>
                    <a:pt x="178" y="42"/>
                  </a:lnTo>
                  <a:lnTo>
                    <a:pt x="164" y="42"/>
                  </a:lnTo>
                  <a:lnTo>
                    <a:pt x="164" y="8"/>
                  </a:lnTo>
                  <a:close/>
                  <a:moveTo>
                    <a:pt x="187" y="5"/>
                  </a:moveTo>
                  <a:lnTo>
                    <a:pt x="172" y="8"/>
                  </a:lnTo>
                  <a:lnTo>
                    <a:pt x="187" y="5"/>
                  </a:lnTo>
                  <a:lnTo>
                    <a:pt x="191" y="22"/>
                  </a:lnTo>
                  <a:lnTo>
                    <a:pt x="187" y="5"/>
                  </a:lnTo>
                  <a:close/>
                  <a:moveTo>
                    <a:pt x="187" y="5"/>
                  </a:moveTo>
                  <a:lnTo>
                    <a:pt x="193" y="5"/>
                  </a:lnTo>
                  <a:lnTo>
                    <a:pt x="194" y="5"/>
                  </a:lnTo>
                  <a:lnTo>
                    <a:pt x="219" y="30"/>
                  </a:lnTo>
                  <a:lnTo>
                    <a:pt x="215" y="33"/>
                  </a:lnTo>
                  <a:lnTo>
                    <a:pt x="209" y="35"/>
                  </a:lnTo>
                  <a:lnTo>
                    <a:pt x="202" y="38"/>
                  </a:lnTo>
                  <a:lnTo>
                    <a:pt x="194" y="40"/>
                  </a:lnTo>
                  <a:lnTo>
                    <a:pt x="187" y="5"/>
                  </a:lnTo>
                  <a:close/>
                  <a:moveTo>
                    <a:pt x="219" y="30"/>
                  </a:moveTo>
                  <a:lnTo>
                    <a:pt x="214" y="35"/>
                  </a:lnTo>
                  <a:lnTo>
                    <a:pt x="219" y="30"/>
                  </a:lnTo>
                  <a:lnTo>
                    <a:pt x="207" y="17"/>
                  </a:lnTo>
                  <a:lnTo>
                    <a:pt x="219" y="30"/>
                  </a:lnTo>
                  <a:close/>
                  <a:moveTo>
                    <a:pt x="194" y="5"/>
                  </a:moveTo>
                  <a:lnTo>
                    <a:pt x="197" y="3"/>
                  </a:lnTo>
                  <a:lnTo>
                    <a:pt x="201" y="1"/>
                  </a:lnTo>
                  <a:lnTo>
                    <a:pt x="205" y="0"/>
                  </a:lnTo>
                  <a:lnTo>
                    <a:pt x="209" y="0"/>
                  </a:lnTo>
                  <a:lnTo>
                    <a:pt x="220" y="0"/>
                  </a:lnTo>
                  <a:lnTo>
                    <a:pt x="231" y="0"/>
                  </a:lnTo>
                  <a:lnTo>
                    <a:pt x="251" y="2"/>
                  </a:lnTo>
                  <a:lnTo>
                    <a:pt x="260" y="3"/>
                  </a:lnTo>
                  <a:lnTo>
                    <a:pt x="254" y="39"/>
                  </a:lnTo>
                  <a:lnTo>
                    <a:pt x="249" y="36"/>
                  </a:lnTo>
                  <a:lnTo>
                    <a:pt x="238" y="32"/>
                  </a:lnTo>
                  <a:lnTo>
                    <a:pt x="231" y="31"/>
                  </a:lnTo>
                  <a:lnTo>
                    <a:pt x="226" y="30"/>
                  </a:lnTo>
                  <a:lnTo>
                    <a:pt x="221" y="29"/>
                  </a:lnTo>
                  <a:lnTo>
                    <a:pt x="219" y="30"/>
                  </a:lnTo>
                  <a:lnTo>
                    <a:pt x="194" y="5"/>
                  </a:lnTo>
                  <a:close/>
                </a:path>
              </a:pathLst>
            </a:custGeom>
            <a:solidFill>
              <a:srgbClr val="1F1A17"/>
            </a:solidFill>
            <a:ln w="9525">
              <a:solidFill>
                <a:schemeClr val="tx1"/>
              </a:solidFill>
              <a:round/>
              <a:headEnd/>
              <a:tailEnd/>
            </a:ln>
          </p:spPr>
          <p:txBody>
            <a:bodyPr/>
            <a:lstStyle/>
            <a:p>
              <a:endParaRPr lang="zh-CN" altLang="en-US"/>
            </a:p>
          </p:txBody>
        </p:sp>
        <p:sp>
          <p:nvSpPr>
            <p:cNvPr id="89124" name="Freeform 36"/>
            <p:cNvSpPr>
              <a:spLocks/>
            </p:cNvSpPr>
            <p:nvPr/>
          </p:nvSpPr>
          <p:spPr bwMode="auto">
            <a:xfrm>
              <a:off x="2149" y="1897"/>
              <a:ext cx="3" cy="6"/>
            </a:xfrm>
            <a:custGeom>
              <a:avLst/>
              <a:gdLst>
                <a:gd name="T0" fmla="*/ 0 w 23"/>
                <a:gd name="T1" fmla="*/ 0 h 35"/>
                <a:gd name="T2" fmla="*/ 0 w 23"/>
                <a:gd name="T3" fmla="*/ 0 h 35"/>
                <a:gd name="T4" fmla="*/ 0 w 23"/>
                <a:gd name="T5" fmla="*/ 0 h 35"/>
                <a:gd name="T6" fmla="*/ 0 w 23"/>
                <a:gd name="T7" fmla="*/ 0 h 35"/>
                <a:gd name="T8" fmla="*/ 0 w 23"/>
                <a:gd name="T9" fmla="*/ 0 h 35"/>
                <a:gd name="T10" fmla="*/ 0 w 23"/>
                <a:gd name="T11" fmla="*/ 0 h 35"/>
                <a:gd name="T12" fmla="*/ 0 w 23"/>
                <a:gd name="T13" fmla="*/ 0 h 35"/>
                <a:gd name="T14" fmla="*/ 0 w 23"/>
                <a:gd name="T15" fmla="*/ 0 h 35"/>
                <a:gd name="T16" fmla="*/ 0 w 23"/>
                <a:gd name="T17" fmla="*/ 0 h 3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
                <a:gd name="T28" fmla="*/ 0 h 35"/>
                <a:gd name="T29" fmla="*/ 23 w 23"/>
                <a:gd name="T30" fmla="*/ 35 h 3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 h="35">
                  <a:moveTo>
                    <a:pt x="0" y="35"/>
                  </a:moveTo>
                  <a:lnTo>
                    <a:pt x="0" y="35"/>
                  </a:lnTo>
                  <a:lnTo>
                    <a:pt x="10" y="35"/>
                  </a:lnTo>
                  <a:lnTo>
                    <a:pt x="23" y="35"/>
                  </a:lnTo>
                  <a:lnTo>
                    <a:pt x="23" y="0"/>
                  </a:lnTo>
                  <a:lnTo>
                    <a:pt x="10" y="0"/>
                  </a:lnTo>
                  <a:lnTo>
                    <a:pt x="0" y="0"/>
                  </a:lnTo>
                  <a:lnTo>
                    <a:pt x="0" y="35"/>
                  </a:lnTo>
                  <a:close/>
                </a:path>
              </a:pathLst>
            </a:custGeom>
            <a:solidFill>
              <a:srgbClr val="1F1A17"/>
            </a:solidFill>
            <a:ln w="9525">
              <a:solidFill>
                <a:schemeClr val="tx1"/>
              </a:solidFill>
              <a:round/>
              <a:headEnd/>
              <a:tailEnd/>
            </a:ln>
          </p:spPr>
          <p:txBody>
            <a:bodyPr/>
            <a:lstStyle/>
            <a:p>
              <a:endParaRPr lang="zh-CN" altLang="en-US"/>
            </a:p>
          </p:txBody>
        </p:sp>
        <p:sp>
          <p:nvSpPr>
            <p:cNvPr id="89125" name="Freeform 37"/>
            <p:cNvSpPr>
              <a:spLocks/>
            </p:cNvSpPr>
            <p:nvPr/>
          </p:nvSpPr>
          <p:spPr bwMode="auto">
            <a:xfrm>
              <a:off x="2148" y="1897"/>
              <a:ext cx="1" cy="6"/>
            </a:xfrm>
            <a:custGeom>
              <a:avLst/>
              <a:gdLst>
                <a:gd name="T0" fmla="*/ 0 w 4"/>
                <a:gd name="T1" fmla="*/ 0 h 35"/>
                <a:gd name="T2" fmla="*/ 0 w 4"/>
                <a:gd name="T3" fmla="*/ 0 h 35"/>
                <a:gd name="T4" fmla="*/ 0 w 4"/>
                <a:gd name="T5" fmla="*/ 0 h 35"/>
                <a:gd name="T6" fmla="*/ 0 w 4"/>
                <a:gd name="T7" fmla="*/ 0 h 35"/>
                <a:gd name="T8" fmla="*/ 0 w 4"/>
                <a:gd name="T9" fmla="*/ 0 h 35"/>
                <a:gd name="T10" fmla="*/ 0 w 4"/>
                <a:gd name="T11" fmla="*/ 0 h 35"/>
                <a:gd name="T12" fmla="*/ 0 60000 65536"/>
                <a:gd name="T13" fmla="*/ 0 60000 65536"/>
                <a:gd name="T14" fmla="*/ 0 60000 65536"/>
                <a:gd name="T15" fmla="*/ 0 60000 65536"/>
                <a:gd name="T16" fmla="*/ 0 60000 65536"/>
                <a:gd name="T17" fmla="*/ 0 60000 65536"/>
                <a:gd name="T18" fmla="*/ 0 w 4"/>
                <a:gd name="T19" fmla="*/ 0 h 35"/>
                <a:gd name="T20" fmla="*/ 4 w 4"/>
                <a:gd name="T21" fmla="*/ 35 h 35"/>
              </a:gdLst>
              <a:ahLst/>
              <a:cxnLst>
                <a:cxn ang="T12">
                  <a:pos x="T0" y="T1"/>
                </a:cxn>
                <a:cxn ang="T13">
                  <a:pos x="T2" y="T3"/>
                </a:cxn>
                <a:cxn ang="T14">
                  <a:pos x="T4" y="T5"/>
                </a:cxn>
                <a:cxn ang="T15">
                  <a:pos x="T6" y="T7"/>
                </a:cxn>
                <a:cxn ang="T16">
                  <a:pos x="T8" y="T9"/>
                </a:cxn>
                <a:cxn ang="T17">
                  <a:pos x="T10" y="T11"/>
                </a:cxn>
              </a:cxnLst>
              <a:rect l="T18" t="T19" r="T20" b="T21"/>
              <a:pathLst>
                <a:path w="4" h="35">
                  <a:moveTo>
                    <a:pt x="0" y="0"/>
                  </a:moveTo>
                  <a:lnTo>
                    <a:pt x="0" y="35"/>
                  </a:lnTo>
                  <a:lnTo>
                    <a:pt x="4" y="35"/>
                  </a:lnTo>
                  <a:lnTo>
                    <a:pt x="4" y="0"/>
                  </a:lnTo>
                  <a:lnTo>
                    <a:pt x="0" y="0"/>
                  </a:lnTo>
                  <a:close/>
                </a:path>
              </a:pathLst>
            </a:custGeom>
            <a:solidFill>
              <a:srgbClr val="1F1A17"/>
            </a:solidFill>
            <a:ln w="9525">
              <a:solidFill>
                <a:schemeClr val="tx1"/>
              </a:solidFill>
              <a:round/>
              <a:headEnd/>
              <a:tailEnd/>
            </a:ln>
          </p:spPr>
          <p:txBody>
            <a:bodyPr/>
            <a:lstStyle/>
            <a:p>
              <a:endParaRPr lang="zh-CN" altLang="en-US"/>
            </a:p>
          </p:txBody>
        </p:sp>
        <p:sp>
          <p:nvSpPr>
            <p:cNvPr id="89126" name="Freeform 38"/>
            <p:cNvSpPr>
              <a:spLocks/>
            </p:cNvSpPr>
            <p:nvPr/>
          </p:nvSpPr>
          <p:spPr bwMode="auto">
            <a:xfrm>
              <a:off x="2147" y="1897"/>
              <a:ext cx="1" cy="6"/>
            </a:xfrm>
            <a:custGeom>
              <a:avLst/>
              <a:gdLst>
                <a:gd name="T0" fmla="*/ 0 w 3"/>
                <a:gd name="T1" fmla="*/ 0 h 35"/>
                <a:gd name="T2" fmla="*/ 0 w 3"/>
                <a:gd name="T3" fmla="*/ 0 h 35"/>
                <a:gd name="T4" fmla="*/ 0 w 3"/>
                <a:gd name="T5" fmla="*/ 0 h 35"/>
                <a:gd name="T6" fmla="*/ 0 w 3"/>
                <a:gd name="T7" fmla="*/ 0 h 35"/>
                <a:gd name="T8" fmla="*/ 0 w 3"/>
                <a:gd name="T9" fmla="*/ 0 h 35"/>
                <a:gd name="T10" fmla="*/ 0 w 3"/>
                <a:gd name="T11" fmla="*/ 0 h 35"/>
                <a:gd name="T12" fmla="*/ 0 w 3"/>
                <a:gd name="T13" fmla="*/ 0 h 35"/>
                <a:gd name="T14" fmla="*/ 0 w 3"/>
                <a:gd name="T15" fmla="*/ 0 h 35"/>
                <a:gd name="T16" fmla="*/ 0 w 3"/>
                <a:gd name="T17" fmla="*/ 0 h 3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
                <a:gd name="T28" fmla="*/ 0 h 35"/>
                <a:gd name="T29" fmla="*/ 3 w 3"/>
                <a:gd name="T30" fmla="*/ 35 h 3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 h="35">
                  <a:moveTo>
                    <a:pt x="0" y="35"/>
                  </a:moveTo>
                  <a:lnTo>
                    <a:pt x="0" y="35"/>
                  </a:lnTo>
                  <a:lnTo>
                    <a:pt x="2" y="35"/>
                  </a:lnTo>
                  <a:lnTo>
                    <a:pt x="3" y="35"/>
                  </a:lnTo>
                  <a:lnTo>
                    <a:pt x="3" y="0"/>
                  </a:lnTo>
                  <a:lnTo>
                    <a:pt x="2" y="0"/>
                  </a:lnTo>
                  <a:lnTo>
                    <a:pt x="0" y="0"/>
                  </a:lnTo>
                  <a:lnTo>
                    <a:pt x="0" y="35"/>
                  </a:lnTo>
                  <a:close/>
                </a:path>
              </a:pathLst>
            </a:custGeom>
            <a:solidFill>
              <a:srgbClr val="1F1A17"/>
            </a:solidFill>
            <a:ln w="9525">
              <a:solidFill>
                <a:schemeClr val="tx1"/>
              </a:solidFill>
              <a:round/>
              <a:headEnd/>
              <a:tailEnd/>
            </a:ln>
          </p:spPr>
          <p:txBody>
            <a:bodyPr/>
            <a:lstStyle/>
            <a:p>
              <a:endParaRPr lang="zh-CN" altLang="en-US"/>
            </a:p>
          </p:txBody>
        </p:sp>
        <p:sp>
          <p:nvSpPr>
            <p:cNvPr id="89127" name="Freeform 39"/>
            <p:cNvSpPr>
              <a:spLocks/>
            </p:cNvSpPr>
            <p:nvPr/>
          </p:nvSpPr>
          <p:spPr bwMode="auto">
            <a:xfrm>
              <a:off x="2147" y="1897"/>
              <a:ext cx="1" cy="6"/>
            </a:xfrm>
            <a:custGeom>
              <a:avLst/>
              <a:gdLst>
                <a:gd name="T0" fmla="*/ 0 w 5"/>
                <a:gd name="T1" fmla="*/ 0 h 35"/>
                <a:gd name="T2" fmla="*/ 0 w 5"/>
                <a:gd name="T3" fmla="*/ 0 h 35"/>
                <a:gd name="T4" fmla="*/ 0 w 5"/>
                <a:gd name="T5" fmla="*/ 0 h 35"/>
                <a:gd name="T6" fmla="*/ 0 w 5"/>
                <a:gd name="T7" fmla="*/ 0 h 35"/>
                <a:gd name="T8" fmla="*/ 0 w 5"/>
                <a:gd name="T9" fmla="*/ 0 h 35"/>
                <a:gd name="T10" fmla="*/ 0 w 5"/>
                <a:gd name="T11" fmla="*/ 0 h 35"/>
                <a:gd name="T12" fmla="*/ 0 60000 65536"/>
                <a:gd name="T13" fmla="*/ 0 60000 65536"/>
                <a:gd name="T14" fmla="*/ 0 60000 65536"/>
                <a:gd name="T15" fmla="*/ 0 60000 65536"/>
                <a:gd name="T16" fmla="*/ 0 60000 65536"/>
                <a:gd name="T17" fmla="*/ 0 60000 65536"/>
                <a:gd name="T18" fmla="*/ 0 w 5"/>
                <a:gd name="T19" fmla="*/ 0 h 35"/>
                <a:gd name="T20" fmla="*/ 5 w 5"/>
                <a:gd name="T21" fmla="*/ 35 h 35"/>
              </a:gdLst>
              <a:ahLst/>
              <a:cxnLst>
                <a:cxn ang="T12">
                  <a:pos x="T0" y="T1"/>
                </a:cxn>
                <a:cxn ang="T13">
                  <a:pos x="T2" y="T3"/>
                </a:cxn>
                <a:cxn ang="T14">
                  <a:pos x="T4" y="T5"/>
                </a:cxn>
                <a:cxn ang="T15">
                  <a:pos x="T6" y="T7"/>
                </a:cxn>
                <a:cxn ang="T16">
                  <a:pos x="T8" y="T9"/>
                </a:cxn>
                <a:cxn ang="T17">
                  <a:pos x="T10" y="T11"/>
                </a:cxn>
              </a:cxnLst>
              <a:rect l="T18" t="T19" r="T20" b="T21"/>
              <a:pathLst>
                <a:path w="5" h="35">
                  <a:moveTo>
                    <a:pt x="0" y="0"/>
                  </a:moveTo>
                  <a:lnTo>
                    <a:pt x="0" y="35"/>
                  </a:lnTo>
                  <a:lnTo>
                    <a:pt x="5" y="35"/>
                  </a:lnTo>
                  <a:lnTo>
                    <a:pt x="5" y="0"/>
                  </a:lnTo>
                  <a:lnTo>
                    <a:pt x="0" y="0"/>
                  </a:lnTo>
                  <a:close/>
                </a:path>
              </a:pathLst>
            </a:custGeom>
            <a:solidFill>
              <a:srgbClr val="1F1A17"/>
            </a:solidFill>
            <a:ln w="9525">
              <a:solidFill>
                <a:schemeClr val="tx1"/>
              </a:solidFill>
              <a:round/>
              <a:headEnd/>
              <a:tailEnd/>
            </a:ln>
          </p:spPr>
          <p:txBody>
            <a:bodyPr/>
            <a:lstStyle/>
            <a:p>
              <a:endParaRPr lang="zh-CN" altLang="en-US"/>
            </a:p>
          </p:txBody>
        </p:sp>
        <p:sp>
          <p:nvSpPr>
            <p:cNvPr id="89128" name="Freeform 40"/>
            <p:cNvSpPr>
              <a:spLocks/>
            </p:cNvSpPr>
            <p:nvPr/>
          </p:nvSpPr>
          <p:spPr bwMode="auto">
            <a:xfrm>
              <a:off x="2143" y="1897"/>
              <a:ext cx="4" cy="6"/>
            </a:xfrm>
            <a:custGeom>
              <a:avLst/>
              <a:gdLst>
                <a:gd name="T0" fmla="*/ 0 w 18"/>
                <a:gd name="T1" fmla="*/ 0 h 35"/>
                <a:gd name="T2" fmla="*/ 0 w 18"/>
                <a:gd name="T3" fmla="*/ 0 h 35"/>
                <a:gd name="T4" fmla="*/ 0 w 18"/>
                <a:gd name="T5" fmla="*/ 0 h 35"/>
                <a:gd name="T6" fmla="*/ 0 w 18"/>
                <a:gd name="T7" fmla="*/ 0 h 35"/>
                <a:gd name="T8" fmla="*/ 0 w 18"/>
                <a:gd name="T9" fmla="*/ 0 h 35"/>
                <a:gd name="T10" fmla="*/ 0 w 18"/>
                <a:gd name="T11" fmla="*/ 0 h 35"/>
                <a:gd name="T12" fmla="*/ 0 w 18"/>
                <a:gd name="T13" fmla="*/ 0 h 35"/>
                <a:gd name="T14" fmla="*/ 0 60000 65536"/>
                <a:gd name="T15" fmla="*/ 0 60000 65536"/>
                <a:gd name="T16" fmla="*/ 0 60000 65536"/>
                <a:gd name="T17" fmla="*/ 0 60000 65536"/>
                <a:gd name="T18" fmla="*/ 0 60000 65536"/>
                <a:gd name="T19" fmla="*/ 0 60000 65536"/>
                <a:gd name="T20" fmla="*/ 0 60000 65536"/>
                <a:gd name="T21" fmla="*/ 0 w 18"/>
                <a:gd name="T22" fmla="*/ 0 h 35"/>
                <a:gd name="T23" fmla="*/ 18 w 18"/>
                <a:gd name="T24" fmla="*/ 35 h 3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 h="35">
                  <a:moveTo>
                    <a:pt x="0" y="35"/>
                  </a:moveTo>
                  <a:lnTo>
                    <a:pt x="8" y="35"/>
                  </a:lnTo>
                  <a:lnTo>
                    <a:pt x="18" y="35"/>
                  </a:lnTo>
                  <a:lnTo>
                    <a:pt x="18" y="0"/>
                  </a:lnTo>
                  <a:lnTo>
                    <a:pt x="8" y="0"/>
                  </a:lnTo>
                  <a:lnTo>
                    <a:pt x="0" y="0"/>
                  </a:lnTo>
                  <a:lnTo>
                    <a:pt x="0" y="35"/>
                  </a:lnTo>
                  <a:close/>
                </a:path>
              </a:pathLst>
            </a:custGeom>
            <a:solidFill>
              <a:srgbClr val="1F1A17"/>
            </a:solidFill>
            <a:ln w="9525">
              <a:solidFill>
                <a:schemeClr val="tx1"/>
              </a:solidFill>
              <a:round/>
              <a:headEnd/>
              <a:tailEnd/>
            </a:ln>
          </p:spPr>
          <p:txBody>
            <a:bodyPr/>
            <a:lstStyle/>
            <a:p>
              <a:endParaRPr lang="zh-CN" altLang="en-US"/>
            </a:p>
          </p:txBody>
        </p:sp>
        <p:sp>
          <p:nvSpPr>
            <p:cNvPr id="89129" name="Freeform 41"/>
            <p:cNvSpPr>
              <a:spLocks/>
            </p:cNvSpPr>
            <p:nvPr/>
          </p:nvSpPr>
          <p:spPr bwMode="auto">
            <a:xfrm>
              <a:off x="2128" y="1892"/>
              <a:ext cx="16" cy="15"/>
            </a:xfrm>
            <a:custGeom>
              <a:avLst/>
              <a:gdLst>
                <a:gd name="T0" fmla="*/ 0 w 91"/>
                <a:gd name="T1" fmla="*/ 0 h 92"/>
                <a:gd name="T2" fmla="*/ 0 w 91"/>
                <a:gd name="T3" fmla="*/ 0 h 92"/>
                <a:gd name="T4" fmla="*/ 0 w 91"/>
                <a:gd name="T5" fmla="*/ 0 h 92"/>
                <a:gd name="T6" fmla="*/ 0 w 91"/>
                <a:gd name="T7" fmla="*/ 0 h 92"/>
                <a:gd name="T8" fmla="*/ 0 w 91"/>
                <a:gd name="T9" fmla="*/ 0 h 92"/>
                <a:gd name="T10" fmla="*/ 0 60000 65536"/>
                <a:gd name="T11" fmla="*/ 0 60000 65536"/>
                <a:gd name="T12" fmla="*/ 0 60000 65536"/>
                <a:gd name="T13" fmla="*/ 0 60000 65536"/>
                <a:gd name="T14" fmla="*/ 0 60000 65536"/>
                <a:gd name="T15" fmla="*/ 0 w 91"/>
                <a:gd name="T16" fmla="*/ 0 h 92"/>
                <a:gd name="T17" fmla="*/ 91 w 91"/>
                <a:gd name="T18" fmla="*/ 92 h 92"/>
              </a:gdLst>
              <a:ahLst/>
              <a:cxnLst>
                <a:cxn ang="T10">
                  <a:pos x="T0" y="T1"/>
                </a:cxn>
                <a:cxn ang="T11">
                  <a:pos x="T2" y="T3"/>
                </a:cxn>
                <a:cxn ang="T12">
                  <a:pos x="T4" y="T5"/>
                </a:cxn>
                <a:cxn ang="T13">
                  <a:pos x="T6" y="T7"/>
                </a:cxn>
                <a:cxn ang="T14">
                  <a:pos x="T8" y="T9"/>
                </a:cxn>
              </a:cxnLst>
              <a:rect l="T15" t="T16" r="T17" b="T18"/>
              <a:pathLst>
                <a:path w="91" h="92">
                  <a:moveTo>
                    <a:pt x="0" y="47"/>
                  </a:moveTo>
                  <a:lnTo>
                    <a:pt x="91" y="92"/>
                  </a:lnTo>
                  <a:lnTo>
                    <a:pt x="91" y="0"/>
                  </a:lnTo>
                  <a:lnTo>
                    <a:pt x="0" y="47"/>
                  </a:lnTo>
                  <a:close/>
                </a:path>
              </a:pathLst>
            </a:custGeom>
            <a:solidFill>
              <a:srgbClr val="1F1A17"/>
            </a:solidFill>
            <a:ln w="9525">
              <a:solidFill>
                <a:schemeClr val="tx1"/>
              </a:solidFill>
              <a:round/>
              <a:headEnd/>
              <a:tailEnd/>
            </a:ln>
          </p:spPr>
          <p:txBody>
            <a:bodyPr/>
            <a:lstStyle/>
            <a:p>
              <a:endParaRPr lang="zh-CN" altLang="en-US"/>
            </a:p>
          </p:txBody>
        </p:sp>
        <p:sp>
          <p:nvSpPr>
            <p:cNvPr id="89130" name="Freeform 42"/>
            <p:cNvSpPr>
              <a:spLocks/>
            </p:cNvSpPr>
            <p:nvPr/>
          </p:nvSpPr>
          <p:spPr bwMode="auto">
            <a:xfrm>
              <a:off x="2235" y="1898"/>
              <a:ext cx="3" cy="5"/>
            </a:xfrm>
            <a:custGeom>
              <a:avLst/>
              <a:gdLst>
                <a:gd name="T0" fmla="*/ 0 w 20"/>
                <a:gd name="T1" fmla="*/ 0 h 35"/>
                <a:gd name="T2" fmla="*/ 0 w 20"/>
                <a:gd name="T3" fmla="*/ 0 h 35"/>
                <a:gd name="T4" fmla="*/ 0 w 20"/>
                <a:gd name="T5" fmla="*/ 0 h 35"/>
                <a:gd name="T6" fmla="*/ 0 w 20"/>
                <a:gd name="T7" fmla="*/ 0 h 35"/>
                <a:gd name="T8" fmla="*/ 0 w 20"/>
                <a:gd name="T9" fmla="*/ 0 h 35"/>
                <a:gd name="T10" fmla="*/ 0 w 20"/>
                <a:gd name="T11" fmla="*/ 0 h 35"/>
                <a:gd name="T12" fmla="*/ 0 w 20"/>
                <a:gd name="T13" fmla="*/ 0 h 35"/>
                <a:gd name="T14" fmla="*/ 0 w 20"/>
                <a:gd name="T15" fmla="*/ 0 h 35"/>
                <a:gd name="T16" fmla="*/ 0 w 20"/>
                <a:gd name="T17" fmla="*/ 0 h 3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0"/>
                <a:gd name="T28" fmla="*/ 0 h 35"/>
                <a:gd name="T29" fmla="*/ 20 w 20"/>
                <a:gd name="T30" fmla="*/ 35 h 3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0" h="35">
                  <a:moveTo>
                    <a:pt x="20" y="0"/>
                  </a:moveTo>
                  <a:lnTo>
                    <a:pt x="20" y="0"/>
                  </a:lnTo>
                  <a:lnTo>
                    <a:pt x="10" y="0"/>
                  </a:lnTo>
                  <a:lnTo>
                    <a:pt x="0" y="0"/>
                  </a:lnTo>
                  <a:lnTo>
                    <a:pt x="0" y="35"/>
                  </a:lnTo>
                  <a:lnTo>
                    <a:pt x="10" y="35"/>
                  </a:lnTo>
                  <a:lnTo>
                    <a:pt x="20" y="35"/>
                  </a:lnTo>
                  <a:lnTo>
                    <a:pt x="20" y="0"/>
                  </a:lnTo>
                  <a:close/>
                </a:path>
              </a:pathLst>
            </a:custGeom>
            <a:solidFill>
              <a:srgbClr val="1F1A17"/>
            </a:solidFill>
            <a:ln w="9525">
              <a:solidFill>
                <a:schemeClr val="tx1"/>
              </a:solidFill>
              <a:round/>
              <a:headEnd/>
              <a:tailEnd/>
            </a:ln>
          </p:spPr>
          <p:txBody>
            <a:bodyPr/>
            <a:lstStyle/>
            <a:p>
              <a:endParaRPr lang="zh-CN" altLang="en-US"/>
            </a:p>
          </p:txBody>
        </p:sp>
        <p:sp>
          <p:nvSpPr>
            <p:cNvPr id="89131" name="Freeform 43"/>
            <p:cNvSpPr>
              <a:spLocks/>
            </p:cNvSpPr>
            <p:nvPr/>
          </p:nvSpPr>
          <p:spPr bwMode="auto">
            <a:xfrm>
              <a:off x="2238" y="1898"/>
              <a:ext cx="1" cy="5"/>
            </a:xfrm>
            <a:custGeom>
              <a:avLst/>
              <a:gdLst>
                <a:gd name="T0" fmla="*/ 0 w 8"/>
                <a:gd name="T1" fmla="*/ 0 h 35"/>
                <a:gd name="T2" fmla="*/ 0 w 8"/>
                <a:gd name="T3" fmla="*/ 0 h 35"/>
                <a:gd name="T4" fmla="*/ 0 w 8"/>
                <a:gd name="T5" fmla="*/ 0 h 35"/>
                <a:gd name="T6" fmla="*/ 0 w 8"/>
                <a:gd name="T7" fmla="*/ 0 h 35"/>
                <a:gd name="T8" fmla="*/ 0 w 8"/>
                <a:gd name="T9" fmla="*/ 0 h 35"/>
                <a:gd name="T10" fmla="*/ 0 w 8"/>
                <a:gd name="T11" fmla="*/ 0 h 35"/>
                <a:gd name="T12" fmla="*/ 0 w 8"/>
                <a:gd name="T13" fmla="*/ 0 h 35"/>
                <a:gd name="T14" fmla="*/ 0 w 8"/>
                <a:gd name="T15" fmla="*/ 0 h 35"/>
                <a:gd name="T16" fmla="*/ 0 w 8"/>
                <a:gd name="T17" fmla="*/ 0 h 3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8"/>
                <a:gd name="T28" fmla="*/ 0 h 35"/>
                <a:gd name="T29" fmla="*/ 8 w 8"/>
                <a:gd name="T30" fmla="*/ 35 h 3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8" h="35">
                  <a:moveTo>
                    <a:pt x="8" y="0"/>
                  </a:moveTo>
                  <a:lnTo>
                    <a:pt x="8" y="0"/>
                  </a:lnTo>
                  <a:lnTo>
                    <a:pt x="3" y="0"/>
                  </a:lnTo>
                  <a:lnTo>
                    <a:pt x="0" y="0"/>
                  </a:lnTo>
                  <a:lnTo>
                    <a:pt x="0" y="35"/>
                  </a:lnTo>
                  <a:lnTo>
                    <a:pt x="3" y="35"/>
                  </a:lnTo>
                  <a:lnTo>
                    <a:pt x="8" y="35"/>
                  </a:lnTo>
                  <a:lnTo>
                    <a:pt x="8" y="0"/>
                  </a:lnTo>
                  <a:close/>
                </a:path>
              </a:pathLst>
            </a:custGeom>
            <a:solidFill>
              <a:srgbClr val="1F1A17"/>
            </a:solidFill>
            <a:ln w="9525">
              <a:solidFill>
                <a:schemeClr val="tx1"/>
              </a:solidFill>
              <a:round/>
              <a:headEnd/>
              <a:tailEnd/>
            </a:ln>
          </p:spPr>
          <p:txBody>
            <a:bodyPr/>
            <a:lstStyle/>
            <a:p>
              <a:endParaRPr lang="zh-CN" altLang="en-US"/>
            </a:p>
          </p:txBody>
        </p:sp>
        <p:sp>
          <p:nvSpPr>
            <p:cNvPr id="89132" name="Freeform 44"/>
            <p:cNvSpPr>
              <a:spLocks/>
            </p:cNvSpPr>
            <p:nvPr/>
          </p:nvSpPr>
          <p:spPr bwMode="auto">
            <a:xfrm>
              <a:off x="2239" y="1898"/>
              <a:ext cx="2" cy="5"/>
            </a:xfrm>
            <a:custGeom>
              <a:avLst/>
              <a:gdLst>
                <a:gd name="T0" fmla="*/ 0 w 7"/>
                <a:gd name="T1" fmla="*/ 0 h 35"/>
                <a:gd name="T2" fmla="*/ 0 w 7"/>
                <a:gd name="T3" fmla="*/ 0 h 35"/>
                <a:gd name="T4" fmla="*/ 0 w 7"/>
                <a:gd name="T5" fmla="*/ 0 h 35"/>
                <a:gd name="T6" fmla="*/ 0 w 7"/>
                <a:gd name="T7" fmla="*/ 0 h 35"/>
                <a:gd name="T8" fmla="*/ 0 w 7"/>
                <a:gd name="T9" fmla="*/ 0 h 35"/>
                <a:gd name="T10" fmla="*/ 0 w 7"/>
                <a:gd name="T11" fmla="*/ 0 h 35"/>
                <a:gd name="T12" fmla="*/ 0 60000 65536"/>
                <a:gd name="T13" fmla="*/ 0 60000 65536"/>
                <a:gd name="T14" fmla="*/ 0 60000 65536"/>
                <a:gd name="T15" fmla="*/ 0 60000 65536"/>
                <a:gd name="T16" fmla="*/ 0 60000 65536"/>
                <a:gd name="T17" fmla="*/ 0 60000 65536"/>
                <a:gd name="T18" fmla="*/ 0 w 7"/>
                <a:gd name="T19" fmla="*/ 0 h 35"/>
                <a:gd name="T20" fmla="*/ 7 w 7"/>
                <a:gd name="T21" fmla="*/ 35 h 35"/>
              </a:gdLst>
              <a:ahLst/>
              <a:cxnLst>
                <a:cxn ang="T12">
                  <a:pos x="T0" y="T1"/>
                </a:cxn>
                <a:cxn ang="T13">
                  <a:pos x="T2" y="T3"/>
                </a:cxn>
                <a:cxn ang="T14">
                  <a:pos x="T4" y="T5"/>
                </a:cxn>
                <a:cxn ang="T15">
                  <a:pos x="T6" y="T7"/>
                </a:cxn>
                <a:cxn ang="T16">
                  <a:pos x="T8" y="T9"/>
                </a:cxn>
                <a:cxn ang="T17">
                  <a:pos x="T10" y="T11"/>
                </a:cxn>
              </a:cxnLst>
              <a:rect l="T18" t="T19" r="T20" b="T21"/>
              <a:pathLst>
                <a:path w="7" h="35">
                  <a:moveTo>
                    <a:pt x="7" y="35"/>
                  </a:moveTo>
                  <a:lnTo>
                    <a:pt x="7" y="0"/>
                  </a:lnTo>
                  <a:lnTo>
                    <a:pt x="0" y="0"/>
                  </a:lnTo>
                  <a:lnTo>
                    <a:pt x="0" y="35"/>
                  </a:lnTo>
                  <a:lnTo>
                    <a:pt x="7" y="35"/>
                  </a:lnTo>
                  <a:close/>
                </a:path>
              </a:pathLst>
            </a:custGeom>
            <a:solidFill>
              <a:srgbClr val="1F1A17"/>
            </a:solidFill>
            <a:ln w="9525">
              <a:solidFill>
                <a:schemeClr val="tx1"/>
              </a:solidFill>
              <a:round/>
              <a:headEnd/>
              <a:tailEnd/>
            </a:ln>
          </p:spPr>
          <p:txBody>
            <a:bodyPr/>
            <a:lstStyle/>
            <a:p>
              <a:endParaRPr lang="zh-CN" altLang="en-US"/>
            </a:p>
          </p:txBody>
        </p:sp>
        <p:sp>
          <p:nvSpPr>
            <p:cNvPr id="89133" name="Freeform 45"/>
            <p:cNvSpPr>
              <a:spLocks/>
            </p:cNvSpPr>
            <p:nvPr/>
          </p:nvSpPr>
          <p:spPr bwMode="auto">
            <a:xfrm>
              <a:off x="2241" y="1898"/>
              <a:ext cx="1" cy="5"/>
            </a:xfrm>
            <a:custGeom>
              <a:avLst/>
              <a:gdLst>
                <a:gd name="T0" fmla="*/ 0 w 4"/>
                <a:gd name="T1" fmla="*/ 0 h 35"/>
                <a:gd name="T2" fmla="*/ 0 w 4"/>
                <a:gd name="T3" fmla="*/ 0 h 35"/>
                <a:gd name="T4" fmla="*/ 0 w 4"/>
                <a:gd name="T5" fmla="*/ 0 h 35"/>
                <a:gd name="T6" fmla="*/ 0 w 4"/>
                <a:gd name="T7" fmla="*/ 0 h 35"/>
                <a:gd name="T8" fmla="*/ 0 w 4"/>
                <a:gd name="T9" fmla="*/ 0 h 35"/>
                <a:gd name="T10" fmla="*/ 0 w 4"/>
                <a:gd name="T11" fmla="*/ 0 h 35"/>
                <a:gd name="T12" fmla="*/ 0 w 4"/>
                <a:gd name="T13" fmla="*/ 0 h 35"/>
                <a:gd name="T14" fmla="*/ 0 w 4"/>
                <a:gd name="T15" fmla="*/ 0 h 35"/>
                <a:gd name="T16" fmla="*/ 0 w 4"/>
                <a:gd name="T17" fmla="*/ 0 h 3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
                <a:gd name="T28" fmla="*/ 0 h 35"/>
                <a:gd name="T29" fmla="*/ 4 w 4"/>
                <a:gd name="T30" fmla="*/ 35 h 3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 h="35">
                  <a:moveTo>
                    <a:pt x="4" y="0"/>
                  </a:moveTo>
                  <a:lnTo>
                    <a:pt x="4" y="0"/>
                  </a:lnTo>
                  <a:lnTo>
                    <a:pt x="2" y="0"/>
                  </a:lnTo>
                  <a:lnTo>
                    <a:pt x="0" y="0"/>
                  </a:lnTo>
                  <a:lnTo>
                    <a:pt x="0" y="35"/>
                  </a:lnTo>
                  <a:lnTo>
                    <a:pt x="2" y="35"/>
                  </a:lnTo>
                  <a:lnTo>
                    <a:pt x="4" y="35"/>
                  </a:lnTo>
                  <a:lnTo>
                    <a:pt x="4" y="0"/>
                  </a:lnTo>
                  <a:close/>
                </a:path>
              </a:pathLst>
            </a:custGeom>
            <a:solidFill>
              <a:srgbClr val="1F1A17"/>
            </a:solidFill>
            <a:ln w="9525">
              <a:solidFill>
                <a:schemeClr val="tx1"/>
              </a:solidFill>
              <a:round/>
              <a:headEnd/>
              <a:tailEnd/>
            </a:ln>
          </p:spPr>
          <p:txBody>
            <a:bodyPr/>
            <a:lstStyle/>
            <a:p>
              <a:endParaRPr lang="zh-CN" altLang="en-US"/>
            </a:p>
          </p:txBody>
        </p:sp>
        <p:sp>
          <p:nvSpPr>
            <p:cNvPr id="89134" name="Freeform 46"/>
            <p:cNvSpPr>
              <a:spLocks/>
            </p:cNvSpPr>
            <p:nvPr/>
          </p:nvSpPr>
          <p:spPr bwMode="auto">
            <a:xfrm>
              <a:off x="2241" y="1898"/>
              <a:ext cx="3" cy="5"/>
            </a:xfrm>
            <a:custGeom>
              <a:avLst/>
              <a:gdLst>
                <a:gd name="T0" fmla="*/ 0 w 15"/>
                <a:gd name="T1" fmla="*/ 0 h 35"/>
                <a:gd name="T2" fmla="*/ 0 w 15"/>
                <a:gd name="T3" fmla="*/ 0 h 35"/>
                <a:gd name="T4" fmla="*/ 0 w 15"/>
                <a:gd name="T5" fmla="*/ 0 h 35"/>
                <a:gd name="T6" fmla="*/ 0 w 15"/>
                <a:gd name="T7" fmla="*/ 0 h 35"/>
                <a:gd name="T8" fmla="*/ 0 w 15"/>
                <a:gd name="T9" fmla="*/ 0 h 35"/>
                <a:gd name="T10" fmla="*/ 0 w 15"/>
                <a:gd name="T11" fmla="*/ 0 h 35"/>
                <a:gd name="T12" fmla="*/ 0 w 15"/>
                <a:gd name="T13" fmla="*/ 0 h 35"/>
                <a:gd name="T14" fmla="*/ 0 60000 65536"/>
                <a:gd name="T15" fmla="*/ 0 60000 65536"/>
                <a:gd name="T16" fmla="*/ 0 60000 65536"/>
                <a:gd name="T17" fmla="*/ 0 60000 65536"/>
                <a:gd name="T18" fmla="*/ 0 60000 65536"/>
                <a:gd name="T19" fmla="*/ 0 60000 65536"/>
                <a:gd name="T20" fmla="*/ 0 60000 65536"/>
                <a:gd name="T21" fmla="*/ 0 w 15"/>
                <a:gd name="T22" fmla="*/ 0 h 35"/>
                <a:gd name="T23" fmla="*/ 15 w 15"/>
                <a:gd name="T24" fmla="*/ 35 h 3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5" h="35">
                  <a:moveTo>
                    <a:pt x="15" y="0"/>
                  </a:moveTo>
                  <a:lnTo>
                    <a:pt x="7" y="0"/>
                  </a:lnTo>
                  <a:lnTo>
                    <a:pt x="0" y="0"/>
                  </a:lnTo>
                  <a:lnTo>
                    <a:pt x="0" y="35"/>
                  </a:lnTo>
                  <a:lnTo>
                    <a:pt x="7" y="35"/>
                  </a:lnTo>
                  <a:lnTo>
                    <a:pt x="15" y="35"/>
                  </a:lnTo>
                  <a:lnTo>
                    <a:pt x="15" y="0"/>
                  </a:lnTo>
                  <a:close/>
                </a:path>
              </a:pathLst>
            </a:custGeom>
            <a:solidFill>
              <a:srgbClr val="1F1A17"/>
            </a:solidFill>
            <a:ln w="9525">
              <a:solidFill>
                <a:schemeClr val="tx1"/>
              </a:solidFill>
              <a:round/>
              <a:headEnd/>
              <a:tailEnd/>
            </a:ln>
          </p:spPr>
          <p:txBody>
            <a:bodyPr/>
            <a:lstStyle/>
            <a:p>
              <a:endParaRPr lang="zh-CN" altLang="en-US"/>
            </a:p>
          </p:txBody>
        </p:sp>
        <p:sp>
          <p:nvSpPr>
            <p:cNvPr id="89135" name="Freeform 47"/>
            <p:cNvSpPr>
              <a:spLocks/>
            </p:cNvSpPr>
            <p:nvPr/>
          </p:nvSpPr>
          <p:spPr bwMode="auto">
            <a:xfrm>
              <a:off x="2244" y="1893"/>
              <a:ext cx="15" cy="15"/>
            </a:xfrm>
            <a:custGeom>
              <a:avLst/>
              <a:gdLst>
                <a:gd name="T0" fmla="*/ 0 w 92"/>
                <a:gd name="T1" fmla="*/ 0 h 91"/>
                <a:gd name="T2" fmla="*/ 0 w 92"/>
                <a:gd name="T3" fmla="*/ 0 h 91"/>
                <a:gd name="T4" fmla="*/ 0 w 92"/>
                <a:gd name="T5" fmla="*/ 0 h 91"/>
                <a:gd name="T6" fmla="*/ 0 w 92"/>
                <a:gd name="T7" fmla="*/ 0 h 91"/>
                <a:gd name="T8" fmla="*/ 0 w 92"/>
                <a:gd name="T9" fmla="*/ 0 h 91"/>
                <a:gd name="T10" fmla="*/ 0 w 92"/>
                <a:gd name="T11" fmla="*/ 0 h 91"/>
                <a:gd name="T12" fmla="*/ 0 60000 65536"/>
                <a:gd name="T13" fmla="*/ 0 60000 65536"/>
                <a:gd name="T14" fmla="*/ 0 60000 65536"/>
                <a:gd name="T15" fmla="*/ 0 60000 65536"/>
                <a:gd name="T16" fmla="*/ 0 60000 65536"/>
                <a:gd name="T17" fmla="*/ 0 60000 65536"/>
                <a:gd name="T18" fmla="*/ 0 w 92"/>
                <a:gd name="T19" fmla="*/ 0 h 91"/>
                <a:gd name="T20" fmla="*/ 92 w 92"/>
                <a:gd name="T21" fmla="*/ 91 h 91"/>
              </a:gdLst>
              <a:ahLst/>
              <a:cxnLst>
                <a:cxn ang="T12">
                  <a:pos x="T0" y="T1"/>
                </a:cxn>
                <a:cxn ang="T13">
                  <a:pos x="T2" y="T3"/>
                </a:cxn>
                <a:cxn ang="T14">
                  <a:pos x="T4" y="T5"/>
                </a:cxn>
                <a:cxn ang="T15">
                  <a:pos x="T6" y="T7"/>
                </a:cxn>
                <a:cxn ang="T16">
                  <a:pos x="T8" y="T9"/>
                </a:cxn>
                <a:cxn ang="T17">
                  <a:pos x="T10" y="T11"/>
                </a:cxn>
              </a:cxnLst>
              <a:rect l="T18" t="T19" r="T20" b="T21"/>
              <a:pathLst>
                <a:path w="92" h="91">
                  <a:moveTo>
                    <a:pt x="91" y="45"/>
                  </a:moveTo>
                  <a:lnTo>
                    <a:pt x="0" y="0"/>
                  </a:lnTo>
                  <a:lnTo>
                    <a:pt x="0" y="91"/>
                  </a:lnTo>
                  <a:lnTo>
                    <a:pt x="91" y="45"/>
                  </a:lnTo>
                  <a:lnTo>
                    <a:pt x="92" y="45"/>
                  </a:lnTo>
                  <a:lnTo>
                    <a:pt x="91" y="45"/>
                  </a:lnTo>
                  <a:close/>
                </a:path>
              </a:pathLst>
            </a:custGeom>
            <a:solidFill>
              <a:srgbClr val="1F1A17"/>
            </a:solidFill>
            <a:ln w="9525">
              <a:solidFill>
                <a:schemeClr val="tx1"/>
              </a:solidFill>
              <a:round/>
              <a:headEnd/>
              <a:tailEnd/>
            </a:ln>
          </p:spPr>
          <p:txBody>
            <a:bodyPr/>
            <a:lstStyle/>
            <a:p>
              <a:endParaRPr lang="zh-CN" altLang="en-US"/>
            </a:p>
          </p:txBody>
        </p:sp>
        <p:sp>
          <p:nvSpPr>
            <p:cNvPr id="89136" name="Freeform 48"/>
            <p:cNvSpPr>
              <a:spLocks/>
            </p:cNvSpPr>
            <p:nvPr/>
          </p:nvSpPr>
          <p:spPr bwMode="auto">
            <a:xfrm>
              <a:off x="2064" y="2496"/>
              <a:ext cx="112" cy="219"/>
            </a:xfrm>
            <a:custGeom>
              <a:avLst/>
              <a:gdLst>
                <a:gd name="T0" fmla="*/ 2 w 251"/>
                <a:gd name="T1" fmla="*/ 0 h 572"/>
                <a:gd name="T2" fmla="*/ 2 w 251"/>
                <a:gd name="T3" fmla="*/ 6 h 572"/>
                <a:gd name="T4" fmla="*/ 0 w 251"/>
                <a:gd name="T5" fmla="*/ 6 h 572"/>
                <a:gd name="T6" fmla="*/ 5 w 251"/>
                <a:gd name="T7" fmla="*/ 12 h 572"/>
                <a:gd name="T8" fmla="*/ 10 w 251"/>
                <a:gd name="T9" fmla="*/ 6 h 572"/>
                <a:gd name="T10" fmla="*/ 8 w 251"/>
                <a:gd name="T11" fmla="*/ 6 h 572"/>
                <a:gd name="T12" fmla="*/ 8 w 251"/>
                <a:gd name="T13" fmla="*/ 0 h 572"/>
                <a:gd name="T14" fmla="*/ 2 w 251"/>
                <a:gd name="T15" fmla="*/ 0 h 572"/>
                <a:gd name="T16" fmla="*/ 0 60000 65536"/>
                <a:gd name="T17" fmla="*/ 0 60000 65536"/>
                <a:gd name="T18" fmla="*/ 0 60000 65536"/>
                <a:gd name="T19" fmla="*/ 0 60000 65536"/>
                <a:gd name="T20" fmla="*/ 0 60000 65536"/>
                <a:gd name="T21" fmla="*/ 0 60000 65536"/>
                <a:gd name="T22" fmla="*/ 0 60000 65536"/>
                <a:gd name="T23" fmla="*/ 0 60000 65536"/>
                <a:gd name="T24" fmla="*/ 0 w 251"/>
                <a:gd name="T25" fmla="*/ 0 h 572"/>
                <a:gd name="T26" fmla="*/ 251 w 251"/>
                <a:gd name="T27" fmla="*/ 572 h 57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51" h="572">
                  <a:moveTo>
                    <a:pt x="63" y="0"/>
                  </a:moveTo>
                  <a:lnTo>
                    <a:pt x="63" y="286"/>
                  </a:lnTo>
                  <a:lnTo>
                    <a:pt x="0" y="286"/>
                  </a:lnTo>
                  <a:lnTo>
                    <a:pt x="125" y="572"/>
                  </a:lnTo>
                  <a:lnTo>
                    <a:pt x="251" y="286"/>
                  </a:lnTo>
                  <a:lnTo>
                    <a:pt x="188" y="286"/>
                  </a:lnTo>
                  <a:lnTo>
                    <a:pt x="188" y="0"/>
                  </a:lnTo>
                  <a:lnTo>
                    <a:pt x="63" y="0"/>
                  </a:lnTo>
                  <a:close/>
                </a:path>
              </a:pathLst>
            </a:custGeom>
            <a:noFill/>
            <a:ln w="1588">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9137" name="Rectangle 49"/>
            <p:cNvSpPr>
              <a:spLocks noChangeArrowheads="1"/>
            </p:cNvSpPr>
            <p:nvPr/>
          </p:nvSpPr>
          <p:spPr bwMode="auto">
            <a:xfrm>
              <a:off x="2016" y="2784"/>
              <a:ext cx="218"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000">
                  <a:solidFill>
                    <a:schemeClr val="tx1"/>
                  </a:solidFill>
                  <a:latin typeface="Verdana" panose="020B0604030504040204" pitchFamily="34" charset="0"/>
                  <a:ea typeface="楷体_GB2312" panose="02010609030101010101" pitchFamily="49" charset="-122"/>
                </a:defRPr>
              </a:lvl1pPr>
              <a:lvl2pPr marL="742950" indent="-285750" eaLnBrk="0" hangingPunct="0">
                <a:defRPr sz="2000">
                  <a:solidFill>
                    <a:schemeClr val="tx1"/>
                  </a:solidFill>
                  <a:latin typeface="Verdana" panose="020B0604030504040204" pitchFamily="34" charset="0"/>
                  <a:ea typeface="楷体_GB2312" panose="02010609030101010101" pitchFamily="49" charset="-122"/>
                </a:defRPr>
              </a:lvl2pPr>
              <a:lvl3pPr marL="1143000" indent="-228600" eaLnBrk="0" hangingPunct="0">
                <a:defRPr sz="2000">
                  <a:solidFill>
                    <a:schemeClr val="tx1"/>
                  </a:solidFill>
                  <a:latin typeface="Verdana" panose="020B0604030504040204" pitchFamily="34" charset="0"/>
                  <a:ea typeface="楷体_GB2312" panose="02010609030101010101" pitchFamily="49" charset="-122"/>
                </a:defRPr>
              </a:lvl3pPr>
              <a:lvl4pPr marL="1600200" indent="-228600" eaLnBrk="0" hangingPunct="0">
                <a:defRPr sz="2000">
                  <a:solidFill>
                    <a:schemeClr val="tx1"/>
                  </a:solidFill>
                  <a:latin typeface="Verdana" panose="020B0604030504040204" pitchFamily="34" charset="0"/>
                  <a:ea typeface="楷体_GB2312" panose="02010609030101010101" pitchFamily="49" charset="-122"/>
                </a:defRPr>
              </a:lvl4pPr>
              <a:lvl5pPr marL="2057400" indent="-228600" eaLnBrk="0" hangingPunct="0">
                <a:defRPr sz="2000">
                  <a:solidFill>
                    <a:schemeClr val="tx1"/>
                  </a:solidFill>
                  <a:latin typeface="Verdana" panose="020B0604030504040204" pitchFamily="34" charset="0"/>
                  <a:ea typeface="楷体_GB2312" panose="02010609030101010101" pitchFamily="49" charset="-122"/>
                </a:defRPr>
              </a:lvl5pPr>
              <a:lvl6pPr marL="25146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6pPr>
              <a:lvl7pPr marL="29718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7pPr>
              <a:lvl8pPr marL="34290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8pPr>
              <a:lvl9pPr marL="38862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9pPr>
            </a:lstStyle>
            <a:p>
              <a:pPr eaLnBrk="1" hangingPunct="1">
                <a:lnSpc>
                  <a:spcPct val="100000"/>
                </a:lnSpc>
                <a:spcBef>
                  <a:spcPct val="0"/>
                </a:spcBef>
                <a:buClrTx/>
                <a:buSzTx/>
                <a:buFontTx/>
                <a:buNone/>
              </a:pPr>
              <a:r>
                <a:rPr kumimoji="1" lang="zh-CN" altLang="en-US" sz="1800">
                  <a:latin typeface="宋体" panose="02010600030101010101" pitchFamily="2" charset="-122"/>
                  <a:ea typeface="宋体" panose="02010600030101010101" pitchFamily="2" charset="-122"/>
                </a:rPr>
                <a:t>输出</a:t>
              </a:r>
              <a:endParaRPr kumimoji="1" lang="zh-CN" altLang="en-US" sz="1800">
                <a:latin typeface="Times New Roman" panose="02020603050405020304" pitchFamily="18" charset="0"/>
                <a:ea typeface="宋体" panose="02010600030101010101" pitchFamily="2" charset="-122"/>
              </a:endParaRPr>
            </a:p>
          </p:txBody>
        </p:sp>
        <p:sp>
          <p:nvSpPr>
            <p:cNvPr id="89138" name="Rectangle 50"/>
            <p:cNvSpPr>
              <a:spLocks noChangeArrowheads="1"/>
            </p:cNvSpPr>
            <p:nvPr/>
          </p:nvSpPr>
          <p:spPr bwMode="auto">
            <a:xfrm>
              <a:off x="1920" y="3024"/>
              <a:ext cx="452"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2000">
                  <a:solidFill>
                    <a:schemeClr val="tx1"/>
                  </a:solidFill>
                  <a:latin typeface="Verdana" panose="020B0604030504040204" pitchFamily="34" charset="0"/>
                  <a:ea typeface="楷体_GB2312" panose="02010609030101010101" pitchFamily="49" charset="-122"/>
                </a:defRPr>
              </a:lvl1pPr>
              <a:lvl2pPr marL="742950" indent="-285750" eaLnBrk="0" hangingPunct="0">
                <a:defRPr sz="2000">
                  <a:solidFill>
                    <a:schemeClr val="tx1"/>
                  </a:solidFill>
                  <a:latin typeface="Verdana" panose="020B0604030504040204" pitchFamily="34" charset="0"/>
                  <a:ea typeface="楷体_GB2312" panose="02010609030101010101" pitchFamily="49" charset="-122"/>
                </a:defRPr>
              </a:lvl2pPr>
              <a:lvl3pPr marL="1143000" indent="-228600" eaLnBrk="0" hangingPunct="0">
                <a:defRPr sz="2000">
                  <a:solidFill>
                    <a:schemeClr val="tx1"/>
                  </a:solidFill>
                  <a:latin typeface="Verdana" panose="020B0604030504040204" pitchFamily="34" charset="0"/>
                  <a:ea typeface="楷体_GB2312" panose="02010609030101010101" pitchFamily="49" charset="-122"/>
                </a:defRPr>
              </a:lvl3pPr>
              <a:lvl4pPr marL="1600200" indent="-228600" eaLnBrk="0" hangingPunct="0">
                <a:defRPr sz="2000">
                  <a:solidFill>
                    <a:schemeClr val="tx1"/>
                  </a:solidFill>
                  <a:latin typeface="Verdana" panose="020B0604030504040204" pitchFamily="34" charset="0"/>
                  <a:ea typeface="楷体_GB2312" panose="02010609030101010101" pitchFamily="49" charset="-122"/>
                </a:defRPr>
              </a:lvl4pPr>
              <a:lvl5pPr marL="2057400" indent="-228600" eaLnBrk="0" hangingPunct="0">
                <a:defRPr sz="2000">
                  <a:solidFill>
                    <a:schemeClr val="tx1"/>
                  </a:solidFill>
                  <a:latin typeface="Verdana" panose="020B0604030504040204" pitchFamily="34" charset="0"/>
                  <a:ea typeface="楷体_GB2312" panose="02010609030101010101" pitchFamily="49" charset="-122"/>
                </a:defRPr>
              </a:lvl5pPr>
              <a:lvl6pPr marL="25146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6pPr>
              <a:lvl7pPr marL="29718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7pPr>
              <a:lvl8pPr marL="34290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8pPr>
              <a:lvl9pPr marL="38862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9pPr>
            </a:lstStyle>
            <a:p>
              <a:pPr eaLnBrk="1" hangingPunct="1">
                <a:lnSpc>
                  <a:spcPct val="100000"/>
                </a:lnSpc>
                <a:spcBef>
                  <a:spcPct val="0"/>
                </a:spcBef>
                <a:buClrTx/>
                <a:buSzTx/>
                <a:buFontTx/>
                <a:buNone/>
              </a:pPr>
              <a:r>
                <a:rPr kumimoji="1" lang="en-US" altLang="zh-CN" sz="1800">
                  <a:latin typeface="宋体" panose="02010600030101010101" pitchFamily="2" charset="-122"/>
                  <a:ea typeface="宋体" panose="02010600030101010101" pitchFamily="2" charset="-122"/>
                </a:rPr>
                <a:t>(</a:t>
              </a:r>
              <a:r>
                <a:rPr kumimoji="1" lang="zh-CN" altLang="en-US" sz="1800">
                  <a:latin typeface="宋体" panose="02010600030101010101" pitchFamily="2" charset="-122"/>
                  <a:ea typeface="宋体" panose="02010600030101010101" pitchFamily="2" charset="-122"/>
                </a:rPr>
                <a:t>动作</a:t>
              </a:r>
              <a:r>
                <a:rPr kumimoji="1" lang="en-US" altLang="zh-CN" sz="1800">
                  <a:latin typeface="宋体" panose="02010600030101010101" pitchFamily="2" charset="-122"/>
                  <a:ea typeface="宋体" panose="02010600030101010101" pitchFamily="2" charset="-122"/>
                </a:rPr>
                <a:t>)</a:t>
              </a:r>
              <a:endParaRPr kumimoji="1" lang="en-US" altLang="zh-CN" sz="1800">
                <a:latin typeface="Times New Roman" panose="02020603050405020304" pitchFamily="18" charset="0"/>
                <a:ea typeface="宋体" panose="02010600030101010101" pitchFamily="2" charset="-122"/>
              </a:endParaRPr>
            </a:p>
          </p:txBody>
        </p:sp>
        <p:sp>
          <p:nvSpPr>
            <p:cNvPr id="89139" name="Freeform 51"/>
            <p:cNvSpPr>
              <a:spLocks/>
            </p:cNvSpPr>
            <p:nvPr/>
          </p:nvSpPr>
          <p:spPr bwMode="auto">
            <a:xfrm>
              <a:off x="1632" y="1776"/>
              <a:ext cx="198" cy="132"/>
            </a:xfrm>
            <a:custGeom>
              <a:avLst/>
              <a:gdLst>
                <a:gd name="T0" fmla="*/ 0 w 570"/>
                <a:gd name="T1" fmla="*/ 14 h 251"/>
                <a:gd name="T2" fmla="*/ 4 w 570"/>
                <a:gd name="T3" fmla="*/ 14 h 251"/>
                <a:gd name="T4" fmla="*/ 4 w 570"/>
                <a:gd name="T5" fmla="*/ 19 h 251"/>
                <a:gd name="T6" fmla="*/ 8 w 570"/>
                <a:gd name="T7" fmla="*/ 9 h 251"/>
                <a:gd name="T8" fmla="*/ 4 w 570"/>
                <a:gd name="T9" fmla="*/ 0 h 251"/>
                <a:gd name="T10" fmla="*/ 4 w 570"/>
                <a:gd name="T11" fmla="*/ 5 h 251"/>
                <a:gd name="T12" fmla="*/ 0 w 570"/>
                <a:gd name="T13" fmla="*/ 5 h 251"/>
                <a:gd name="T14" fmla="*/ 0 w 570"/>
                <a:gd name="T15" fmla="*/ 14 h 251"/>
                <a:gd name="T16" fmla="*/ 0 60000 65536"/>
                <a:gd name="T17" fmla="*/ 0 60000 65536"/>
                <a:gd name="T18" fmla="*/ 0 60000 65536"/>
                <a:gd name="T19" fmla="*/ 0 60000 65536"/>
                <a:gd name="T20" fmla="*/ 0 60000 65536"/>
                <a:gd name="T21" fmla="*/ 0 60000 65536"/>
                <a:gd name="T22" fmla="*/ 0 60000 65536"/>
                <a:gd name="T23" fmla="*/ 0 60000 65536"/>
                <a:gd name="T24" fmla="*/ 0 w 570"/>
                <a:gd name="T25" fmla="*/ 0 h 251"/>
                <a:gd name="T26" fmla="*/ 570 w 570"/>
                <a:gd name="T27" fmla="*/ 251 h 25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70" h="251">
                  <a:moveTo>
                    <a:pt x="0" y="189"/>
                  </a:moveTo>
                  <a:lnTo>
                    <a:pt x="285" y="189"/>
                  </a:lnTo>
                  <a:lnTo>
                    <a:pt x="285" y="251"/>
                  </a:lnTo>
                  <a:lnTo>
                    <a:pt x="570" y="126"/>
                  </a:lnTo>
                  <a:lnTo>
                    <a:pt x="285" y="0"/>
                  </a:lnTo>
                  <a:lnTo>
                    <a:pt x="285" y="63"/>
                  </a:lnTo>
                  <a:lnTo>
                    <a:pt x="0" y="63"/>
                  </a:lnTo>
                  <a:lnTo>
                    <a:pt x="0" y="189"/>
                  </a:lnTo>
                  <a:close/>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9140" name="Rectangle 52"/>
            <p:cNvSpPr>
              <a:spLocks noChangeArrowheads="1"/>
            </p:cNvSpPr>
            <p:nvPr/>
          </p:nvSpPr>
          <p:spPr bwMode="auto">
            <a:xfrm>
              <a:off x="1296" y="1728"/>
              <a:ext cx="218"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000">
                  <a:solidFill>
                    <a:schemeClr val="tx1"/>
                  </a:solidFill>
                  <a:latin typeface="Verdana" panose="020B0604030504040204" pitchFamily="34" charset="0"/>
                  <a:ea typeface="楷体_GB2312" panose="02010609030101010101" pitchFamily="49" charset="-122"/>
                </a:defRPr>
              </a:lvl1pPr>
              <a:lvl2pPr marL="742950" indent="-285750" eaLnBrk="0" hangingPunct="0">
                <a:defRPr sz="2000">
                  <a:solidFill>
                    <a:schemeClr val="tx1"/>
                  </a:solidFill>
                  <a:latin typeface="Verdana" panose="020B0604030504040204" pitchFamily="34" charset="0"/>
                  <a:ea typeface="楷体_GB2312" panose="02010609030101010101" pitchFamily="49" charset="-122"/>
                </a:defRPr>
              </a:lvl2pPr>
              <a:lvl3pPr marL="1143000" indent="-228600" eaLnBrk="0" hangingPunct="0">
                <a:defRPr sz="2000">
                  <a:solidFill>
                    <a:schemeClr val="tx1"/>
                  </a:solidFill>
                  <a:latin typeface="Verdana" panose="020B0604030504040204" pitchFamily="34" charset="0"/>
                  <a:ea typeface="楷体_GB2312" panose="02010609030101010101" pitchFamily="49" charset="-122"/>
                </a:defRPr>
              </a:lvl3pPr>
              <a:lvl4pPr marL="1600200" indent="-228600" eaLnBrk="0" hangingPunct="0">
                <a:defRPr sz="2000">
                  <a:solidFill>
                    <a:schemeClr val="tx1"/>
                  </a:solidFill>
                  <a:latin typeface="Verdana" panose="020B0604030504040204" pitchFamily="34" charset="0"/>
                  <a:ea typeface="楷体_GB2312" panose="02010609030101010101" pitchFamily="49" charset="-122"/>
                </a:defRPr>
              </a:lvl4pPr>
              <a:lvl5pPr marL="2057400" indent="-228600" eaLnBrk="0" hangingPunct="0">
                <a:defRPr sz="2000">
                  <a:solidFill>
                    <a:schemeClr val="tx1"/>
                  </a:solidFill>
                  <a:latin typeface="Verdana" panose="020B0604030504040204" pitchFamily="34" charset="0"/>
                  <a:ea typeface="楷体_GB2312" panose="02010609030101010101" pitchFamily="49" charset="-122"/>
                </a:defRPr>
              </a:lvl5pPr>
              <a:lvl6pPr marL="25146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6pPr>
              <a:lvl7pPr marL="29718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7pPr>
              <a:lvl8pPr marL="34290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8pPr>
              <a:lvl9pPr marL="38862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9pPr>
            </a:lstStyle>
            <a:p>
              <a:pPr eaLnBrk="1" hangingPunct="1">
                <a:lnSpc>
                  <a:spcPct val="100000"/>
                </a:lnSpc>
                <a:spcBef>
                  <a:spcPct val="0"/>
                </a:spcBef>
                <a:buClrTx/>
                <a:buSzTx/>
                <a:buFontTx/>
                <a:buNone/>
              </a:pPr>
              <a:r>
                <a:rPr kumimoji="1" lang="zh-CN" altLang="en-US" sz="1800">
                  <a:latin typeface="宋体" panose="02010600030101010101" pitchFamily="2" charset="-122"/>
                  <a:ea typeface="宋体" panose="02010600030101010101" pitchFamily="2" charset="-122"/>
                </a:rPr>
                <a:t>输入</a:t>
              </a:r>
              <a:endParaRPr kumimoji="1" lang="zh-CN" altLang="en-US" sz="1800">
                <a:latin typeface="Times New Roman" panose="02020603050405020304" pitchFamily="18" charset="0"/>
                <a:ea typeface="宋体" panose="02010600030101010101" pitchFamily="2" charset="-122"/>
              </a:endParaRPr>
            </a:p>
          </p:txBody>
        </p:sp>
        <p:sp>
          <p:nvSpPr>
            <p:cNvPr id="89141" name="Rectangle 53"/>
            <p:cNvSpPr>
              <a:spLocks noChangeArrowheads="1"/>
            </p:cNvSpPr>
            <p:nvPr/>
          </p:nvSpPr>
          <p:spPr bwMode="auto">
            <a:xfrm>
              <a:off x="1248" y="1920"/>
              <a:ext cx="432"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2000">
                  <a:solidFill>
                    <a:schemeClr val="tx1"/>
                  </a:solidFill>
                  <a:latin typeface="Verdana" panose="020B0604030504040204" pitchFamily="34" charset="0"/>
                  <a:ea typeface="楷体_GB2312" panose="02010609030101010101" pitchFamily="49" charset="-122"/>
                </a:defRPr>
              </a:lvl1pPr>
              <a:lvl2pPr marL="742950" indent="-285750" eaLnBrk="0" hangingPunct="0">
                <a:defRPr sz="2000">
                  <a:solidFill>
                    <a:schemeClr val="tx1"/>
                  </a:solidFill>
                  <a:latin typeface="Verdana" panose="020B0604030504040204" pitchFamily="34" charset="0"/>
                  <a:ea typeface="楷体_GB2312" panose="02010609030101010101" pitchFamily="49" charset="-122"/>
                </a:defRPr>
              </a:lvl2pPr>
              <a:lvl3pPr marL="1143000" indent="-228600" eaLnBrk="0" hangingPunct="0">
                <a:defRPr sz="2000">
                  <a:solidFill>
                    <a:schemeClr val="tx1"/>
                  </a:solidFill>
                  <a:latin typeface="Verdana" panose="020B0604030504040204" pitchFamily="34" charset="0"/>
                  <a:ea typeface="楷体_GB2312" panose="02010609030101010101" pitchFamily="49" charset="-122"/>
                </a:defRPr>
              </a:lvl3pPr>
              <a:lvl4pPr marL="1600200" indent="-228600" eaLnBrk="0" hangingPunct="0">
                <a:defRPr sz="2000">
                  <a:solidFill>
                    <a:schemeClr val="tx1"/>
                  </a:solidFill>
                  <a:latin typeface="Verdana" panose="020B0604030504040204" pitchFamily="34" charset="0"/>
                  <a:ea typeface="楷体_GB2312" panose="02010609030101010101" pitchFamily="49" charset="-122"/>
                </a:defRPr>
              </a:lvl4pPr>
              <a:lvl5pPr marL="2057400" indent="-228600" eaLnBrk="0" hangingPunct="0">
                <a:defRPr sz="2000">
                  <a:solidFill>
                    <a:schemeClr val="tx1"/>
                  </a:solidFill>
                  <a:latin typeface="Verdana" panose="020B0604030504040204" pitchFamily="34" charset="0"/>
                  <a:ea typeface="楷体_GB2312" panose="02010609030101010101" pitchFamily="49" charset="-122"/>
                </a:defRPr>
              </a:lvl5pPr>
              <a:lvl6pPr marL="25146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6pPr>
              <a:lvl7pPr marL="29718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7pPr>
              <a:lvl8pPr marL="34290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8pPr>
              <a:lvl9pPr marL="38862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9pPr>
            </a:lstStyle>
            <a:p>
              <a:pPr eaLnBrk="1" hangingPunct="1">
                <a:lnSpc>
                  <a:spcPct val="100000"/>
                </a:lnSpc>
                <a:spcBef>
                  <a:spcPct val="0"/>
                </a:spcBef>
                <a:buClrTx/>
                <a:buSzTx/>
                <a:buFontTx/>
                <a:buNone/>
              </a:pPr>
              <a:r>
                <a:rPr kumimoji="1" lang="en-US" altLang="zh-CN" sz="1800">
                  <a:latin typeface="宋体" panose="02010600030101010101" pitchFamily="2" charset="-122"/>
                  <a:ea typeface="宋体" panose="02010600030101010101" pitchFamily="2" charset="-122"/>
                </a:rPr>
                <a:t>(</a:t>
              </a:r>
              <a:r>
                <a:rPr kumimoji="1" lang="zh-CN" altLang="en-US" sz="1800">
                  <a:latin typeface="宋体" panose="02010600030101010101" pitchFamily="2" charset="-122"/>
                  <a:ea typeface="宋体" panose="02010600030101010101" pitchFamily="2" charset="-122"/>
                </a:rPr>
                <a:t>感官</a:t>
              </a:r>
              <a:r>
                <a:rPr kumimoji="1" lang="en-US" altLang="zh-CN" sz="1800">
                  <a:latin typeface="宋体" panose="02010600030101010101" pitchFamily="2" charset="-122"/>
                  <a:ea typeface="宋体" panose="02010600030101010101" pitchFamily="2" charset="-122"/>
                </a:rPr>
                <a:t>)</a:t>
              </a:r>
              <a:endParaRPr kumimoji="1" lang="en-US" altLang="zh-CN" sz="1800">
                <a:latin typeface="Times New Roman" panose="02020603050405020304" pitchFamily="18" charset="0"/>
                <a:ea typeface="宋体" panose="02010600030101010101" pitchFamily="2" charset="-122"/>
              </a:endParaRPr>
            </a:p>
          </p:txBody>
        </p:sp>
        <p:sp>
          <p:nvSpPr>
            <p:cNvPr id="89142" name="Freeform 54"/>
            <p:cNvSpPr>
              <a:spLocks/>
            </p:cNvSpPr>
            <p:nvPr/>
          </p:nvSpPr>
          <p:spPr bwMode="auto">
            <a:xfrm>
              <a:off x="2131" y="1967"/>
              <a:ext cx="46" cy="44"/>
            </a:xfrm>
            <a:custGeom>
              <a:avLst/>
              <a:gdLst>
                <a:gd name="T0" fmla="*/ 0 w 277"/>
                <a:gd name="T1" fmla="*/ 0 h 266"/>
                <a:gd name="T2" fmla="*/ 0 w 277"/>
                <a:gd name="T3" fmla="*/ 0 h 266"/>
                <a:gd name="T4" fmla="*/ 0 w 277"/>
                <a:gd name="T5" fmla="*/ 0 h 266"/>
                <a:gd name="T6" fmla="*/ 0 w 277"/>
                <a:gd name="T7" fmla="*/ 0 h 266"/>
                <a:gd name="T8" fmla="*/ 0 w 277"/>
                <a:gd name="T9" fmla="*/ 0 h 266"/>
                <a:gd name="T10" fmla="*/ 0 w 277"/>
                <a:gd name="T11" fmla="*/ 0 h 266"/>
                <a:gd name="T12" fmla="*/ 0 60000 65536"/>
                <a:gd name="T13" fmla="*/ 0 60000 65536"/>
                <a:gd name="T14" fmla="*/ 0 60000 65536"/>
                <a:gd name="T15" fmla="*/ 0 60000 65536"/>
                <a:gd name="T16" fmla="*/ 0 60000 65536"/>
                <a:gd name="T17" fmla="*/ 0 60000 65536"/>
                <a:gd name="T18" fmla="*/ 0 w 277"/>
                <a:gd name="T19" fmla="*/ 0 h 266"/>
                <a:gd name="T20" fmla="*/ 277 w 277"/>
                <a:gd name="T21" fmla="*/ 266 h 266"/>
              </a:gdLst>
              <a:ahLst/>
              <a:cxnLst>
                <a:cxn ang="T12">
                  <a:pos x="T0" y="T1"/>
                </a:cxn>
                <a:cxn ang="T13">
                  <a:pos x="T2" y="T3"/>
                </a:cxn>
                <a:cxn ang="T14">
                  <a:pos x="T4" y="T5"/>
                </a:cxn>
                <a:cxn ang="T15">
                  <a:pos x="T6" y="T7"/>
                </a:cxn>
                <a:cxn ang="T16">
                  <a:pos x="T8" y="T9"/>
                </a:cxn>
                <a:cxn ang="T17">
                  <a:pos x="T10" y="T11"/>
                </a:cxn>
              </a:cxnLst>
              <a:rect l="T18" t="T19" r="T20" b="T21"/>
              <a:pathLst>
                <a:path w="277" h="266">
                  <a:moveTo>
                    <a:pt x="277" y="59"/>
                  </a:moveTo>
                  <a:lnTo>
                    <a:pt x="0" y="0"/>
                  </a:lnTo>
                  <a:lnTo>
                    <a:pt x="99" y="266"/>
                  </a:lnTo>
                  <a:lnTo>
                    <a:pt x="277" y="59"/>
                  </a:lnTo>
                  <a:lnTo>
                    <a:pt x="0" y="0"/>
                  </a:lnTo>
                  <a:lnTo>
                    <a:pt x="277" y="59"/>
                  </a:lnTo>
                  <a:close/>
                </a:path>
              </a:pathLst>
            </a:custGeom>
            <a:solidFill>
              <a:srgbClr val="1F1A17"/>
            </a:solidFill>
            <a:ln w="9525">
              <a:solidFill>
                <a:schemeClr val="tx1"/>
              </a:solidFill>
              <a:round/>
              <a:headEnd/>
              <a:tailEnd/>
            </a:ln>
          </p:spPr>
          <p:txBody>
            <a:bodyPr/>
            <a:lstStyle/>
            <a:p>
              <a:endParaRPr lang="zh-CN" altLang="en-US"/>
            </a:p>
          </p:txBody>
        </p:sp>
        <p:sp>
          <p:nvSpPr>
            <p:cNvPr id="89143" name="Freeform 55"/>
            <p:cNvSpPr>
              <a:spLocks/>
            </p:cNvSpPr>
            <p:nvPr/>
          </p:nvSpPr>
          <p:spPr bwMode="auto">
            <a:xfrm>
              <a:off x="2157" y="1988"/>
              <a:ext cx="289" cy="253"/>
            </a:xfrm>
            <a:custGeom>
              <a:avLst/>
              <a:gdLst>
                <a:gd name="T0" fmla="*/ 1 w 1733"/>
                <a:gd name="T1" fmla="*/ 1 h 1515"/>
                <a:gd name="T2" fmla="*/ 0 w 1733"/>
                <a:gd name="T3" fmla="*/ 0 h 1515"/>
                <a:gd name="T4" fmla="*/ 0 w 1733"/>
                <a:gd name="T5" fmla="*/ 0 h 1515"/>
                <a:gd name="T6" fmla="*/ 1 w 1733"/>
                <a:gd name="T7" fmla="*/ 1 h 1515"/>
                <a:gd name="T8" fmla="*/ 1 w 1733"/>
                <a:gd name="T9" fmla="*/ 1 h 1515"/>
                <a:gd name="T10" fmla="*/ 0 60000 65536"/>
                <a:gd name="T11" fmla="*/ 0 60000 65536"/>
                <a:gd name="T12" fmla="*/ 0 60000 65536"/>
                <a:gd name="T13" fmla="*/ 0 60000 65536"/>
                <a:gd name="T14" fmla="*/ 0 60000 65536"/>
                <a:gd name="T15" fmla="*/ 0 w 1733"/>
                <a:gd name="T16" fmla="*/ 0 h 1515"/>
                <a:gd name="T17" fmla="*/ 1733 w 1733"/>
                <a:gd name="T18" fmla="*/ 1515 h 1515"/>
              </a:gdLst>
              <a:ahLst/>
              <a:cxnLst>
                <a:cxn ang="T10">
                  <a:pos x="T0" y="T1"/>
                </a:cxn>
                <a:cxn ang="T11">
                  <a:pos x="T2" y="T3"/>
                </a:cxn>
                <a:cxn ang="T12">
                  <a:pos x="T4" y="T5"/>
                </a:cxn>
                <a:cxn ang="T13">
                  <a:pos x="T6" y="T7"/>
                </a:cxn>
                <a:cxn ang="T14">
                  <a:pos x="T8" y="T9"/>
                </a:cxn>
              </a:cxnLst>
              <a:rect l="T15" t="T16" r="T17" b="T18"/>
              <a:pathLst>
                <a:path w="1733" h="1515">
                  <a:moveTo>
                    <a:pt x="1733" y="1476"/>
                  </a:moveTo>
                  <a:lnTo>
                    <a:pt x="34" y="0"/>
                  </a:lnTo>
                  <a:lnTo>
                    <a:pt x="0" y="39"/>
                  </a:lnTo>
                  <a:lnTo>
                    <a:pt x="1699" y="1515"/>
                  </a:lnTo>
                  <a:lnTo>
                    <a:pt x="1733" y="1476"/>
                  </a:lnTo>
                  <a:close/>
                </a:path>
              </a:pathLst>
            </a:custGeom>
            <a:solidFill>
              <a:srgbClr val="1F1A17"/>
            </a:solidFill>
            <a:ln w="9525">
              <a:solidFill>
                <a:schemeClr val="tx1"/>
              </a:solidFill>
              <a:round/>
              <a:headEnd/>
              <a:tailEnd/>
            </a:ln>
          </p:spPr>
          <p:txBody>
            <a:bodyPr/>
            <a:lstStyle/>
            <a:p>
              <a:endParaRPr lang="zh-CN" altLang="en-US"/>
            </a:p>
          </p:txBody>
        </p:sp>
        <p:sp>
          <p:nvSpPr>
            <p:cNvPr id="89144" name="Rectangle 56"/>
            <p:cNvSpPr>
              <a:spLocks noChangeArrowheads="1"/>
            </p:cNvSpPr>
            <p:nvPr/>
          </p:nvSpPr>
          <p:spPr bwMode="auto">
            <a:xfrm>
              <a:off x="2496" y="2208"/>
              <a:ext cx="216"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000">
                  <a:solidFill>
                    <a:schemeClr val="tx1"/>
                  </a:solidFill>
                  <a:latin typeface="Verdana" panose="020B0604030504040204" pitchFamily="34" charset="0"/>
                  <a:ea typeface="楷体_GB2312" panose="02010609030101010101" pitchFamily="49" charset="-122"/>
                </a:defRPr>
              </a:lvl1pPr>
              <a:lvl2pPr marL="742950" indent="-285750" eaLnBrk="0" hangingPunct="0">
                <a:defRPr sz="2000">
                  <a:solidFill>
                    <a:schemeClr val="tx1"/>
                  </a:solidFill>
                  <a:latin typeface="Verdana" panose="020B0604030504040204" pitchFamily="34" charset="0"/>
                  <a:ea typeface="楷体_GB2312" panose="02010609030101010101" pitchFamily="49" charset="-122"/>
                </a:defRPr>
              </a:lvl2pPr>
              <a:lvl3pPr marL="1143000" indent="-228600" eaLnBrk="0" hangingPunct="0">
                <a:defRPr sz="2000">
                  <a:solidFill>
                    <a:schemeClr val="tx1"/>
                  </a:solidFill>
                  <a:latin typeface="Verdana" panose="020B0604030504040204" pitchFamily="34" charset="0"/>
                  <a:ea typeface="楷体_GB2312" panose="02010609030101010101" pitchFamily="49" charset="-122"/>
                </a:defRPr>
              </a:lvl3pPr>
              <a:lvl4pPr marL="1600200" indent="-228600" eaLnBrk="0" hangingPunct="0">
                <a:defRPr sz="2000">
                  <a:solidFill>
                    <a:schemeClr val="tx1"/>
                  </a:solidFill>
                  <a:latin typeface="Verdana" panose="020B0604030504040204" pitchFamily="34" charset="0"/>
                  <a:ea typeface="楷体_GB2312" panose="02010609030101010101" pitchFamily="49" charset="-122"/>
                </a:defRPr>
              </a:lvl4pPr>
              <a:lvl5pPr marL="2057400" indent="-228600" eaLnBrk="0" hangingPunct="0">
                <a:defRPr sz="2000">
                  <a:solidFill>
                    <a:schemeClr val="tx1"/>
                  </a:solidFill>
                  <a:latin typeface="Verdana" panose="020B0604030504040204" pitchFamily="34" charset="0"/>
                  <a:ea typeface="楷体_GB2312" panose="02010609030101010101" pitchFamily="49" charset="-122"/>
                </a:defRPr>
              </a:lvl5pPr>
              <a:lvl6pPr marL="25146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6pPr>
              <a:lvl7pPr marL="29718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7pPr>
              <a:lvl8pPr marL="34290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8pPr>
              <a:lvl9pPr marL="38862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9pPr>
            </a:lstStyle>
            <a:p>
              <a:pPr eaLnBrk="1" hangingPunct="1">
                <a:lnSpc>
                  <a:spcPct val="100000"/>
                </a:lnSpc>
                <a:spcBef>
                  <a:spcPct val="0"/>
                </a:spcBef>
                <a:buClrTx/>
                <a:buSzTx/>
                <a:buFontTx/>
                <a:buNone/>
              </a:pPr>
              <a:r>
                <a:rPr kumimoji="1" lang="zh-CN" altLang="en-US" sz="1800">
                  <a:latin typeface="宋体" panose="02010600030101010101" pitchFamily="2" charset="-122"/>
                  <a:ea typeface="宋体" panose="02010600030101010101" pitchFamily="2" charset="-122"/>
                </a:rPr>
                <a:t>表示</a:t>
              </a:r>
              <a:endParaRPr kumimoji="1" lang="zh-CN" altLang="en-US" sz="1800">
                <a:latin typeface="Times New Roman" panose="02020603050405020304" pitchFamily="18" charset="0"/>
                <a:ea typeface="宋体" panose="02010600030101010101" pitchFamily="2" charset="-122"/>
              </a:endParaRPr>
            </a:p>
          </p:txBody>
        </p:sp>
        <p:sp>
          <p:nvSpPr>
            <p:cNvPr id="89145" name="Freeform 57"/>
            <p:cNvSpPr>
              <a:spLocks/>
            </p:cNvSpPr>
            <p:nvPr/>
          </p:nvSpPr>
          <p:spPr bwMode="auto">
            <a:xfrm>
              <a:off x="2124" y="1784"/>
              <a:ext cx="42" cy="47"/>
            </a:xfrm>
            <a:custGeom>
              <a:avLst/>
              <a:gdLst>
                <a:gd name="T0" fmla="*/ 0 w 248"/>
                <a:gd name="T1" fmla="*/ 0 h 283"/>
                <a:gd name="T2" fmla="*/ 0 w 248"/>
                <a:gd name="T3" fmla="*/ 0 h 283"/>
                <a:gd name="T4" fmla="*/ 0 w 248"/>
                <a:gd name="T5" fmla="*/ 0 h 283"/>
                <a:gd name="T6" fmla="*/ 0 w 248"/>
                <a:gd name="T7" fmla="*/ 0 h 283"/>
                <a:gd name="T8" fmla="*/ 0 w 248"/>
                <a:gd name="T9" fmla="*/ 0 h 283"/>
                <a:gd name="T10" fmla="*/ 0 w 248"/>
                <a:gd name="T11" fmla="*/ 0 h 283"/>
                <a:gd name="T12" fmla="*/ 0 60000 65536"/>
                <a:gd name="T13" fmla="*/ 0 60000 65536"/>
                <a:gd name="T14" fmla="*/ 0 60000 65536"/>
                <a:gd name="T15" fmla="*/ 0 60000 65536"/>
                <a:gd name="T16" fmla="*/ 0 60000 65536"/>
                <a:gd name="T17" fmla="*/ 0 60000 65536"/>
                <a:gd name="T18" fmla="*/ 0 w 248"/>
                <a:gd name="T19" fmla="*/ 0 h 283"/>
                <a:gd name="T20" fmla="*/ 248 w 248"/>
                <a:gd name="T21" fmla="*/ 283 h 283"/>
              </a:gdLst>
              <a:ahLst/>
              <a:cxnLst>
                <a:cxn ang="T12">
                  <a:pos x="T0" y="T1"/>
                </a:cxn>
                <a:cxn ang="T13">
                  <a:pos x="T2" y="T3"/>
                </a:cxn>
                <a:cxn ang="T14">
                  <a:pos x="T4" y="T5"/>
                </a:cxn>
                <a:cxn ang="T15">
                  <a:pos x="T6" y="T7"/>
                </a:cxn>
                <a:cxn ang="T16">
                  <a:pos x="T8" y="T9"/>
                </a:cxn>
                <a:cxn ang="T17">
                  <a:pos x="T10" y="T11"/>
                </a:cxn>
              </a:cxnLst>
              <a:rect l="T18" t="T19" r="T20" b="T21"/>
              <a:pathLst>
                <a:path w="248" h="283">
                  <a:moveTo>
                    <a:pt x="0" y="0"/>
                  </a:moveTo>
                  <a:lnTo>
                    <a:pt x="20" y="283"/>
                  </a:lnTo>
                  <a:lnTo>
                    <a:pt x="248" y="115"/>
                  </a:lnTo>
                  <a:lnTo>
                    <a:pt x="0" y="0"/>
                  </a:lnTo>
                  <a:lnTo>
                    <a:pt x="20" y="283"/>
                  </a:lnTo>
                  <a:lnTo>
                    <a:pt x="0" y="0"/>
                  </a:lnTo>
                  <a:close/>
                </a:path>
              </a:pathLst>
            </a:custGeom>
            <a:solidFill>
              <a:srgbClr val="1F1A17"/>
            </a:solidFill>
            <a:ln w="9525">
              <a:solidFill>
                <a:schemeClr val="tx1"/>
              </a:solidFill>
              <a:round/>
              <a:headEnd/>
              <a:tailEnd/>
            </a:ln>
          </p:spPr>
          <p:txBody>
            <a:bodyPr/>
            <a:lstStyle/>
            <a:p>
              <a:endParaRPr lang="zh-CN" altLang="en-US"/>
            </a:p>
          </p:txBody>
        </p:sp>
        <p:sp>
          <p:nvSpPr>
            <p:cNvPr id="89146" name="Freeform 58"/>
            <p:cNvSpPr>
              <a:spLocks/>
            </p:cNvSpPr>
            <p:nvPr/>
          </p:nvSpPr>
          <p:spPr bwMode="auto">
            <a:xfrm>
              <a:off x="2140" y="1512"/>
              <a:ext cx="137" cy="286"/>
            </a:xfrm>
            <a:custGeom>
              <a:avLst/>
              <a:gdLst>
                <a:gd name="T0" fmla="*/ 0 w 827"/>
                <a:gd name="T1" fmla="*/ 0 h 1714"/>
                <a:gd name="T2" fmla="*/ 0 w 827"/>
                <a:gd name="T3" fmla="*/ 1 h 1714"/>
                <a:gd name="T4" fmla="*/ 0 w 827"/>
                <a:gd name="T5" fmla="*/ 1 h 1714"/>
                <a:gd name="T6" fmla="*/ 1 w 827"/>
                <a:gd name="T7" fmla="*/ 0 h 1714"/>
                <a:gd name="T8" fmla="*/ 0 w 827"/>
                <a:gd name="T9" fmla="*/ 0 h 1714"/>
                <a:gd name="T10" fmla="*/ 0 60000 65536"/>
                <a:gd name="T11" fmla="*/ 0 60000 65536"/>
                <a:gd name="T12" fmla="*/ 0 60000 65536"/>
                <a:gd name="T13" fmla="*/ 0 60000 65536"/>
                <a:gd name="T14" fmla="*/ 0 60000 65536"/>
                <a:gd name="T15" fmla="*/ 0 w 827"/>
                <a:gd name="T16" fmla="*/ 0 h 1714"/>
                <a:gd name="T17" fmla="*/ 827 w 827"/>
                <a:gd name="T18" fmla="*/ 1714 h 1714"/>
              </a:gdLst>
              <a:ahLst/>
              <a:cxnLst>
                <a:cxn ang="T10">
                  <a:pos x="T0" y="T1"/>
                </a:cxn>
                <a:cxn ang="T11">
                  <a:pos x="T2" y="T3"/>
                </a:cxn>
                <a:cxn ang="T12">
                  <a:pos x="T4" y="T5"/>
                </a:cxn>
                <a:cxn ang="T13">
                  <a:pos x="T6" y="T7"/>
                </a:cxn>
                <a:cxn ang="T14">
                  <a:pos x="T8" y="T9"/>
                </a:cxn>
              </a:cxnLst>
              <a:rect l="T15" t="T16" r="T17" b="T18"/>
              <a:pathLst>
                <a:path w="827" h="1714">
                  <a:moveTo>
                    <a:pt x="780" y="0"/>
                  </a:moveTo>
                  <a:lnTo>
                    <a:pt x="0" y="1692"/>
                  </a:lnTo>
                  <a:lnTo>
                    <a:pt x="47" y="1714"/>
                  </a:lnTo>
                  <a:lnTo>
                    <a:pt x="827" y="22"/>
                  </a:lnTo>
                  <a:lnTo>
                    <a:pt x="780" y="0"/>
                  </a:lnTo>
                  <a:close/>
                </a:path>
              </a:pathLst>
            </a:custGeom>
            <a:solidFill>
              <a:srgbClr val="1F1A17"/>
            </a:solidFill>
            <a:ln w="9525">
              <a:solidFill>
                <a:schemeClr val="tx1"/>
              </a:solidFill>
              <a:round/>
              <a:headEnd/>
              <a:tailEnd/>
            </a:ln>
          </p:spPr>
          <p:txBody>
            <a:bodyPr/>
            <a:lstStyle/>
            <a:p>
              <a:endParaRPr lang="zh-CN" altLang="en-US"/>
            </a:p>
          </p:txBody>
        </p:sp>
        <p:sp>
          <p:nvSpPr>
            <p:cNvPr id="89147" name="Rectangle 59"/>
            <p:cNvSpPr>
              <a:spLocks noChangeArrowheads="1"/>
            </p:cNvSpPr>
            <p:nvPr/>
          </p:nvSpPr>
          <p:spPr bwMode="auto">
            <a:xfrm>
              <a:off x="2256" y="1296"/>
              <a:ext cx="218"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000">
                  <a:solidFill>
                    <a:schemeClr val="tx1"/>
                  </a:solidFill>
                  <a:latin typeface="Verdana" panose="020B0604030504040204" pitchFamily="34" charset="0"/>
                  <a:ea typeface="楷体_GB2312" panose="02010609030101010101" pitchFamily="49" charset="-122"/>
                </a:defRPr>
              </a:lvl1pPr>
              <a:lvl2pPr marL="742950" indent="-285750" eaLnBrk="0" hangingPunct="0">
                <a:defRPr sz="2000">
                  <a:solidFill>
                    <a:schemeClr val="tx1"/>
                  </a:solidFill>
                  <a:latin typeface="Verdana" panose="020B0604030504040204" pitchFamily="34" charset="0"/>
                  <a:ea typeface="楷体_GB2312" panose="02010609030101010101" pitchFamily="49" charset="-122"/>
                </a:defRPr>
              </a:lvl2pPr>
              <a:lvl3pPr marL="1143000" indent="-228600" eaLnBrk="0" hangingPunct="0">
                <a:defRPr sz="2000">
                  <a:solidFill>
                    <a:schemeClr val="tx1"/>
                  </a:solidFill>
                  <a:latin typeface="Verdana" panose="020B0604030504040204" pitchFamily="34" charset="0"/>
                  <a:ea typeface="楷体_GB2312" panose="02010609030101010101" pitchFamily="49" charset="-122"/>
                </a:defRPr>
              </a:lvl3pPr>
              <a:lvl4pPr marL="1600200" indent="-228600" eaLnBrk="0" hangingPunct="0">
                <a:defRPr sz="2000">
                  <a:solidFill>
                    <a:schemeClr val="tx1"/>
                  </a:solidFill>
                  <a:latin typeface="Verdana" panose="020B0604030504040204" pitchFamily="34" charset="0"/>
                  <a:ea typeface="楷体_GB2312" panose="02010609030101010101" pitchFamily="49" charset="-122"/>
                </a:defRPr>
              </a:lvl4pPr>
              <a:lvl5pPr marL="2057400" indent="-228600" eaLnBrk="0" hangingPunct="0">
                <a:defRPr sz="2000">
                  <a:solidFill>
                    <a:schemeClr val="tx1"/>
                  </a:solidFill>
                  <a:latin typeface="Verdana" panose="020B0604030504040204" pitchFamily="34" charset="0"/>
                  <a:ea typeface="楷体_GB2312" panose="02010609030101010101" pitchFamily="49" charset="-122"/>
                </a:defRPr>
              </a:lvl5pPr>
              <a:lvl6pPr marL="25146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6pPr>
              <a:lvl7pPr marL="29718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7pPr>
              <a:lvl8pPr marL="34290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8pPr>
              <a:lvl9pPr marL="38862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9pPr>
            </a:lstStyle>
            <a:p>
              <a:pPr eaLnBrk="1" hangingPunct="1">
                <a:lnSpc>
                  <a:spcPct val="100000"/>
                </a:lnSpc>
                <a:spcBef>
                  <a:spcPct val="0"/>
                </a:spcBef>
                <a:buClrTx/>
                <a:buSzTx/>
                <a:buFontTx/>
                <a:buNone/>
              </a:pPr>
              <a:r>
                <a:rPr kumimoji="1" lang="zh-CN" altLang="en-US" sz="1800">
                  <a:latin typeface="宋体" panose="02010600030101010101" pitchFamily="2" charset="-122"/>
                  <a:ea typeface="宋体" panose="02010600030101010101" pitchFamily="2" charset="-122"/>
                </a:rPr>
                <a:t>处理</a:t>
              </a:r>
              <a:endParaRPr kumimoji="1" lang="zh-CN" altLang="en-US" sz="1800">
                <a:latin typeface="Times New Roman" panose="02020603050405020304" pitchFamily="18" charset="0"/>
                <a:ea typeface="宋体" panose="02010600030101010101" pitchFamily="2" charset="-122"/>
              </a:endParaRPr>
            </a:p>
          </p:txBody>
        </p:sp>
        <p:pic>
          <p:nvPicPr>
            <p:cNvPr id="89148" name="Picture 60"/>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66" y="1789"/>
              <a:ext cx="201" cy="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9149" name="Freeform 61"/>
            <p:cNvSpPr>
              <a:spLocks noEditPoints="1"/>
            </p:cNvSpPr>
            <p:nvPr/>
          </p:nvSpPr>
          <p:spPr bwMode="auto">
            <a:xfrm>
              <a:off x="3843" y="1930"/>
              <a:ext cx="81" cy="114"/>
            </a:xfrm>
            <a:custGeom>
              <a:avLst/>
              <a:gdLst>
                <a:gd name="T0" fmla="*/ 0 w 488"/>
                <a:gd name="T1" fmla="*/ 0 h 687"/>
                <a:gd name="T2" fmla="*/ 0 w 488"/>
                <a:gd name="T3" fmla="*/ 0 h 687"/>
                <a:gd name="T4" fmla="*/ 0 w 488"/>
                <a:gd name="T5" fmla="*/ 0 h 687"/>
                <a:gd name="T6" fmla="*/ 0 w 488"/>
                <a:gd name="T7" fmla="*/ 0 h 687"/>
                <a:gd name="T8" fmla="*/ 0 w 488"/>
                <a:gd name="T9" fmla="*/ 0 h 687"/>
                <a:gd name="T10" fmla="*/ 0 w 488"/>
                <a:gd name="T11" fmla="*/ 0 h 687"/>
                <a:gd name="T12" fmla="*/ 0 w 488"/>
                <a:gd name="T13" fmla="*/ 0 h 687"/>
                <a:gd name="T14" fmla="*/ 0 w 488"/>
                <a:gd name="T15" fmla="*/ 0 h 687"/>
                <a:gd name="T16" fmla="*/ 0 w 488"/>
                <a:gd name="T17" fmla="*/ 0 h 687"/>
                <a:gd name="T18" fmla="*/ 0 w 488"/>
                <a:gd name="T19" fmla="*/ 0 h 687"/>
                <a:gd name="T20" fmla="*/ 0 w 488"/>
                <a:gd name="T21" fmla="*/ 0 h 687"/>
                <a:gd name="T22" fmla="*/ 0 w 488"/>
                <a:gd name="T23" fmla="*/ 0 h 687"/>
                <a:gd name="T24" fmla="*/ 0 w 488"/>
                <a:gd name="T25" fmla="*/ 0 h 687"/>
                <a:gd name="T26" fmla="*/ 0 w 488"/>
                <a:gd name="T27" fmla="*/ 0 h 687"/>
                <a:gd name="T28" fmla="*/ 0 w 488"/>
                <a:gd name="T29" fmla="*/ 0 h 687"/>
                <a:gd name="T30" fmla="*/ 0 w 488"/>
                <a:gd name="T31" fmla="*/ 0 h 687"/>
                <a:gd name="T32" fmla="*/ 0 w 488"/>
                <a:gd name="T33" fmla="*/ 0 h 687"/>
                <a:gd name="T34" fmla="*/ 0 w 488"/>
                <a:gd name="T35" fmla="*/ 0 h 687"/>
                <a:gd name="T36" fmla="*/ 0 w 488"/>
                <a:gd name="T37" fmla="*/ 0 h 687"/>
                <a:gd name="T38" fmla="*/ 0 w 488"/>
                <a:gd name="T39" fmla="*/ 0 h 687"/>
                <a:gd name="T40" fmla="*/ 0 w 488"/>
                <a:gd name="T41" fmla="*/ 0 h 687"/>
                <a:gd name="T42" fmla="*/ 0 w 488"/>
                <a:gd name="T43" fmla="*/ 0 h 687"/>
                <a:gd name="T44" fmla="*/ 0 w 488"/>
                <a:gd name="T45" fmla="*/ 0 h 687"/>
                <a:gd name="T46" fmla="*/ 0 w 488"/>
                <a:gd name="T47" fmla="*/ 0 h 687"/>
                <a:gd name="T48" fmla="*/ 0 w 488"/>
                <a:gd name="T49" fmla="*/ 0 h 68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88"/>
                <a:gd name="T76" fmla="*/ 0 h 687"/>
                <a:gd name="T77" fmla="*/ 488 w 488"/>
                <a:gd name="T78" fmla="*/ 687 h 687"/>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88" h="687">
                  <a:moveTo>
                    <a:pt x="34" y="331"/>
                  </a:moveTo>
                  <a:lnTo>
                    <a:pt x="34" y="670"/>
                  </a:lnTo>
                  <a:lnTo>
                    <a:pt x="0" y="670"/>
                  </a:lnTo>
                  <a:lnTo>
                    <a:pt x="0" y="331"/>
                  </a:lnTo>
                  <a:lnTo>
                    <a:pt x="34" y="331"/>
                  </a:lnTo>
                  <a:close/>
                  <a:moveTo>
                    <a:pt x="18" y="687"/>
                  </a:moveTo>
                  <a:lnTo>
                    <a:pt x="0" y="687"/>
                  </a:lnTo>
                  <a:lnTo>
                    <a:pt x="0" y="670"/>
                  </a:lnTo>
                  <a:lnTo>
                    <a:pt x="18" y="670"/>
                  </a:lnTo>
                  <a:lnTo>
                    <a:pt x="18" y="687"/>
                  </a:lnTo>
                  <a:close/>
                  <a:moveTo>
                    <a:pt x="18" y="653"/>
                  </a:moveTo>
                  <a:lnTo>
                    <a:pt x="470" y="653"/>
                  </a:lnTo>
                  <a:lnTo>
                    <a:pt x="470" y="687"/>
                  </a:lnTo>
                  <a:lnTo>
                    <a:pt x="18" y="687"/>
                  </a:lnTo>
                  <a:lnTo>
                    <a:pt x="18" y="653"/>
                  </a:lnTo>
                  <a:close/>
                  <a:moveTo>
                    <a:pt x="488" y="670"/>
                  </a:moveTo>
                  <a:lnTo>
                    <a:pt x="488" y="687"/>
                  </a:lnTo>
                  <a:lnTo>
                    <a:pt x="470" y="687"/>
                  </a:lnTo>
                  <a:lnTo>
                    <a:pt x="470" y="670"/>
                  </a:lnTo>
                  <a:lnTo>
                    <a:pt x="488" y="670"/>
                  </a:lnTo>
                  <a:close/>
                  <a:moveTo>
                    <a:pt x="454" y="670"/>
                  </a:moveTo>
                  <a:lnTo>
                    <a:pt x="454" y="0"/>
                  </a:lnTo>
                  <a:lnTo>
                    <a:pt x="488" y="0"/>
                  </a:lnTo>
                  <a:lnTo>
                    <a:pt x="488" y="670"/>
                  </a:lnTo>
                  <a:lnTo>
                    <a:pt x="454" y="670"/>
                  </a:lnTo>
                  <a:close/>
                </a:path>
              </a:pathLst>
            </a:custGeom>
            <a:solidFill>
              <a:srgbClr val="1F1A1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9150" name="Freeform 62"/>
            <p:cNvSpPr>
              <a:spLocks noEditPoints="1"/>
            </p:cNvSpPr>
            <p:nvPr/>
          </p:nvSpPr>
          <p:spPr bwMode="auto">
            <a:xfrm>
              <a:off x="3796" y="1925"/>
              <a:ext cx="50" cy="63"/>
            </a:xfrm>
            <a:custGeom>
              <a:avLst/>
              <a:gdLst>
                <a:gd name="T0" fmla="*/ 0 w 300"/>
                <a:gd name="T1" fmla="*/ 0 h 379"/>
                <a:gd name="T2" fmla="*/ 0 w 300"/>
                <a:gd name="T3" fmla="*/ 0 h 379"/>
                <a:gd name="T4" fmla="*/ 0 w 300"/>
                <a:gd name="T5" fmla="*/ 0 h 379"/>
                <a:gd name="T6" fmla="*/ 0 w 300"/>
                <a:gd name="T7" fmla="*/ 0 h 379"/>
                <a:gd name="T8" fmla="*/ 0 w 300"/>
                <a:gd name="T9" fmla="*/ 0 h 379"/>
                <a:gd name="T10" fmla="*/ 0 w 300"/>
                <a:gd name="T11" fmla="*/ 0 h 379"/>
                <a:gd name="T12" fmla="*/ 0 w 300"/>
                <a:gd name="T13" fmla="*/ 0 h 379"/>
                <a:gd name="T14" fmla="*/ 0 w 300"/>
                <a:gd name="T15" fmla="*/ 0 h 379"/>
                <a:gd name="T16" fmla="*/ 0 w 300"/>
                <a:gd name="T17" fmla="*/ 0 h 379"/>
                <a:gd name="T18" fmla="*/ 0 w 300"/>
                <a:gd name="T19" fmla="*/ 0 h 379"/>
                <a:gd name="T20" fmla="*/ 0 w 300"/>
                <a:gd name="T21" fmla="*/ 0 h 379"/>
                <a:gd name="T22" fmla="*/ 0 w 300"/>
                <a:gd name="T23" fmla="*/ 0 h 379"/>
                <a:gd name="T24" fmla="*/ 0 w 300"/>
                <a:gd name="T25" fmla="*/ 0 h 379"/>
                <a:gd name="T26" fmla="*/ 0 w 300"/>
                <a:gd name="T27" fmla="*/ 0 h 379"/>
                <a:gd name="T28" fmla="*/ 0 w 300"/>
                <a:gd name="T29" fmla="*/ 0 h 379"/>
                <a:gd name="T30" fmla="*/ 0 w 300"/>
                <a:gd name="T31" fmla="*/ 0 h 379"/>
                <a:gd name="T32" fmla="*/ 0 w 300"/>
                <a:gd name="T33" fmla="*/ 0 h 379"/>
                <a:gd name="T34" fmla="*/ 0 w 300"/>
                <a:gd name="T35" fmla="*/ 0 h 379"/>
                <a:gd name="T36" fmla="*/ 0 w 300"/>
                <a:gd name="T37" fmla="*/ 0 h 379"/>
                <a:gd name="T38" fmla="*/ 0 w 300"/>
                <a:gd name="T39" fmla="*/ 0 h 379"/>
                <a:gd name="T40" fmla="*/ 0 w 300"/>
                <a:gd name="T41" fmla="*/ 0 h 379"/>
                <a:gd name="T42" fmla="*/ 0 w 300"/>
                <a:gd name="T43" fmla="*/ 0 h 379"/>
                <a:gd name="T44" fmla="*/ 0 w 300"/>
                <a:gd name="T45" fmla="*/ 0 h 379"/>
                <a:gd name="T46" fmla="*/ 0 w 300"/>
                <a:gd name="T47" fmla="*/ 0 h 379"/>
                <a:gd name="T48" fmla="*/ 0 w 300"/>
                <a:gd name="T49" fmla="*/ 0 h 379"/>
                <a:gd name="T50" fmla="*/ 0 w 300"/>
                <a:gd name="T51" fmla="*/ 0 h 379"/>
                <a:gd name="T52" fmla="*/ 0 w 300"/>
                <a:gd name="T53" fmla="*/ 0 h 379"/>
                <a:gd name="T54" fmla="*/ 0 w 300"/>
                <a:gd name="T55" fmla="*/ 0 h 379"/>
                <a:gd name="T56" fmla="*/ 0 w 300"/>
                <a:gd name="T57" fmla="*/ 0 h 379"/>
                <a:gd name="T58" fmla="*/ 0 w 300"/>
                <a:gd name="T59" fmla="*/ 0 h 379"/>
                <a:gd name="T60" fmla="*/ 0 w 300"/>
                <a:gd name="T61" fmla="*/ 0 h 379"/>
                <a:gd name="T62" fmla="*/ 0 w 300"/>
                <a:gd name="T63" fmla="*/ 0 h 379"/>
                <a:gd name="T64" fmla="*/ 0 w 300"/>
                <a:gd name="T65" fmla="*/ 0 h 379"/>
                <a:gd name="T66" fmla="*/ 0 w 300"/>
                <a:gd name="T67" fmla="*/ 0 h 379"/>
                <a:gd name="T68" fmla="*/ 0 w 300"/>
                <a:gd name="T69" fmla="*/ 0 h 379"/>
                <a:gd name="T70" fmla="*/ 0 w 300"/>
                <a:gd name="T71" fmla="*/ 0 h 379"/>
                <a:gd name="T72" fmla="*/ 0 w 300"/>
                <a:gd name="T73" fmla="*/ 0 h 379"/>
                <a:gd name="T74" fmla="*/ 0 w 300"/>
                <a:gd name="T75" fmla="*/ 0 h 379"/>
                <a:gd name="T76" fmla="*/ 0 w 300"/>
                <a:gd name="T77" fmla="*/ 0 h 379"/>
                <a:gd name="T78" fmla="*/ 0 w 300"/>
                <a:gd name="T79" fmla="*/ 0 h 379"/>
                <a:gd name="T80" fmla="*/ 0 w 300"/>
                <a:gd name="T81" fmla="*/ 0 h 379"/>
                <a:gd name="T82" fmla="*/ 0 w 300"/>
                <a:gd name="T83" fmla="*/ 0 h 379"/>
                <a:gd name="T84" fmla="*/ 0 w 300"/>
                <a:gd name="T85" fmla="*/ 0 h 379"/>
                <a:gd name="T86" fmla="*/ 0 w 300"/>
                <a:gd name="T87" fmla="*/ 0 h 379"/>
                <a:gd name="T88" fmla="*/ 0 w 300"/>
                <a:gd name="T89" fmla="*/ 0 h 379"/>
                <a:gd name="T90" fmla="*/ 0 w 300"/>
                <a:gd name="T91" fmla="*/ 0 h 379"/>
                <a:gd name="T92" fmla="*/ 0 w 300"/>
                <a:gd name="T93" fmla="*/ 0 h 379"/>
                <a:gd name="T94" fmla="*/ 0 w 300"/>
                <a:gd name="T95" fmla="*/ 0 h 379"/>
                <a:gd name="T96" fmla="*/ 0 w 300"/>
                <a:gd name="T97" fmla="*/ 0 h 379"/>
                <a:gd name="T98" fmla="*/ 0 w 300"/>
                <a:gd name="T99" fmla="*/ 0 h 379"/>
                <a:gd name="T100" fmla="*/ 0 w 300"/>
                <a:gd name="T101" fmla="*/ 0 h 379"/>
                <a:gd name="T102" fmla="*/ 0 w 300"/>
                <a:gd name="T103" fmla="*/ 0 h 379"/>
                <a:gd name="T104" fmla="*/ 0 w 300"/>
                <a:gd name="T105" fmla="*/ 0 h 379"/>
                <a:gd name="T106" fmla="*/ 0 w 300"/>
                <a:gd name="T107" fmla="*/ 0 h 379"/>
                <a:gd name="T108" fmla="*/ 0 w 300"/>
                <a:gd name="T109" fmla="*/ 0 h 379"/>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300"/>
                <a:gd name="T166" fmla="*/ 0 h 379"/>
                <a:gd name="T167" fmla="*/ 300 w 300"/>
                <a:gd name="T168" fmla="*/ 379 h 379"/>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300" h="379">
                  <a:moveTo>
                    <a:pt x="300" y="379"/>
                  </a:moveTo>
                  <a:lnTo>
                    <a:pt x="137" y="379"/>
                  </a:lnTo>
                  <a:lnTo>
                    <a:pt x="137" y="344"/>
                  </a:lnTo>
                  <a:lnTo>
                    <a:pt x="300" y="344"/>
                  </a:lnTo>
                  <a:lnTo>
                    <a:pt x="300" y="379"/>
                  </a:lnTo>
                  <a:close/>
                  <a:moveTo>
                    <a:pt x="137" y="379"/>
                  </a:moveTo>
                  <a:lnTo>
                    <a:pt x="135" y="379"/>
                  </a:lnTo>
                  <a:lnTo>
                    <a:pt x="134" y="379"/>
                  </a:lnTo>
                  <a:lnTo>
                    <a:pt x="137" y="361"/>
                  </a:lnTo>
                  <a:lnTo>
                    <a:pt x="137" y="379"/>
                  </a:lnTo>
                  <a:close/>
                  <a:moveTo>
                    <a:pt x="134" y="379"/>
                  </a:moveTo>
                  <a:lnTo>
                    <a:pt x="128" y="377"/>
                  </a:lnTo>
                  <a:lnTo>
                    <a:pt x="112" y="370"/>
                  </a:lnTo>
                  <a:lnTo>
                    <a:pt x="102" y="362"/>
                  </a:lnTo>
                  <a:lnTo>
                    <a:pt x="91" y="352"/>
                  </a:lnTo>
                  <a:lnTo>
                    <a:pt x="79" y="339"/>
                  </a:lnTo>
                  <a:lnTo>
                    <a:pt x="67" y="323"/>
                  </a:lnTo>
                  <a:lnTo>
                    <a:pt x="61" y="313"/>
                  </a:lnTo>
                  <a:lnTo>
                    <a:pt x="54" y="302"/>
                  </a:lnTo>
                  <a:lnTo>
                    <a:pt x="49" y="290"/>
                  </a:lnTo>
                  <a:lnTo>
                    <a:pt x="42" y="276"/>
                  </a:lnTo>
                  <a:lnTo>
                    <a:pt x="37" y="262"/>
                  </a:lnTo>
                  <a:lnTo>
                    <a:pt x="31" y="246"/>
                  </a:lnTo>
                  <a:lnTo>
                    <a:pt x="26" y="228"/>
                  </a:lnTo>
                  <a:lnTo>
                    <a:pt x="21" y="209"/>
                  </a:lnTo>
                  <a:lnTo>
                    <a:pt x="17" y="190"/>
                  </a:lnTo>
                  <a:lnTo>
                    <a:pt x="12" y="168"/>
                  </a:lnTo>
                  <a:lnTo>
                    <a:pt x="9" y="143"/>
                  </a:lnTo>
                  <a:lnTo>
                    <a:pt x="6" y="118"/>
                  </a:lnTo>
                  <a:lnTo>
                    <a:pt x="4" y="92"/>
                  </a:lnTo>
                  <a:lnTo>
                    <a:pt x="1" y="63"/>
                  </a:lnTo>
                  <a:lnTo>
                    <a:pt x="0" y="32"/>
                  </a:lnTo>
                  <a:lnTo>
                    <a:pt x="0" y="0"/>
                  </a:lnTo>
                  <a:lnTo>
                    <a:pt x="35" y="0"/>
                  </a:lnTo>
                  <a:lnTo>
                    <a:pt x="35" y="30"/>
                  </a:lnTo>
                  <a:lnTo>
                    <a:pt x="37" y="58"/>
                  </a:lnTo>
                  <a:lnTo>
                    <a:pt x="38" y="84"/>
                  </a:lnTo>
                  <a:lnTo>
                    <a:pt x="40" y="109"/>
                  </a:lnTo>
                  <a:lnTo>
                    <a:pt x="42" y="131"/>
                  </a:lnTo>
                  <a:lnTo>
                    <a:pt x="45" y="153"/>
                  </a:lnTo>
                  <a:lnTo>
                    <a:pt x="49" y="173"/>
                  </a:lnTo>
                  <a:lnTo>
                    <a:pt x="52" y="192"/>
                  </a:lnTo>
                  <a:lnTo>
                    <a:pt x="55" y="209"/>
                  </a:lnTo>
                  <a:lnTo>
                    <a:pt x="60" y="225"/>
                  </a:lnTo>
                  <a:lnTo>
                    <a:pt x="64" y="239"/>
                  </a:lnTo>
                  <a:lnTo>
                    <a:pt x="68" y="252"/>
                  </a:lnTo>
                  <a:lnTo>
                    <a:pt x="78" y="276"/>
                  </a:lnTo>
                  <a:lnTo>
                    <a:pt x="88" y="295"/>
                  </a:lnTo>
                  <a:lnTo>
                    <a:pt x="98" y="309"/>
                  </a:lnTo>
                  <a:lnTo>
                    <a:pt x="107" y="322"/>
                  </a:lnTo>
                  <a:lnTo>
                    <a:pt x="116" y="330"/>
                  </a:lnTo>
                  <a:lnTo>
                    <a:pt x="124" y="337"/>
                  </a:lnTo>
                  <a:lnTo>
                    <a:pt x="136" y="342"/>
                  </a:lnTo>
                  <a:lnTo>
                    <a:pt x="141" y="345"/>
                  </a:lnTo>
                  <a:lnTo>
                    <a:pt x="134" y="379"/>
                  </a:lnTo>
                  <a:close/>
                </a:path>
              </a:pathLst>
            </a:custGeom>
            <a:solidFill>
              <a:srgbClr val="1F1A1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9151" name="Freeform 63"/>
            <p:cNvSpPr>
              <a:spLocks noEditPoints="1"/>
            </p:cNvSpPr>
            <p:nvPr/>
          </p:nvSpPr>
          <p:spPr bwMode="auto">
            <a:xfrm>
              <a:off x="3772" y="1801"/>
              <a:ext cx="181" cy="132"/>
            </a:xfrm>
            <a:custGeom>
              <a:avLst/>
              <a:gdLst>
                <a:gd name="T0" fmla="*/ 0 w 1089"/>
                <a:gd name="T1" fmla="*/ 1 h 791"/>
                <a:gd name="T2" fmla="*/ 0 w 1089"/>
                <a:gd name="T3" fmla="*/ 1 h 791"/>
                <a:gd name="T4" fmla="*/ 0 w 1089"/>
                <a:gd name="T5" fmla="*/ 0 h 791"/>
                <a:gd name="T6" fmla="*/ 0 w 1089"/>
                <a:gd name="T7" fmla="*/ 0 h 791"/>
                <a:gd name="T8" fmla="*/ 0 w 1089"/>
                <a:gd name="T9" fmla="*/ 0 h 791"/>
                <a:gd name="T10" fmla="*/ 0 w 1089"/>
                <a:gd name="T11" fmla="*/ 0 h 791"/>
                <a:gd name="T12" fmla="*/ 0 w 1089"/>
                <a:gd name="T13" fmla="*/ 0 h 791"/>
                <a:gd name="T14" fmla="*/ 0 w 1089"/>
                <a:gd name="T15" fmla="*/ 0 h 791"/>
                <a:gd name="T16" fmla="*/ 0 w 1089"/>
                <a:gd name="T17" fmla="*/ 0 h 791"/>
                <a:gd name="T18" fmla="*/ 0 w 1089"/>
                <a:gd name="T19" fmla="*/ 0 h 791"/>
                <a:gd name="T20" fmla="*/ 0 w 1089"/>
                <a:gd name="T21" fmla="*/ 0 h 791"/>
                <a:gd name="T22" fmla="*/ 0 w 1089"/>
                <a:gd name="T23" fmla="*/ 0 h 791"/>
                <a:gd name="T24" fmla="*/ 0 w 1089"/>
                <a:gd name="T25" fmla="*/ 0 h 791"/>
                <a:gd name="T26" fmla="*/ 0 w 1089"/>
                <a:gd name="T27" fmla="*/ 0 h 791"/>
                <a:gd name="T28" fmla="*/ 0 w 1089"/>
                <a:gd name="T29" fmla="*/ 0 h 791"/>
                <a:gd name="T30" fmla="*/ 0 w 1089"/>
                <a:gd name="T31" fmla="*/ 0 h 791"/>
                <a:gd name="T32" fmla="*/ 0 w 1089"/>
                <a:gd name="T33" fmla="*/ 0 h 791"/>
                <a:gd name="T34" fmla="*/ 1 w 1089"/>
                <a:gd name="T35" fmla="*/ 0 h 791"/>
                <a:gd name="T36" fmla="*/ 0 w 1089"/>
                <a:gd name="T37" fmla="*/ 0 h 791"/>
                <a:gd name="T38" fmla="*/ 0 w 1089"/>
                <a:gd name="T39" fmla="*/ 0 h 791"/>
                <a:gd name="T40" fmla="*/ 1 w 1089"/>
                <a:gd name="T41" fmla="*/ 0 h 791"/>
                <a:gd name="T42" fmla="*/ 1 w 1089"/>
                <a:gd name="T43" fmla="*/ 0 h 791"/>
                <a:gd name="T44" fmla="*/ 1 w 1089"/>
                <a:gd name="T45" fmla="*/ 0 h 791"/>
                <a:gd name="T46" fmla="*/ 1 w 1089"/>
                <a:gd name="T47" fmla="*/ 0 h 791"/>
                <a:gd name="T48" fmla="*/ 1 w 1089"/>
                <a:gd name="T49" fmla="*/ 0 h 791"/>
                <a:gd name="T50" fmla="*/ 1 w 1089"/>
                <a:gd name="T51" fmla="*/ 0 h 791"/>
                <a:gd name="T52" fmla="*/ 1 w 1089"/>
                <a:gd name="T53" fmla="*/ 0 h 791"/>
                <a:gd name="T54" fmla="*/ 1 w 1089"/>
                <a:gd name="T55" fmla="*/ 0 h 791"/>
                <a:gd name="T56" fmla="*/ 1 w 1089"/>
                <a:gd name="T57" fmla="*/ 0 h 791"/>
                <a:gd name="T58" fmla="*/ 1 w 1089"/>
                <a:gd name="T59" fmla="*/ 0 h 791"/>
                <a:gd name="T60" fmla="*/ 1 w 1089"/>
                <a:gd name="T61" fmla="*/ 0 h 791"/>
                <a:gd name="T62" fmla="*/ 1 w 1089"/>
                <a:gd name="T63" fmla="*/ 0 h 791"/>
                <a:gd name="T64" fmla="*/ 1 w 1089"/>
                <a:gd name="T65" fmla="*/ 0 h 791"/>
                <a:gd name="T66" fmla="*/ 1 w 1089"/>
                <a:gd name="T67" fmla="*/ 0 h 791"/>
                <a:gd name="T68" fmla="*/ 1 w 1089"/>
                <a:gd name="T69" fmla="*/ 0 h 791"/>
                <a:gd name="T70" fmla="*/ 1 w 1089"/>
                <a:gd name="T71" fmla="*/ 0 h 791"/>
                <a:gd name="T72" fmla="*/ 1 w 1089"/>
                <a:gd name="T73" fmla="*/ 0 h 791"/>
                <a:gd name="T74" fmla="*/ 1 w 1089"/>
                <a:gd name="T75" fmla="*/ 0 h 791"/>
                <a:gd name="T76" fmla="*/ 1 w 1089"/>
                <a:gd name="T77" fmla="*/ 1 h 791"/>
                <a:gd name="T78" fmla="*/ 1 w 1089"/>
                <a:gd name="T79" fmla="*/ 1 h 791"/>
                <a:gd name="T80" fmla="*/ 1 w 1089"/>
                <a:gd name="T81" fmla="*/ 1 h 791"/>
                <a:gd name="T82" fmla="*/ 1 w 1089"/>
                <a:gd name="T83" fmla="*/ 0 h 791"/>
                <a:gd name="T84" fmla="*/ 1 w 1089"/>
                <a:gd name="T85" fmla="*/ 1 h 791"/>
                <a:gd name="T86" fmla="*/ 1 w 1089"/>
                <a:gd name="T87" fmla="*/ 1 h 791"/>
                <a:gd name="T88" fmla="*/ 1 w 1089"/>
                <a:gd name="T89" fmla="*/ 1 h 791"/>
                <a:gd name="T90" fmla="*/ 1 w 1089"/>
                <a:gd name="T91" fmla="*/ 1 h 791"/>
                <a:gd name="T92" fmla="*/ 1 w 1089"/>
                <a:gd name="T93" fmla="*/ 1 h 791"/>
                <a:gd name="T94" fmla="*/ 1 w 1089"/>
                <a:gd name="T95" fmla="*/ 1 h 791"/>
                <a:gd name="T96" fmla="*/ 1 w 1089"/>
                <a:gd name="T97" fmla="*/ 1 h 791"/>
                <a:gd name="T98" fmla="*/ 1 w 1089"/>
                <a:gd name="T99" fmla="*/ 1 h 791"/>
                <a:gd name="T100" fmla="*/ 1 w 1089"/>
                <a:gd name="T101" fmla="*/ 1 h 791"/>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1089"/>
                <a:gd name="T154" fmla="*/ 0 h 791"/>
                <a:gd name="T155" fmla="*/ 1089 w 1089"/>
                <a:gd name="T156" fmla="*/ 791 h 791"/>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1089" h="791">
                  <a:moveTo>
                    <a:pt x="162" y="780"/>
                  </a:moveTo>
                  <a:lnTo>
                    <a:pt x="26" y="770"/>
                  </a:lnTo>
                  <a:lnTo>
                    <a:pt x="28" y="736"/>
                  </a:lnTo>
                  <a:lnTo>
                    <a:pt x="164" y="746"/>
                  </a:lnTo>
                  <a:lnTo>
                    <a:pt x="162" y="780"/>
                  </a:lnTo>
                  <a:close/>
                  <a:moveTo>
                    <a:pt x="26" y="770"/>
                  </a:moveTo>
                  <a:lnTo>
                    <a:pt x="0" y="769"/>
                  </a:lnTo>
                  <a:lnTo>
                    <a:pt x="10" y="746"/>
                  </a:lnTo>
                  <a:lnTo>
                    <a:pt x="27" y="753"/>
                  </a:lnTo>
                  <a:lnTo>
                    <a:pt x="26" y="770"/>
                  </a:lnTo>
                  <a:close/>
                  <a:moveTo>
                    <a:pt x="10" y="746"/>
                  </a:moveTo>
                  <a:lnTo>
                    <a:pt x="244" y="229"/>
                  </a:lnTo>
                  <a:lnTo>
                    <a:pt x="276" y="243"/>
                  </a:lnTo>
                  <a:lnTo>
                    <a:pt x="42" y="760"/>
                  </a:lnTo>
                  <a:lnTo>
                    <a:pt x="10" y="746"/>
                  </a:lnTo>
                  <a:close/>
                  <a:moveTo>
                    <a:pt x="277" y="242"/>
                  </a:moveTo>
                  <a:lnTo>
                    <a:pt x="276" y="243"/>
                  </a:lnTo>
                  <a:lnTo>
                    <a:pt x="261" y="235"/>
                  </a:lnTo>
                  <a:lnTo>
                    <a:pt x="277" y="242"/>
                  </a:lnTo>
                  <a:close/>
                  <a:moveTo>
                    <a:pt x="244" y="229"/>
                  </a:moveTo>
                  <a:lnTo>
                    <a:pt x="248" y="218"/>
                  </a:lnTo>
                  <a:lnTo>
                    <a:pt x="254" y="207"/>
                  </a:lnTo>
                  <a:lnTo>
                    <a:pt x="261" y="196"/>
                  </a:lnTo>
                  <a:lnTo>
                    <a:pt x="267" y="185"/>
                  </a:lnTo>
                  <a:lnTo>
                    <a:pt x="274" y="175"/>
                  </a:lnTo>
                  <a:lnTo>
                    <a:pt x="281" y="165"/>
                  </a:lnTo>
                  <a:lnTo>
                    <a:pt x="290" y="154"/>
                  </a:lnTo>
                  <a:lnTo>
                    <a:pt x="299" y="144"/>
                  </a:lnTo>
                  <a:lnTo>
                    <a:pt x="318" y="125"/>
                  </a:lnTo>
                  <a:lnTo>
                    <a:pt x="338" y="108"/>
                  </a:lnTo>
                  <a:lnTo>
                    <a:pt x="360" y="91"/>
                  </a:lnTo>
                  <a:lnTo>
                    <a:pt x="384" y="76"/>
                  </a:lnTo>
                  <a:lnTo>
                    <a:pt x="402" y="105"/>
                  </a:lnTo>
                  <a:lnTo>
                    <a:pt x="381" y="120"/>
                  </a:lnTo>
                  <a:lnTo>
                    <a:pt x="360" y="134"/>
                  </a:lnTo>
                  <a:lnTo>
                    <a:pt x="342" y="151"/>
                  </a:lnTo>
                  <a:lnTo>
                    <a:pt x="325" y="167"/>
                  </a:lnTo>
                  <a:lnTo>
                    <a:pt x="310" y="185"/>
                  </a:lnTo>
                  <a:lnTo>
                    <a:pt x="297" y="203"/>
                  </a:lnTo>
                  <a:lnTo>
                    <a:pt x="291" y="212"/>
                  </a:lnTo>
                  <a:lnTo>
                    <a:pt x="286" y="222"/>
                  </a:lnTo>
                  <a:lnTo>
                    <a:pt x="280" y="232"/>
                  </a:lnTo>
                  <a:lnTo>
                    <a:pt x="277" y="242"/>
                  </a:lnTo>
                  <a:lnTo>
                    <a:pt x="244" y="229"/>
                  </a:lnTo>
                  <a:close/>
                  <a:moveTo>
                    <a:pt x="384" y="76"/>
                  </a:moveTo>
                  <a:lnTo>
                    <a:pt x="409" y="63"/>
                  </a:lnTo>
                  <a:lnTo>
                    <a:pt x="433" y="49"/>
                  </a:lnTo>
                  <a:lnTo>
                    <a:pt x="459" y="38"/>
                  </a:lnTo>
                  <a:lnTo>
                    <a:pt x="485" y="30"/>
                  </a:lnTo>
                  <a:lnTo>
                    <a:pt x="513" y="21"/>
                  </a:lnTo>
                  <a:lnTo>
                    <a:pt x="540" y="13"/>
                  </a:lnTo>
                  <a:lnTo>
                    <a:pt x="569" y="8"/>
                  </a:lnTo>
                  <a:lnTo>
                    <a:pt x="597" y="3"/>
                  </a:lnTo>
                  <a:lnTo>
                    <a:pt x="602" y="38"/>
                  </a:lnTo>
                  <a:lnTo>
                    <a:pt x="574" y="42"/>
                  </a:lnTo>
                  <a:lnTo>
                    <a:pt x="548" y="47"/>
                  </a:lnTo>
                  <a:lnTo>
                    <a:pt x="522" y="54"/>
                  </a:lnTo>
                  <a:lnTo>
                    <a:pt x="496" y="61"/>
                  </a:lnTo>
                  <a:lnTo>
                    <a:pt x="471" y="71"/>
                  </a:lnTo>
                  <a:lnTo>
                    <a:pt x="448" y="81"/>
                  </a:lnTo>
                  <a:lnTo>
                    <a:pt x="425" y="93"/>
                  </a:lnTo>
                  <a:lnTo>
                    <a:pt x="402" y="105"/>
                  </a:lnTo>
                  <a:lnTo>
                    <a:pt x="384" y="76"/>
                  </a:lnTo>
                  <a:close/>
                  <a:moveTo>
                    <a:pt x="597" y="3"/>
                  </a:moveTo>
                  <a:lnTo>
                    <a:pt x="627" y="1"/>
                  </a:lnTo>
                  <a:lnTo>
                    <a:pt x="657" y="0"/>
                  </a:lnTo>
                  <a:lnTo>
                    <a:pt x="685" y="0"/>
                  </a:lnTo>
                  <a:lnTo>
                    <a:pt x="715" y="2"/>
                  </a:lnTo>
                  <a:lnTo>
                    <a:pt x="743" y="6"/>
                  </a:lnTo>
                  <a:lnTo>
                    <a:pt x="772" y="12"/>
                  </a:lnTo>
                  <a:lnTo>
                    <a:pt x="800" y="20"/>
                  </a:lnTo>
                  <a:lnTo>
                    <a:pt x="828" y="30"/>
                  </a:lnTo>
                  <a:lnTo>
                    <a:pt x="816" y="61"/>
                  </a:lnTo>
                  <a:lnTo>
                    <a:pt x="790" y="53"/>
                  </a:lnTo>
                  <a:lnTo>
                    <a:pt x="764" y="46"/>
                  </a:lnTo>
                  <a:lnTo>
                    <a:pt x="738" y="41"/>
                  </a:lnTo>
                  <a:lnTo>
                    <a:pt x="710" y="37"/>
                  </a:lnTo>
                  <a:lnTo>
                    <a:pt x="683" y="35"/>
                  </a:lnTo>
                  <a:lnTo>
                    <a:pt x="657" y="34"/>
                  </a:lnTo>
                  <a:lnTo>
                    <a:pt x="629" y="35"/>
                  </a:lnTo>
                  <a:lnTo>
                    <a:pt x="602" y="38"/>
                  </a:lnTo>
                  <a:lnTo>
                    <a:pt x="597" y="3"/>
                  </a:lnTo>
                  <a:close/>
                  <a:moveTo>
                    <a:pt x="828" y="30"/>
                  </a:moveTo>
                  <a:lnTo>
                    <a:pt x="842" y="35"/>
                  </a:lnTo>
                  <a:lnTo>
                    <a:pt x="855" y="41"/>
                  </a:lnTo>
                  <a:lnTo>
                    <a:pt x="869" y="48"/>
                  </a:lnTo>
                  <a:lnTo>
                    <a:pt x="883" y="55"/>
                  </a:lnTo>
                  <a:lnTo>
                    <a:pt x="895" y="63"/>
                  </a:lnTo>
                  <a:lnTo>
                    <a:pt x="908" y="71"/>
                  </a:lnTo>
                  <a:lnTo>
                    <a:pt x="920" y="80"/>
                  </a:lnTo>
                  <a:lnTo>
                    <a:pt x="932" y="90"/>
                  </a:lnTo>
                  <a:lnTo>
                    <a:pt x="944" y="100"/>
                  </a:lnTo>
                  <a:lnTo>
                    <a:pt x="955" y="111"/>
                  </a:lnTo>
                  <a:lnTo>
                    <a:pt x="966" y="122"/>
                  </a:lnTo>
                  <a:lnTo>
                    <a:pt x="977" y="134"/>
                  </a:lnTo>
                  <a:lnTo>
                    <a:pt x="987" y="146"/>
                  </a:lnTo>
                  <a:lnTo>
                    <a:pt x="997" y="159"/>
                  </a:lnTo>
                  <a:lnTo>
                    <a:pt x="1007" y="173"/>
                  </a:lnTo>
                  <a:lnTo>
                    <a:pt x="1015" y="187"/>
                  </a:lnTo>
                  <a:lnTo>
                    <a:pt x="986" y="206"/>
                  </a:lnTo>
                  <a:lnTo>
                    <a:pt x="978" y="192"/>
                  </a:lnTo>
                  <a:lnTo>
                    <a:pt x="969" y="180"/>
                  </a:lnTo>
                  <a:lnTo>
                    <a:pt x="961" y="168"/>
                  </a:lnTo>
                  <a:lnTo>
                    <a:pt x="951" y="156"/>
                  </a:lnTo>
                  <a:lnTo>
                    <a:pt x="941" y="146"/>
                  </a:lnTo>
                  <a:lnTo>
                    <a:pt x="931" y="135"/>
                  </a:lnTo>
                  <a:lnTo>
                    <a:pt x="921" y="125"/>
                  </a:lnTo>
                  <a:lnTo>
                    <a:pt x="910" y="116"/>
                  </a:lnTo>
                  <a:lnTo>
                    <a:pt x="899" y="108"/>
                  </a:lnTo>
                  <a:lnTo>
                    <a:pt x="888" y="100"/>
                  </a:lnTo>
                  <a:lnTo>
                    <a:pt x="876" y="92"/>
                  </a:lnTo>
                  <a:lnTo>
                    <a:pt x="865" y="86"/>
                  </a:lnTo>
                  <a:lnTo>
                    <a:pt x="841" y="72"/>
                  </a:lnTo>
                  <a:lnTo>
                    <a:pt x="816" y="61"/>
                  </a:lnTo>
                  <a:lnTo>
                    <a:pt x="828" y="30"/>
                  </a:lnTo>
                  <a:close/>
                  <a:moveTo>
                    <a:pt x="1015" y="187"/>
                  </a:moveTo>
                  <a:lnTo>
                    <a:pt x="1026" y="206"/>
                  </a:lnTo>
                  <a:lnTo>
                    <a:pt x="1036" y="224"/>
                  </a:lnTo>
                  <a:lnTo>
                    <a:pt x="1045" y="243"/>
                  </a:lnTo>
                  <a:lnTo>
                    <a:pt x="1053" y="262"/>
                  </a:lnTo>
                  <a:lnTo>
                    <a:pt x="1059" y="280"/>
                  </a:lnTo>
                  <a:lnTo>
                    <a:pt x="1066" y="299"/>
                  </a:lnTo>
                  <a:lnTo>
                    <a:pt x="1071" y="318"/>
                  </a:lnTo>
                  <a:lnTo>
                    <a:pt x="1076" y="336"/>
                  </a:lnTo>
                  <a:lnTo>
                    <a:pt x="1080" y="355"/>
                  </a:lnTo>
                  <a:lnTo>
                    <a:pt x="1083" y="374"/>
                  </a:lnTo>
                  <a:lnTo>
                    <a:pt x="1086" y="392"/>
                  </a:lnTo>
                  <a:lnTo>
                    <a:pt x="1087" y="411"/>
                  </a:lnTo>
                  <a:lnTo>
                    <a:pt x="1089" y="429"/>
                  </a:lnTo>
                  <a:lnTo>
                    <a:pt x="1089" y="447"/>
                  </a:lnTo>
                  <a:lnTo>
                    <a:pt x="1089" y="465"/>
                  </a:lnTo>
                  <a:lnTo>
                    <a:pt x="1088" y="483"/>
                  </a:lnTo>
                  <a:lnTo>
                    <a:pt x="1053" y="480"/>
                  </a:lnTo>
                  <a:lnTo>
                    <a:pt x="1054" y="464"/>
                  </a:lnTo>
                  <a:lnTo>
                    <a:pt x="1054" y="447"/>
                  </a:lnTo>
                  <a:lnTo>
                    <a:pt x="1054" y="431"/>
                  </a:lnTo>
                  <a:lnTo>
                    <a:pt x="1053" y="413"/>
                  </a:lnTo>
                  <a:lnTo>
                    <a:pt x="1051" y="397"/>
                  </a:lnTo>
                  <a:lnTo>
                    <a:pt x="1048" y="379"/>
                  </a:lnTo>
                  <a:lnTo>
                    <a:pt x="1045" y="362"/>
                  </a:lnTo>
                  <a:lnTo>
                    <a:pt x="1042" y="344"/>
                  </a:lnTo>
                  <a:lnTo>
                    <a:pt x="1037" y="327"/>
                  </a:lnTo>
                  <a:lnTo>
                    <a:pt x="1033" y="310"/>
                  </a:lnTo>
                  <a:lnTo>
                    <a:pt x="1026" y="292"/>
                  </a:lnTo>
                  <a:lnTo>
                    <a:pt x="1020" y="275"/>
                  </a:lnTo>
                  <a:lnTo>
                    <a:pt x="1013" y="257"/>
                  </a:lnTo>
                  <a:lnTo>
                    <a:pt x="1004" y="240"/>
                  </a:lnTo>
                  <a:lnTo>
                    <a:pt x="996" y="222"/>
                  </a:lnTo>
                  <a:lnTo>
                    <a:pt x="986" y="206"/>
                  </a:lnTo>
                  <a:lnTo>
                    <a:pt x="1015" y="187"/>
                  </a:lnTo>
                  <a:close/>
                  <a:moveTo>
                    <a:pt x="1088" y="483"/>
                  </a:moveTo>
                  <a:lnTo>
                    <a:pt x="1086" y="508"/>
                  </a:lnTo>
                  <a:lnTo>
                    <a:pt x="1082" y="532"/>
                  </a:lnTo>
                  <a:lnTo>
                    <a:pt x="1078" y="556"/>
                  </a:lnTo>
                  <a:lnTo>
                    <a:pt x="1074" y="579"/>
                  </a:lnTo>
                  <a:lnTo>
                    <a:pt x="1067" y="603"/>
                  </a:lnTo>
                  <a:lnTo>
                    <a:pt x="1059" y="623"/>
                  </a:lnTo>
                  <a:lnTo>
                    <a:pt x="1052" y="644"/>
                  </a:lnTo>
                  <a:lnTo>
                    <a:pt x="1043" y="664"/>
                  </a:lnTo>
                  <a:lnTo>
                    <a:pt x="1012" y="649"/>
                  </a:lnTo>
                  <a:lnTo>
                    <a:pt x="1020" y="631"/>
                  </a:lnTo>
                  <a:lnTo>
                    <a:pt x="1027" y="612"/>
                  </a:lnTo>
                  <a:lnTo>
                    <a:pt x="1034" y="592"/>
                  </a:lnTo>
                  <a:lnTo>
                    <a:pt x="1040" y="572"/>
                  </a:lnTo>
                  <a:lnTo>
                    <a:pt x="1044" y="550"/>
                  </a:lnTo>
                  <a:lnTo>
                    <a:pt x="1048" y="528"/>
                  </a:lnTo>
                  <a:lnTo>
                    <a:pt x="1052" y="505"/>
                  </a:lnTo>
                  <a:lnTo>
                    <a:pt x="1053" y="480"/>
                  </a:lnTo>
                  <a:lnTo>
                    <a:pt x="1088" y="483"/>
                  </a:lnTo>
                  <a:close/>
                  <a:moveTo>
                    <a:pt x="1043" y="664"/>
                  </a:moveTo>
                  <a:lnTo>
                    <a:pt x="1034" y="683"/>
                  </a:lnTo>
                  <a:lnTo>
                    <a:pt x="1023" y="700"/>
                  </a:lnTo>
                  <a:lnTo>
                    <a:pt x="1013" y="716"/>
                  </a:lnTo>
                  <a:lnTo>
                    <a:pt x="1001" y="731"/>
                  </a:lnTo>
                  <a:lnTo>
                    <a:pt x="990" y="744"/>
                  </a:lnTo>
                  <a:lnTo>
                    <a:pt x="978" y="757"/>
                  </a:lnTo>
                  <a:lnTo>
                    <a:pt x="966" y="766"/>
                  </a:lnTo>
                  <a:lnTo>
                    <a:pt x="953" y="775"/>
                  </a:lnTo>
                  <a:lnTo>
                    <a:pt x="935" y="744"/>
                  </a:lnTo>
                  <a:lnTo>
                    <a:pt x="946" y="738"/>
                  </a:lnTo>
                  <a:lnTo>
                    <a:pt x="956" y="729"/>
                  </a:lnTo>
                  <a:lnTo>
                    <a:pt x="966" y="719"/>
                  </a:lnTo>
                  <a:lnTo>
                    <a:pt x="976" y="708"/>
                  </a:lnTo>
                  <a:lnTo>
                    <a:pt x="986" y="695"/>
                  </a:lnTo>
                  <a:lnTo>
                    <a:pt x="995" y="681"/>
                  </a:lnTo>
                  <a:lnTo>
                    <a:pt x="1003" y="665"/>
                  </a:lnTo>
                  <a:lnTo>
                    <a:pt x="1012" y="649"/>
                  </a:lnTo>
                  <a:lnTo>
                    <a:pt x="1043" y="664"/>
                  </a:lnTo>
                  <a:close/>
                  <a:moveTo>
                    <a:pt x="935" y="744"/>
                  </a:moveTo>
                  <a:lnTo>
                    <a:pt x="862" y="790"/>
                  </a:lnTo>
                  <a:lnTo>
                    <a:pt x="935" y="744"/>
                  </a:lnTo>
                  <a:lnTo>
                    <a:pt x="944" y="760"/>
                  </a:lnTo>
                  <a:lnTo>
                    <a:pt x="935" y="744"/>
                  </a:lnTo>
                  <a:close/>
                  <a:moveTo>
                    <a:pt x="954" y="775"/>
                  </a:moveTo>
                  <a:lnTo>
                    <a:pt x="940" y="782"/>
                  </a:lnTo>
                  <a:lnTo>
                    <a:pt x="925" y="787"/>
                  </a:lnTo>
                  <a:lnTo>
                    <a:pt x="919" y="788"/>
                  </a:lnTo>
                  <a:lnTo>
                    <a:pt x="911" y="790"/>
                  </a:lnTo>
                  <a:lnTo>
                    <a:pt x="905" y="791"/>
                  </a:lnTo>
                  <a:lnTo>
                    <a:pt x="898" y="791"/>
                  </a:lnTo>
                  <a:lnTo>
                    <a:pt x="899" y="755"/>
                  </a:lnTo>
                  <a:lnTo>
                    <a:pt x="908" y="755"/>
                  </a:lnTo>
                  <a:lnTo>
                    <a:pt x="917" y="753"/>
                  </a:lnTo>
                  <a:lnTo>
                    <a:pt x="927" y="750"/>
                  </a:lnTo>
                  <a:lnTo>
                    <a:pt x="935" y="744"/>
                  </a:lnTo>
                  <a:lnTo>
                    <a:pt x="954" y="775"/>
                  </a:lnTo>
                  <a:close/>
                </a:path>
              </a:pathLst>
            </a:custGeom>
            <a:solidFill>
              <a:srgbClr val="1F1A1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9152" name="Freeform 64"/>
            <p:cNvSpPr>
              <a:spLocks noEditPoints="1"/>
            </p:cNvSpPr>
            <p:nvPr/>
          </p:nvSpPr>
          <p:spPr bwMode="auto">
            <a:xfrm>
              <a:off x="3091" y="1276"/>
              <a:ext cx="1088" cy="1377"/>
            </a:xfrm>
            <a:custGeom>
              <a:avLst/>
              <a:gdLst>
                <a:gd name="T0" fmla="*/ 0 w 6528"/>
                <a:gd name="T1" fmla="*/ 6 h 8259"/>
                <a:gd name="T2" fmla="*/ 5 w 6528"/>
                <a:gd name="T3" fmla="*/ 6 h 8259"/>
                <a:gd name="T4" fmla="*/ 5 w 6528"/>
                <a:gd name="T5" fmla="*/ 6 h 8259"/>
                <a:gd name="T6" fmla="*/ 0 w 6528"/>
                <a:gd name="T7" fmla="*/ 6 h 8259"/>
                <a:gd name="T8" fmla="*/ 0 w 6528"/>
                <a:gd name="T9" fmla="*/ 6 h 8259"/>
                <a:gd name="T10" fmla="*/ 5 w 6528"/>
                <a:gd name="T11" fmla="*/ 6 h 8259"/>
                <a:gd name="T12" fmla="*/ 5 w 6528"/>
                <a:gd name="T13" fmla="*/ 6 h 8259"/>
                <a:gd name="T14" fmla="*/ 5 w 6528"/>
                <a:gd name="T15" fmla="*/ 6 h 8259"/>
                <a:gd name="T16" fmla="*/ 5 w 6528"/>
                <a:gd name="T17" fmla="*/ 6 h 8259"/>
                <a:gd name="T18" fmla="*/ 5 w 6528"/>
                <a:gd name="T19" fmla="*/ 6 h 8259"/>
                <a:gd name="T20" fmla="*/ 5 w 6528"/>
                <a:gd name="T21" fmla="*/ 6 h 8259"/>
                <a:gd name="T22" fmla="*/ 5 w 6528"/>
                <a:gd name="T23" fmla="*/ 0 h 8259"/>
                <a:gd name="T24" fmla="*/ 5 w 6528"/>
                <a:gd name="T25" fmla="*/ 0 h 8259"/>
                <a:gd name="T26" fmla="*/ 5 w 6528"/>
                <a:gd name="T27" fmla="*/ 6 h 8259"/>
                <a:gd name="T28" fmla="*/ 5 w 6528"/>
                <a:gd name="T29" fmla="*/ 6 h 8259"/>
                <a:gd name="T30" fmla="*/ 5 w 6528"/>
                <a:gd name="T31" fmla="*/ 0 h 8259"/>
                <a:gd name="T32" fmla="*/ 5 w 6528"/>
                <a:gd name="T33" fmla="*/ 0 h 8259"/>
                <a:gd name="T34" fmla="*/ 5 w 6528"/>
                <a:gd name="T35" fmla="*/ 0 h 8259"/>
                <a:gd name="T36" fmla="*/ 5 w 6528"/>
                <a:gd name="T37" fmla="*/ 0 h 8259"/>
                <a:gd name="T38" fmla="*/ 5 w 6528"/>
                <a:gd name="T39" fmla="*/ 0 h 8259"/>
                <a:gd name="T40" fmla="*/ 5 w 6528"/>
                <a:gd name="T41" fmla="*/ 0 h 8259"/>
                <a:gd name="T42" fmla="*/ 0 w 6528"/>
                <a:gd name="T43" fmla="*/ 0 h 8259"/>
                <a:gd name="T44" fmla="*/ 0 w 6528"/>
                <a:gd name="T45" fmla="*/ 0 h 8259"/>
                <a:gd name="T46" fmla="*/ 5 w 6528"/>
                <a:gd name="T47" fmla="*/ 0 h 8259"/>
                <a:gd name="T48" fmla="*/ 5 w 6528"/>
                <a:gd name="T49" fmla="*/ 0 h 8259"/>
                <a:gd name="T50" fmla="*/ 0 w 6528"/>
                <a:gd name="T51" fmla="*/ 0 h 8259"/>
                <a:gd name="T52" fmla="*/ 0 w 6528"/>
                <a:gd name="T53" fmla="*/ 0 h 8259"/>
                <a:gd name="T54" fmla="*/ 0 w 6528"/>
                <a:gd name="T55" fmla="*/ 0 h 8259"/>
                <a:gd name="T56" fmla="*/ 0 w 6528"/>
                <a:gd name="T57" fmla="*/ 0 h 8259"/>
                <a:gd name="T58" fmla="*/ 0 w 6528"/>
                <a:gd name="T59" fmla="*/ 0 h 8259"/>
                <a:gd name="T60" fmla="*/ 0 w 6528"/>
                <a:gd name="T61" fmla="*/ 0 h 8259"/>
                <a:gd name="T62" fmla="*/ 0 w 6528"/>
                <a:gd name="T63" fmla="*/ 6 h 8259"/>
                <a:gd name="T64" fmla="*/ 0 w 6528"/>
                <a:gd name="T65" fmla="*/ 6 h 8259"/>
                <a:gd name="T66" fmla="*/ 0 w 6528"/>
                <a:gd name="T67" fmla="*/ 0 h 8259"/>
                <a:gd name="T68" fmla="*/ 0 w 6528"/>
                <a:gd name="T69" fmla="*/ 0 h 8259"/>
                <a:gd name="T70" fmla="*/ 0 w 6528"/>
                <a:gd name="T71" fmla="*/ 6 h 8259"/>
                <a:gd name="T72" fmla="*/ 0 w 6528"/>
                <a:gd name="T73" fmla="*/ 6 h 8259"/>
                <a:gd name="T74" fmla="*/ 0 w 6528"/>
                <a:gd name="T75" fmla="*/ 6 h 8259"/>
                <a:gd name="T76" fmla="*/ 0 w 6528"/>
                <a:gd name="T77" fmla="*/ 6 h 8259"/>
                <a:gd name="T78" fmla="*/ 0 w 6528"/>
                <a:gd name="T79" fmla="*/ 6 h 8259"/>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6528"/>
                <a:gd name="T121" fmla="*/ 0 h 8259"/>
                <a:gd name="T122" fmla="*/ 6528 w 6528"/>
                <a:gd name="T123" fmla="*/ 8259 h 8259"/>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6528" h="8259">
                  <a:moveTo>
                    <a:pt x="36" y="8189"/>
                  </a:moveTo>
                  <a:lnTo>
                    <a:pt x="6493" y="8189"/>
                  </a:lnTo>
                  <a:lnTo>
                    <a:pt x="6493" y="8259"/>
                  </a:lnTo>
                  <a:lnTo>
                    <a:pt x="36" y="8259"/>
                  </a:lnTo>
                  <a:lnTo>
                    <a:pt x="36" y="8189"/>
                  </a:lnTo>
                  <a:close/>
                  <a:moveTo>
                    <a:pt x="6528" y="8224"/>
                  </a:moveTo>
                  <a:lnTo>
                    <a:pt x="6528" y="8259"/>
                  </a:lnTo>
                  <a:lnTo>
                    <a:pt x="6493" y="8259"/>
                  </a:lnTo>
                  <a:lnTo>
                    <a:pt x="6493" y="8224"/>
                  </a:lnTo>
                  <a:lnTo>
                    <a:pt x="6528" y="8224"/>
                  </a:lnTo>
                  <a:close/>
                  <a:moveTo>
                    <a:pt x="6459" y="8224"/>
                  </a:moveTo>
                  <a:lnTo>
                    <a:pt x="6459" y="35"/>
                  </a:lnTo>
                  <a:lnTo>
                    <a:pt x="6528" y="35"/>
                  </a:lnTo>
                  <a:lnTo>
                    <a:pt x="6528" y="8224"/>
                  </a:lnTo>
                  <a:lnTo>
                    <a:pt x="6459" y="8224"/>
                  </a:lnTo>
                  <a:close/>
                  <a:moveTo>
                    <a:pt x="6493" y="0"/>
                  </a:moveTo>
                  <a:lnTo>
                    <a:pt x="6528" y="0"/>
                  </a:lnTo>
                  <a:lnTo>
                    <a:pt x="6528" y="35"/>
                  </a:lnTo>
                  <a:lnTo>
                    <a:pt x="6493" y="35"/>
                  </a:lnTo>
                  <a:lnTo>
                    <a:pt x="6493" y="0"/>
                  </a:lnTo>
                  <a:close/>
                  <a:moveTo>
                    <a:pt x="6493" y="70"/>
                  </a:moveTo>
                  <a:lnTo>
                    <a:pt x="36" y="70"/>
                  </a:lnTo>
                  <a:lnTo>
                    <a:pt x="36" y="0"/>
                  </a:lnTo>
                  <a:lnTo>
                    <a:pt x="6493" y="0"/>
                  </a:lnTo>
                  <a:lnTo>
                    <a:pt x="6493" y="70"/>
                  </a:lnTo>
                  <a:close/>
                  <a:moveTo>
                    <a:pt x="0" y="35"/>
                  </a:moveTo>
                  <a:lnTo>
                    <a:pt x="0" y="0"/>
                  </a:lnTo>
                  <a:lnTo>
                    <a:pt x="36" y="0"/>
                  </a:lnTo>
                  <a:lnTo>
                    <a:pt x="36" y="35"/>
                  </a:lnTo>
                  <a:lnTo>
                    <a:pt x="0" y="35"/>
                  </a:lnTo>
                  <a:close/>
                  <a:moveTo>
                    <a:pt x="71" y="35"/>
                  </a:moveTo>
                  <a:lnTo>
                    <a:pt x="71" y="8224"/>
                  </a:lnTo>
                  <a:lnTo>
                    <a:pt x="0" y="8224"/>
                  </a:lnTo>
                  <a:lnTo>
                    <a:pt x="0" y="35"/>
                  </a:lnTo>
                  <a:lnTo>
                    <a:pt x="71" y="35"/>
                  </a:lnTo>
                  <a:close/>
                  <a:moveTo>
                    <a:pt x="36" y="8259"/>
                  </a:moveTo>
                  <a:lnTo>
                    <a:pt x="0" y="8259"/>
                  </a:lnTo>
                  <a:lnTo>
                    <a:pt x="0" y="8224"/>
                  </a:lnTo>
                  <a:lnTo>
                    <a:pt x="36" y="8224"/>
                  </a:lnTo>
                  <a:lnTo>
                    <a:pt x="36" y="8259"/>
                  </a:lnTo>
                  <a:close/>
                </a:path>
              </a:pathLst>
            </a:custGeom>
            <a:solidFill>
              <a:srgbClr val="1F1A17"/>
            </a:solidFill>
            <a:ln w="9525">
              <a:solidFill>
                <a:schemeClr val="tx1"/>
              </a:solidFill>
              <a:round/>
              <a:headEnd/>
              <a:tailEnd/>
            </a:ln>
          </p:spPr>
          <p:txBody>
            <a:bodyPr/>
            <a:lstStyle/>
            <a:p>
              <a:endParaRPr lang="zh-CN" altLang="en-US"/>
            </a:p>
          </p:txBody>
        </p:sp>
        <p:pic>
          <p:nvPicPr>
            <p:cNvPr id="89153" name="Picture 6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344" y="1432"/>
              <a:ext cx="196" cy="2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9154" name="Freeform 66"/>
            <p:cNvSpPr>
              <a:spLocks noEditPoints="1"/>
            </p:cNvSpPr>
            <p:nvPr/>
          </p:nvSpPr>
          <p:spPr bwMode="auto">
            <a:xfrm>
              <a:off x="3377" y="1571"/>
              <a:ext cx="82" cy="114"/>
            </a:xfrm>
            <a:custGeom>
              <a:avLst/>
              <a:gdLst>
                <a:gd name="T0" fmla="*/ 0 w 488"/>
                <a:gd name="T1" fmla="*/ 0 h 688"/>
                <a:gd name="T2" fmla="*/ 0 w 488"/>
                <a:gd name="T3" fmla="*/ 0 h 688"/>
                <a:gd name="T4" fmla="*/ 0 w 488"/>
                <a:gd name="T5" fmla="*/ 0 h 688"/>
                <a:gd name="T6" fmla="*/ 0 w 488"/>
                <a:gd name="T7" fmla="*/ 0 h 688"/>
                <a:gd name="T8" fmla="*/ 0 w 488"/>
                <a:gd name="T9" fmla="*/ 0 h 688"/>
                <a:gd name="T10" fmla="*/ 0 w 488"/>
                <a:gd name="T11" fmla="*/ 0 h 688"/>
                <a:gd name="T12" fmla="*/ 0 w 488"/>
                <a:gd name="T13" fmla="*/ 0 h 688"/>
                <a:gd name="T14" fmla="*/ 0 w 488"/>
                <a:gd name="T15" fmla="*/ 0 h 688"/>
                <a:gd name="T16" fmla="*/ 0 w 488"/>
                <a:gd name="T17" fmla="*/ 0 h 688"/>
                <a:gd name="T18" fmla="*/ 0 w 488"/>
                <a:gd name="T19" fmla="*/ 0 h 688"/>
                <a:gd name="T20" fmla="*/ 0 w 488"/>
                <a:gd name="T21" fmla="*/ 0 h 688"/>
                <a:gd name="T22" fmla="*/ 0 w 488"/>
                <a:gd name="T23" fmla="*/ 0 h 688"/>
                <a:gd name="T24" fmla="*/ 0 w 488"/>
                <a:gd name="T25" fmla="*/ 0 h 688"/>
                <a:gd name="T26" fmla="*/ 0 w 488"/>
                <a:gd name="T27" fmla="*/ 0 h 688"/>
                <a:gd name="T28" fmla="*/ 0 w 488"/>
                <a:gd name="T29" fmla="*/ 0 h 688"/>
                <a:gd name="T30" fmla="*/ 0 w 488"/>
                <a:gd name="T31" fmla="*/ 0 h 688"/>
                <a:gd name="T32" fmla="*/ 0 w 488"/>
                <a:gd name="T33" fmla="*/ 0 h 688"/>
                <a:gd name="T34" fmla="*/ 0 w 488"/>
                <a:gd name="T35" fmla="*/ 0 h 688"/>
                <a:gd name="T36" fmla="*/ 0 w 488"/>
                <a:gd name="T37" fmla="*/ 0 h 688"/>
                <a:gd name="T38" fmla="*/ 0 w 488"/>
                <a:gd name="T39" fmla="*/ 0 h 688"/>
                <a:gd name="T40" fmla="*/ 0 w 488"/>
                <a:gd name="T41" fmla="*/ 0 h 688"/>
                <a:gd name="T42" fmla="*/ 0 w 488"/>
                <a:gd name="T43" fmla="*/ 0 h 688"/>
                <a:gd name="T44" fmla="*/ 0 w 488"/>
                <a:gd name="T45" fmla="*/ 0 h 688"/>
                <a:gd name="T46" fmla="*/ 0 w 488"/>
                <a:gd name="T47" fmla="*/ 0 h 688"/>
                <a:gd name="T48" fmla="*/ 0 w 488"/>
                <a:gd name="T49" fmla="*/ 0 h 688"/>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88"/>
                <a:gd name="T76" fmla="*/ 0 h 688"/>
                <a:gd name="T77" fmla="*/ 488 w 488"/>
                <a:gd name="T78" fmla="*/ 688 h 688"/>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88" h="688">
                  <a:moveTo>
                    <a:pt x="488" y="331"/>
                  </a:moveTo>
                  <a:lnTo>
                    <a:pt x="488" y="671"/>
                  </a:lnTo>
                  <a:lnTo>
                    <a:pt x="453" y="671"/>
                  </a:lnTo>
                  <a:lnTo>
                    <a:pt x="453" y="331"/>
                  </a:lnTo>
                  <a:lnTo>
                    <a:pt x="488" y="331"/>
                  </a:lnTo>
                  <a:close/>
                  <a:moveTo>
                    <a:pt x="488" y="671"/>
                  </a:moveTo>
                  <a:lnTo>
                    <a:pt x="488" y="688"/>
                  </a:lnTo>
                  <a:lnTo>
                    <a:pt x="471" y="688"/>
                  </a:lnTo>
                  <a:lnTo>
                    <a:pt x="471" y="671"/>
                  </a:lnTo>
                  <a:lnTo>
                    <a:pt x="488" y="671"/>
                  </a:lnTo>
                  <a:close/>
                  <a:moveTo>
                    <a:pt x="471" y="688"/>
                  </a:moveTo>
                  <a:lnTo>
                    <a:pt x="17" y="688"/>
                  </a:lnTo>
                  <a:lnTo>
                    <a:pt x="17" y="654"/>
                  </a:lnTo>
                  <a:lnTo>
                    <a:pt x="471" y="654"/>
                  </a:lnTo>
                  <a:lnTo>
                    <a:pt x="471" y="688"/>
                  </a:lnTo>
                  <a:close/>
                  <a:moveTo>
                    <a:pt x="17" y="688"/>
                  </a:moveTo>
                  <a:lnTo>
                    <a:pt x="0" y="688"/>
                  </a:lnTo>
                  <a:lnTo>
                    <a:pt x="0" y="671"/>
                  </a:lnTo>
                  <a:lnTo>
                    <a:pt x="17" y="671"/>
                  </a:lnTo>
                  <a:lnTo>
                    <a:pt x="17" y="688"/>
                  </a:lnTo>
                  <a:close/>
                  <a:moveTo>
                    <a:pt x="0" y="671"/>
                  </a:moveTo>
                  <a:lnTo>
                    <a:pt x="0" y="0"/>
                  </a:lnTo>
                  <a:lnTo>
                    <a:pt x="35" y="0"/>
                  </a:lnTo>
                  <a:lnTo>
                    <a:pt x="35" y="671"/>
                  </a:lnTo>
                  <a:lnTo>
                    <a:pt x="0" y="671"/>
                  </a:lnTo>
                  <a:close/>
                </a:path>
              </a:pathLst>
            </a:custGeom>
            <a:solidFill>
              <a:srgbClr val="1F1A1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9155" name="Freeform 67"/>
            <p:cNvSpPr>
              <a:spLocks noEditPoints="1"/>
            </p:cNvSpPr>
            <p:nvPr/>
          </p:nvSpPr>
          <p:spPr bwMode="auto">
            <a:xfrm>
              <a:off x="3456" y="1566"/>
              <a:ext cx="50" cy="63"/>
            </a:xfrm>
            <a:custGeom>
              <a:avLst/>
              <a:gdLst>
                <a:gd name="T0" fmla="*/ 0 w 299"/>
                <a:gd name="T1" fmla="*/ 0 h 378"/>
                <a:gd name="T2" fmla="*/ 0 w 299"/>
                <a:gd name="T3" fmla="*/ 0 h 378"/>
                <a:gd name="T4" fmla="*/ 0 w 299"/>
                <a:gd name="T5" fmla="*/ 0 h 378"/>
                <a:gd name="T6" fmla="*/ 0 w 299"/>
                <a:gd name="T7" fmla="*/ 0 h 378"/>
                <a:gd name="T8" fmla="*/ 0 w 299"/>
                <a:gd name="T9" fmla="*/ 0 h 378"/>
                <a:gd name="T10" fmla="*/ 0 w 299"/>
                <a:gd name="T11" fmla="*/ 0 h 378"/>
                <a:gd name="T12" fmla="*/ 0 w 299"/>
                <a:gd name="T13" fmla="*/ 0 h 378"/>
                <a:gd name="T14" fmla="*/ 0 w 299"/>
                <a:gd name="T15" fmla="*/ 0 h 378"/>
                <a:gd name="T16" fmla="*/ 0 w 299"/>
                <a:gd name="T17" fmla="*/ 0 h 378"/>
                <a:gd name="T18" fmla="*/ 0 w 299"/>
                <a:gd name="T19" fmla="*/ 0 h 378"/>
                <a:gd name="T20" fmla="*/ 0 w 299"/>
                <a:gd name="T21" fmla="*/ 0 h 378"/>
                <a:gd name="T22" fmla="*/ 0 w 299"/>
                <a:gd name="T23" fmla="*/ 0 h 378"/>
                <a:gd name="T24" fmla="*/ 0 w 299"/>
                <a:gd name="T25" fmla="*/ 0 h 378"/>
                <a:gd name="T26" fmla="*/ 0 w 299"/>
                <a:gd name="T27" fmla="*/ 0 h 378"/>
                <a:gd name="T28" fmla="*/ 0 w 299"/>
                <a:gd name="T29" fmla="*/ 0 h 378"/>
                <a:gd name="T30" fmla="*/ 0 w 299"/>
                <a:gd name="T31" fmla="*/ 0 h 378"/>
                <a:gd name="T32" fmla="*/ 0 w 299"/>
                <a:gd name="T33" fmla="*/ 0 h 378"/>
                <a:gd name="T34" fmla="*/ 0 w 299"/>
                <a:gd name="T35" fmla="*/ 0 h 378"/>
                <a:gd name="T36" fmla="*/ 0 w 299"/>
                <a:gd name="T37" fmla="*/ 0 h 378"/>
                <a:gd name="T38" fmla="*/ 0 w 299"/>
                <a:gd name="T39" fmla="*/ 0 h 378"/>
                <a:gd name="T40" fmla="*/ 0 w 299"/>
                <a:gd name="T41" fmla="*/ 0 h 378"/>
                <a:gd name="T42" fmla="*/ 0 w 299"/>
                <a:gd name="T43" fmla="*/ 0 h 378"/>
                <a:gd name="T44" fmla="*/ 0 w 299"/>
                <a:gd name="T45" fmla="*/ 0 h 378"/>
                <a:gd name="T46" fmla="*/ 0 w 299"/>
                <a:gd name="T47" fmla="*/ 0 h 378"/>
                <a:gd name="T48" fmla="*/ 0 w 299"/>
                <a:gd name="T49" fmla="*/ 0 h 378"/>
                <a:gd name="T50" fmla="*/ 0 w 299"/>
                <a:gd name="T51" fmla="*/ 0 h 378"/>
                <a:gd name="T52" fmla="*/ 0 w 299"/>
                <a:gd name="T53" fmla="*/ 0 h 378"/>
                <a:gd name="T54" fmla="*/ 0 w 299"/>
                <a:gd name="T55" fmla="*/ 0 h 378"/>
                <a:gd name="T56" fmla="*/ 0 w 299"/>
                <a:gd name="T57" fmla="*/ 0 h 378"/>
                <a:gd name="T58" fmla="*/ 0 w 299"/>
                <a:gd name="T59" fmla="*/ 0 h 378"/>
                <a:gd name="T60" fmla="*/ 0 w 299"/>
                <a:gd name="T61" fmla="*/ 0 h 378"/>
                <a:gd name="T62" fmla="*/ 0 w 299"/>
                <a:gd name="T63" fmla="*/ 0 h 378"/>
                <a:gd name="T64" fmla="*/ 0 w 299"/>
                <a:gd name="T65" fmla="*/ 0 h 378"/>
                <a:gd name="T66" fmla="*/ 0 w 299"/>
                <a:gd name="T67" fmla="*/ 0 h 378"/>
                <a:gd name="T68" fmla="*/ 0 w 299"/>
                <a:gd name="T69" fmla="*/ 0 h 378"/>
                <a:gd name="T70" fmla="*/ 0 w 299"/>
                <a:gd name="T71" fmla="*/ 0 h 378"/>
                <a:gd name="T72" fmla="*/ 0 w 299"/>
                <a:gd name="T73" fmla="*/ 0 h 378"/>
                <a:gd name="T74" fmla="*/ 0 w 299"/>
                <a:gd name="T75" fmla="*/ 0 h 378"/>
                <a:gd name="T76" fmla="*/ 0 w 299"/>
                <a:gd name="T77" fmla="*/ 0 h 378"/>
                <a:gd name="T78" fmla="*/ 0 w 299"/>
                <a:gd name="T79" fmla="*/ 0 h 378"/>
                <a:gd name="T80" fmla="*/ 0 w 299"/>
                <a:gd name="T81" fmla="*/ 0 h 378"/>
                <a:gd name="T82" fmla="*/ 0 w 299"/>
                <a:gd name="T83" fmla="*/ 0 h 378"/>
                <a:gd name="T84" fmla="*/ 0 w 299"/>
                <a:gd name="T85" fmla="*/ 0 h 378"/>
                <a:gd name="T86" fmla="*/ 0 w 299"/>
                <a:gd name="T87" fmla="*/ 0 h 378"/>
                <a:gd name="T88" fmla="*/ 0 w 299"/>
                <a:gd name="T89" fmla="*/ 0 h 378"/>
                <a:gd name="T90" fmla="*/ 0 w 299"/>
                <a:gd name="T91" fmla="*/ 0 h 378"/>
                <a:gd name="T92" fmla="*/ 0 w 299"/>
                <a:gd name="T93" fmla="*/ 0 h 378"/>
                <a:gd name="T94" fmla="*/ 0 w 299"/>
                <a:gd name="T95" fmla="*/ 0 h 378"/>
                <a:gd name="T96" fmla="*/ 0 w 299"/>
                <a:gd name="T97" fmla="*/ 0 h 378"/>
                <a:gd name="T98" fmla="*/ 0 w 299"/>
                <a:gd name="T99" fmla="*/ 0 h 378"/>
                <a:gd name="T100" fmla="*/ 0 w 299"/>
                <a:gd name="T101" fmla="*/ 0 h 378"/>
                <a:gd name="T102" fmla="*/ 0 w 299"/>
                <a:gd name="T103" fmla="*/ 0 h 378"/>
                <a:gd name="T104" fmla="*/ 0 w 299"/>
                <a:gd name="T105" fmla="*/ 0 h 378"/>
                <a:gd name="T106" fmla="*/ 0 w 299"/>
                <a:gd name="T107" fmla="*/ 0 h 378"/>
                <a:gd name="T108" fmla="*/ 0 w 299"/>
                <a:gd name="T109" fmla="*/ 0 h 378"/>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299"/>
                <a:gd name="T166" fmla="*/ 0 h 378"/>
                <a:gd name="T167" fmla="*/ 299 w 299"/>
                <a:gd name="T168" fmla="*/ 378 h 378"/>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299" h="378">
                  <a:moveTo>
                    <a:pt x="0" y="343"/>
                  </a:moveTo>
                  <a:lnTo>
                    <a:pt x="163" y="343"/>
                  </a:lnTo>
                  <a:lnTo>
                    <a:pt x="163" y="378"/>
                  </a:lnTo>
                  <a:lnTo>
                    <a:pt x="0" y="378"/>
                  </a:lnTo>
                  <a:lnTo>
                    <a:pt x="0" y="343"/>
                  </a:lnTo>
                  <a:close/>
                  <a:moveTo>
                    <a:pt x="166" y="378"/>
                  </a:moveTo>
                  <a:lnTo>
                    <a:pt x="164" y="378"/>
                  </a:lnTo>
                  <a:lnTo>
                    <a:pt x="163" y="378"/>
                  </a:lnTo>
                  <a:lnTo>
                    <a:pt x="163" y="360"/>
                  </a:lnTo>
                  <a:lnTo>
                    <a:pt x="166" y="378"/>
                  </a:lnTo>
                  <a:close/>
                  <a:moveTo>
                    <a:pt x="160" y="344"/>
                  </a:moveTo>
                  <a:lnTo>
                    <a:pt x="164" y="342"/>
                  </a:lnTo>
                  <a:lnTo>
                    <a:pt x="176" y="336"/>
                  </a:lnTo>
                  <a:lnTo>
                    <a:pt x="184" y="330"/>
                  </a:lnTo>
                  <a:lnTo>
                    <a:pt x="193" y="321"/>
                  </a:lnTo>
                  <a:lnTo>
                    <a:pt x="202" y="310"/>
                  </a:lnTo>
                  <a:lnTo>
                    <a:pt x="212" y="294"/>
                  </a:lnTo>
                  <a:lnTo>
                    <a:pt x="221" y="276"/>
                  </a:lnTo>
                  <a:lnTo>
                    <a:pt x="231" y="253"/>
                  </a:lnTo>
                  <a:lnTo>
                    <a:pt x="235" y="238"/>
                  </a:lnTo>
                  <a:lnTo>
                    <a:pt x="240" y="224"/>
                  </a:lnTo>
                  <a:lnTo>
                    <a:pt x="244" y="209"/>
                  </a:lnTo>
                  <a:lnTo>
                    <a:pt x="247" y="191"/>
                  </a:lnTo>
                  <a:lnTo>
                    <a:pt x="252" y="172"/>
                  </a:lnTo>
                  <a:lnTo>
                    <a:pt x="255" y="153"/>
                  </a:lnTo>
                  <a:lnTo>
                    <a:pt x="257" y="132"/>
                  </a:lnTo>
                  <a:lnTo>
                    <a:pt x="260" y="109"/>
                  </a:lnTo>
                  <a:lnTo>
                    <a:pt x="262" y="83"/>
                  </a:lnTo>
                  <a:lnTo>
                    <a:pt x="263" y="57"/>
                  </a:lnTo>
                  <a:lnTo>
                    <a:pt x="264" y="29"/>
                  </a:lnTo>
                  <a:lnTo>
                    <a:pt x="264" y="0"/>
                  </a:lnTo>
                  <a:lnTo>
                    <a:pt x="299" y="0"/>
                  </a:lnTo>
                  <a:lnTo>
                    <a:pt x="299" y="32"/>
                  </a:lnTo>
                  <a:lnTo>
                    <a:pt x="298" y="62"/>
                  </a:lnTo>
                  <a:lnTo>
                    <a:pt x="296" y="91"/>
                  </a:lnTo>
                  <a:lnTo>
                    <a:pt x="294" y="118"/>
                  </a:lnTo>
                  <a:lnTo>
                    <a:pt x="290" y="144"/>
                  </a:lnTo>
                  <a:lnTo>
                    <a:pt x="287" y="167"/>
                  </a:lnTo>
                  <a:lnTo>
                    <a:pt x="283" y="189"/>
                  </a:lnTo>
                  <a:lnTo>
                    <a:pt x="278" y="209"/>
                  </a:lnTo>
                  <a:lnTo>
                    <a:pt x="274" y="227"/>
                  </a:lnTo>
                  <a:lnTo>
                    <a:pt x="268" y="245"/>
                  </a:lnTo>
                  <a:lnTo>
                    <a:pt x="263" y="261"/>
                  </a:lnTo>
                  <a:lnTo>
                    <a:pt x="257" y="276"/>
                  </a:lnTo>
                  <a:lnTo>
                    <a:pt x="251" y="289"/>
                  </a:lnTo>
                  <a:lnTo>
                    <a:pt x="245" y="301"/>
                  </a:lnTo>
                  <a:lnTo>
                    <a:pt x="239" y="312"/>
                  </a:lnTo>
                  <a:lnTo>
                    <a:pt x="233" y="322"/>
                  </a:lnTo>
                  <a:lnTo>
                    <a:pt x="220" y="340"/>
                  </a:lnTo>
                  <a:lnTo>
                    <a:pt x="208" y="352"/>
                  </a:lnTo>
                  <a:lnTo>
                    <a:pt x="197" y="362"/>
                  </a:lnTo>
                  <a:lnTo>
                    <a:pt x="187" y="369"/>
                  </a:lnTo>
                  <a:lnTo>
                    <a:pt x="172" y="376"/>
                  </a:lnTo>
                  <a:lnTo>
                    <a:pt x="166" y="378"/>
                  </a:lnTo>
                  <a:lnTo>
                    <a:pt x="160" y="344"/>
                  </a:lnTo>
                  <a:close/>
                </a:path>
              </a:pathLst>
            </a:custGeom>
            <a:solidFill>
              <a:srgbClr val="1F1A1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9156" name="Freeform 68"/>
            <p:cNvSpPr>
              <a:spLocks noEditPoints="1"/>
            </p:cNvSpPr>
            <p:nvPr/>
          </p:nvSpPr>
          <p:spPr bwMode="auto">
            <a:xfrm>
              <a:off x="3349" y="1442"/>
              <a:ext cx="181" cy="132"/>
            </a:xfrm>
            <a:custGeom>
              <a:avLst/>
              <a:gdLst>
                <a:gd name="T0" fmla="*/ 1 w 1089"/>
                <a:gd name="T1" fmla="*/ 1 h 791"/>
                <a:gd name="T2" fmla="*/ 1 w 1089"/>
                <a:gd name="T3" fmla="*/ 1 h 791"/>
                <a:gd name="T4" fmla="*/ 1 w 1089"/>
                <a:gd name="T5" fmla="*/ 0 h 791"/>
                <a:gd name="T6" fmla="*/ 1 w 1089"/>
                <a:gd name="T7" fmla="*/ 0 h 791"/>
                <a:gd name="T8" fmla="*/ 1 w 1089"/>
                <a:gd name="T9" fmla="*/ 0 h 791"/>
                <a:gd name="T10" fmla="*/ 1 w 1089"/>
                <a:gd name="T11" fmla="*/ 0 h 791"/>
                <a:gd name="T12" fmla="*/ 0 w 1089"/>
                <a:gd name="T13" fmla="*/ 0 h 791"/>
                <a:gd name="T14" fmla="*/ 0 w 1089"/>
                <a:gd name="T15" fmla="*/ 0 h 791"/>
                <a:gd name="T16" fmla="*/ 1 w 1089"/>
                <a:gd name="T17" fmla="*/ 0 h 791"/>
                <a:gd name="T18" fmla="*/ 1 w 1089"/>
                <a:gd name="T19" fmla="*/ 0 h 791"/>
                <a:gd name="T20" fmla="*/ 1 w 1089"/>
                <a:gd name="T21" fmla="*/ 0 h 791"/>
                <a:gd name="T22" fmla="*/ 0 w 1089"/>
                <a:gd name="T23" fmla="*/ 0 h 791"/>
                <a:gd name="T24" fmla="*/ 0 w 1089"/>
                <a:gd name="T25" fmla="*/ 0 h 791"/>
                <a:gd name="T26" fmla="*/ 0 w 1089"/>
                <a:gd name="T27" fmla="*/ 0 h 791"/>
                <a:gd name="T28" fmla="*/ 0 w 1089"/>
                <a:gd name="T29" fmla="*/ 0 h 791"/>
                <a:gd name="T30" fmla="*/ 0 w 1089"/>
                <a:gd name="T31" fmla="*/ 0 h 791"/>
                <a:gd name="T32" fmla="*/ 0 w 1089"/>
                <a:gd name="T33" fmla="*/ 0 h 791"/>
                <a:gd name="T34" fmla="*/ 0 w 1089"/>
                <a:gd name="T35" fmla="*/ 0 h 791"/>
                <a:gd name="T36" fmla="*/ 0 w 1089"/>
                <a:gd name="T37" fmla="*/ 0 h 791"/>
                <a:gd name="T38" fmla="*/ 0 w 1089"/>
                <a:gd name="T39" fmla="*/ 0 h 791"/>
                <a:gd name="T40" fmla="*/ 0 w 1089"/>
                <a:gd name="T41" fmla="*/ 0 h 791"/>
                <a:gd name="T42" fmla="*/ 0 w 1089"/>
                <a:gd name="T43" fmla="*/ 0 h 791"/>
                <a:gd name="T44" fmla="*/ 0 w 1089"/>
                <a:gd name="T45" fmla="*/ 0 h 791"/>
                <a:gd name="T46" fmla="*/ 0 w 1089"/>
                <a:gd name="T47" fmla="*/ 0 h 791"/>
                <a:gd name="T48" fmla="*/ 0 w 1089"/>
                <a:gd name="T49" fmla="*/ 0 h 791"/>
                <a:gd name="T50" fmla="*/ 0 w 1089"/>
                <a:gd name="T51" fmla="*/ 0 h 791"/>
                <a:gd name="T52" fmla="*/ 0 w 1089"/>
                <a:gd name="T53" fmla="*/ 0 h 791"/>
                <a:gd name="T54" fmla="*/ 0 w 1089"/>
                <a:gd name="T55" fmla="*/ 0 h 791"/>
                <a:gd name="T56" fmla="*/ 0 w 1089"/>
                <a:gd name="T57" fmla="*/ 0 h 791"/>
                <a:gd name="T58" fmla="*/ 0 w 1089"/>
                <a:gd name="T59" fmla="*/ 0 h 791"/>
                <a:gd name="T60" fmla="*/ 0 w 1089"/>
                <a:gd name="T61" fmla="*/ 0 h 791"/>
                <a:gd name="T62" fmla="*/ 0 w 1089"/>
                <a:gd name="T63" fmla="*/ 0 h 791"/>
                <a:gd name="T64" fmla="*/ 0 w 1089"/>
                <a:gd name="T65" fmla="*/ 0 h 791"/>
                <a:gd name="T66" fmla="*/ 0 w 1089"/>
                <a:gd name="T67" fmla="*/ 0 h 791"/>
                <a:gd name="T68" fmla="*/ 0 w 1089"/>
                <a:gd name="T69" fmla="*/ 0 h 791"/>
                <a:gd name="T70" fmla="*/ 0 w 1089"/>
                <a:gd name="T71" fmla="*/ 0 h 791"/>
                <a:gd name="T72" fmla="*/ 0 w 1089"/>
                <a:gd name="T73" fmla="*/ 0 h 791"/>
                <a:gd name="T74" fmla="*/ 0 w 1089"/>
                <a:gd name="T75" fmla="*/ 0 h 791"/>
                <a:gd name="T76" fmla="*/ 0 w 1089"/>
                <a:gd name="T77" fmla="*/ 1 h 791"/>
                <a:gd name="T78" fmla="*/ 0 w 1089"/>
                <a:gd name="T79" fmla="*/ 1 h 791"/>
                <a:gd name="T80" fmla="*/ 0 w 1089"/>
                <a:gd name="T81" fmla="*/ 1 h 791"/>
                <a:gd name="T82" fmla="*/ 0 w 1089"/>
                <a:gd name="T83" fmla="*/ 0 h 791"/>
                <a:gd name="T84" fmla="*/ 0 w 1089"/>
                <a:gd name="T85" fmla="*/ 1 h 791"/>
                <a:gd name="T86" fmla="*/ 0 w 1089"/>
                <a:gd name="T87" fmla="*/ 1 h 791"/>
                <a:gd name="T88" fmla="*/ 0 w 1089"/>
                <a:gd name="T89" fmla="*/ 1 h 791"/>
                <a:gd name="T90" fmla="*/ 0 w 1089"/>
                <a:gd name="T91" fmla="*/ 1 h 791"/>
                <a:gd name="T92" fmla="*/ 0 w 1089"/>
                <a:gd name="T93" fmla="*/ 1 h 791"/>
                <a:gd name="T94" fmla="*/ 0 w 1089"/>
                <a:gd name="T95" fmla="*/ 1 h 791"/>
                <a:gd name="T96" fmla="*/ 0 w 1089"/>
                <a:gd name="T97" fmla="*/ 1 h 791"/>
                <a:gd name="T98" fmla="*/ 0 w 1089"/>
                <a:gd name="T99" fmla="*/ 1 h 791"/>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089"/>
                <a:gd name="T151" fmla="*/ 0 h 791"/>
                <a:gd name="T152" fmla="*/ 1089 w 1089"/>
                <a:gd name="T153" fmla="*/ 791 h 791"/>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089" h="791">
                  <a:moveTo>
                    <a:pt x="925" y="746"/>
                  </a:moveTo>
                  <a:lnTo>
                    <a:pt x="1061" y="736"/>
                  </a:lnTo>
                  <a:lnTo>
                    <a:pt x="1065" y="771"/>
                  </a:lnTo>
                  <a:lnTo>
                    <a:pt x="928" y="780"/>
                  </a:lnTo>
                  <a:lnTo>
                    <a:pt x="925" y="746"/>
                  </a:lnTo>
                  <a:close/>
                  <a:moveTo>
                    <a:pt x="1079" y="746"/>
                  </a:moveTo>
                  <a:lnTo>
                    <a:pt x="1089" y="769"/>
                  </a:lnTo>
                  <a:lnTo>
                    <a:pt x="1065" y="771"/>
                  </a:lnTo>
                  <a:lnTo>
                    <a:pt x="1064" y="754"/>
                  </a:lnTo>
                  <a:lnTo>
                    <a:pt x="1079" y="746"/>
                  </a:lnTo>
                  <a:close/>
                  <a:moveTo>
                    <a:pt x="1047" y="760"/>
                  </a:moveTo>
                  <a:lnTo>
                    <a:pt x="813" y="243"/>
                  </a:lnTo>
                  <a:lnTo>
                    <a:pt x="845" y="229"/>
                  </a:lnTo>
                  <a:lnTo>
                    <a:pt x="1079" y="746"/>
                  </a:lnTo>
                  <a:lnTo>
                    <a:pt x="1047" y="760"/>
                  </a:lnTo>
                  <a:close/>
                  <a:moveTo>
                    <a:pt x="813" y="243"/>
                  </a:moveTo>
                  <a:lnTo>
                    <a:pt x="813" y="243"/>
                  </a:lnTo>
                  <a:lnTo>
                    <a:pt x="813" y="242"/>
                  </a:lnTo>
                  <a:lnTo>
                    <a:pt x="829" y="235"/>
                  </a:lnTo>
                  <a:lnTo>
                    <a:pt x="813" y="243"/>
                  </a:lnTo>
                  <a:close/>
                  <a:moveTo>
                    <a:pt x="813" y="242"/>
                  </a:moveTo>
                  <a:lnTo>
                    <a:pt x="809" y="232"/>
                  </a:lnTo>
                  <a:lnTo>
                    <a:pt x="805" y="222"/>
                  </a:lnTo>
                  <a:lnTo>
                    <a:pt x="799" y="212"/>
                  </a:lnTo>
                  <a:lnTo>
                    <a:pt x="793" y="204"/>
                  </a:lnTo>
                  <a:lnTo>
                    <a:pt x="779" y="185"/>
                  </a:lnTo>
                  <a:lnTo>
                    <a:pt x="765" y="167"/>
                  </a:lnTo>
                  <a:lnTo>
                    <a:pt x="748" y="151"/>
                  </a:lnTo>
                  <a:lnTo>
                    <a:pt x="729" y="134"/>
                  </a:lnTo>
                  <a:lnTo>
                    <a:pt x="709" y="120"/>
                  </a:lnTo>
                  <a:lnTo>
                    <a:pt x="687" y="106"/>
                  </a:lnTo>
                  <a:lnTo>
                    <a:pt x="705" y="76"/>
                  </a:lnTo>
                  <a:lnTo>
                    <a:pt x="729" y="91"/>
                  </a:lnTo>
                  <a:lnTo>
                    <a:pt x="751" y="108"/>
                  </a:lnTo>
                  <a:lnTo>
                    <a:pt x="772" y="126"/>
                  </a:lnTo>
                  <a:lnTo>
                    <a:pt x="792" y="145"/>
                  </a:lnTo>
                  <a:lnTo>
                    <a:pt x="800" y="154"/>
                  </a:lnTo>
                  <a:lnTo>
                    <a:pt x="808" y="165"/>
                  </a:lnTo>
                  <a:lnTo>
                    <a:pt x="816" y="175"/>
                  </a:lnTo>
                  <a:lnTo>
                    <a:pt x="823" y="185"/>
                  </a:lnTo>
                  <a:lnTo>
                    <a:pt x="830" y="196"/>
                  </a:lnTo>
                  <a:lnTo>
                    <a:pt x="835" y="207"/>
                  </a:lnTo>
                  <a:lnTo>
                    <a:pt x="841" y="218"/>
                  </a:lnTo>
                  <a:lnTo>
                    <a:pt x="845" y="229"/>
                  </a:lnTo>
                  <a:lnTo>
                    <a:pt x="813" y="242"/>
                  </a:lnTo>
                  <a:close/>
                  <a:moveTo>
                    <a:pt x="687" y="106"/>
                  </a:moveTo>
                  <a:lnTo>
                    <a:pt x="665" y="94"/>
                  </a:lnTo>
                  <a:lnTo>
                    <a:pt x="642" y="82"/>
                  </a:lnTo>
                  <a:lnTo>
                    <a:pt x="618" y="72"/>
                  </a:lnTo>
                  <a:lnTo>
                    <a:pt x="593" y="63"/>
                  </a:lnTo>
                  <a:lnTo>
                    <a:pt x="568" y="54"/>
                  </a:lnTo>
                  <a:lnTo>
                    <a:pt x="541" y="47"/>
                  </a:lnTo>
                  <a:lnTo>
                    <a:pt x="515" y="42"/>
                  </a:lnTo>
                  <a:lnTo>
                    <a:pt x="488" y="39"/>
                  </a:lnTo>
                  <a:lnTo>
                    <a:pt x="492" y="3"/>
                  </a:lnTo>
                  <a:lnTo>
                    <a:pt x="521" y="8"/>
                  </a:lnTo>
                  <a:lnTo>
                    <a:pt x="549" y="13"/>
                  </a:lnTo>
                  <a:lnTo>
                    <a:pt x="578" y="21"/>
                  </a:lnTo>
                  <a:lnTo>
                    <a:pt x="604" y="30"/>
                  </a:lnTo>
                  <a:lnTo>
                    <a:pt x="631" y="39"/>
                  </a:lnTo>
                  <a:lnTo>
                    <a:pt x="657" y="51"/>
                  </a:lnTo>
                  <a:lnTo>
                    <a:pt x="682" y="63"/>
                  </a:lnTo>
                  <a:lnTo>
                    <a:pt x="705" y="76"/>
                  </a:lnTo>
                  <a:lnTo>
                    <a:pt x="687" y="106"/>
                  </a:lnTo>
                  <a:close/>
                  <a:moveTo>
                    <a:pt x="488" y="39"/>
                  </a:moveTo>
                  <a:lnTo>
                    <a:pt x="460" y="35"/>
                  </a:lnTo>
                  <a:lnTo>
                    <a:pt x="434" y="34"/>
                  </a:lnTo>
                  <a:lnTo>
                    <a:pt x="406" y="35"/>
                  </a:lnTo>
                  <a:lnTo>
                    <a:pt x="379" y="38"/>
                  </a:lnTo>
                  <a:lnTo>
                    <a:pt x="353" y="41"/>
                  </a:lnTo>
                  <a:lnTo>
                    <a:pt x="325" y="46"/>
                  </a:lnTo>
                  <a:lnTo>
                    <a:pt x="300" y="53"/>
                  </a:lnTo>
                  <a:lnTo>
                    <a:pt x="274" y="62"/>
                  </a:lnTo>
                  <a:lnTo>
                    <a:pt x="262" y="30"/>
                  </a:lnTo>
                  <a:lnTo>
                    <a:pt x="289" y="20"/>
                  </a:lnTo>
                  <a:lnTo>
                    <a:pt x="318" y="12"/>
                  </a:lnTo>
                  <a:lnTo>
                    <a:pt x="346" y="7"/>
                  </a:lnTo>
                  <a:lnTo>
                    <a:pt x="375" y="2"/>
                  </a:lnTo>
                  <a:lnTo>
                    <a:pt x="404" y="0"/>
                  </a:lnTo>
                  <a:lnTo>
                    <a:pt x="434" y="0"/>
                  </a:lnTo>
                  <a:lnTo>
                    <a:pt x="462" y="1"/>
                  </a:lnTo>
                  <a:lnTo>
                    <a:pt x="492" y="3"/>
                  </a:lnTo>
                  <a:lnTo>
                    <a:pt x="488" y="39"/>
                  </a:lnTo>
                  <a:close/>
                  <a:moveTo>
                    <a:pt x="274" y="62"/>
                  </a:moveTo>
                  <a:lnTo>
                    <a:pt x="249" y="73"/>
                  </a:lnTo>
                  <a:lnTo>
                    <a:pt x="225" y="86"/>
                  </a:lnTo>
                  <a:lnTo>
                    <a:pt x="213" y="93"/>
                  </a:lnTo>
                  <a:lnTo>
                    <a:pt x="202" y="100"/>
                  </a:lnTo>
                  <a:lnTo>
                    <a:pt x="190" y="108"/>
                  </a:lnTo>
                  <a:lnTo>
                    <a:pt x="179" y="117"/>
                  </a:lnTo>
                  <a:lnTo>
                    <a:pt x="169" y="127"/>
                  </a:lnTo>
                  <a:lnTo>
                    <a:pt x="158" y="135"/>
                  </a:lnTo>
                  <a:lnTo>
                    <a:pt x="149" y="146"/>
                  </a:lnTo>
                  <a:lnTo>
                    <a:pt x="139" y="156"/>
                  </a:lnTo>
                  <a:lnTo>
                    <a:pt x="130" y="168"/>
                  </a:lnTo>
                  <a:lnTo>
                    <a:pt x="121" y="181"/>
                  </a:lnTo>
                  <a:lnTo>
                    <a:pt x="112" y="193"/>
                  </a:lnTo>
                  <a:lnTo>
                    <a:pt x="104" y="206"/>
                  </a:lnTo>
                  <a:lnTo>
                    <a:pt x="74" y="187"/>
                  </a:lnTo>
                  <a:lnTo>
                    <a:pt x="83" y="173"/>
                  </a:lnTo>
                  <a:lnTo>
                    <a:pt x="93" y="160"/>
                  </a:lnTo>
                  <a:lnTo>
                    <a:pt x="102" y="146"/>
                  </a:lnTo>
                  <a:lnTo>
                    <a:pt x="112" y="134"/>
                  </a:lnTo>
                  <a:lnTo>
                    <a:pt x="123" y="122"/>
                  </a:lnTo>
                  <a:lnTo>
                    <a:pt x="134" y="111"/>
                  </a:lnTo>
                  <a:lnTo>
                    <a:pt x="146" y="100"/>
                  </a:lnTo>
                  <a:lnTo>
                    <a:pt x="157" y="90"/>
                  </a:lnTo>
                  <a:lnTo>
                    <a:pt x="169" y="80"/>
                  </a:lnTo>
                  <a:lnTo>
                    <a:pt x="181" y="72"/>
                  </a:lnTo>
                  <a:lnTo>
                    <a:pt x="195" y="63"/>
                  </a:lnTo>
                  <a:lnTo>
                    <a:pt x="208" y="55"/>
                  </a:lnTo>
                  <a:lnTo>
                    <a:pt x="221" y="49"/>
                  </a:lnTo>
                  <a:lnTo>
                    <a:pt x="234" y="41"/>
                  </a:lnTo>
                  <a:lnTo>
                    <a:pt x="247" y="35"/>
                  </a:lnTo>
                  <a:lnTo>
                    <a:pt x="262" y="30"/>
                  </a:lnTo>
                  <a:lnTo>
                    <a:pt x="274" y="62"/>
                  </a:lnTo>
                  <a:close/>
                  <a:moveTo>
                    <a:pt x="104" y="206"/>
                  </a:moveTo>
                  <a:lnTo>
                    <a:pt x="94" y="222"/>
                  </a:lnTo>
                  <a:lnTo>
                    <a:pt x="85" y="240"/>
                  </a:lnTo>
                  <a:lnTo>
                    <a:pt x="77" y="257"/>
                  </a:lnTo>
                  <a:lnTo>
                    <a:pt x="70" y="275"/>
                  </a:lnTo>
                  <a:lnTo>
                    <a:pt x="63" y="293"/>
                  </a:lnTo>
                  <a:lnTo>
                    <a:pt x="57" y="310"/>
                  </a:lnTo>
                  <a:lnTo>
                    <a:pt x="52" y="327"/>
                  </a:lnTo>
                  <a:lnTo>
                    <a:pt x="48" y="344"/>
                  </a:lnTo>
                  <a:lnTo>
                    <a:pt x="44" y="362"/>
                  </a:lnTo>
                  <a:lnTo>
                    <a:pt x="41" y="380"/>
                  </a:lnTo>
                  <a:lnTo>
                    <a:pt x="39" y="397"/>
                  </a:lnTo>
                  <a:lnTo>
                    <a:pt x="38" y="414"/>
                  </a:lnTo>
                  <a:lnTo>
                    <a:pt x="37" y="431"/>
                  </a:lnTo>
                  <a:lnTo>
                    <a:pt x="36" y="448"/>
                  </a:lnTo>
                  <a:lnTo>
                    <a:pt x="36" y="464"/>
                  </a:lnTo>
                  <a:lnTo>
                    <a:pt x="37" y="481"/>
                  </a:lnTo>
                  <a:lnTo>
                    <a:pt x="2" y="483"/>
                  </a:lnTo>
                  <a:lnTo>
                    <a:pt x="2" y="465"/>
                  </a:lnTo>
                  <a:lnTo>
                    <a:pt x="0" y="448"/>
                  </a:lnTo>
                  <a:lnTo>
                    <a:pt x="2" y="429"/>
                  </a:lnTo>
                  <a:lnTo>
                    <a:pt x="3" y="411"/>
                  </a:lnTo>
                  <a:lnTo>
                    <a:pt x="4" y="393"/>
                  </a:lnTo>
                  <a:lnTo>
                    <a:pt x="7" y="374"/>
                  </a:lnTo>
                  <a:lnTo>
                    <a:pt x="10" y="355"/>
                  </a:lnTo>
                  <a:lnTo>
                    <a:pt x="14" y="337"/>
                  </a:lnTo>
                  <a:lnTo>
                    <a:pt x="18" y="318"/>
                  </a:lnTo>
                  <a:lnTo>
                    <a:pt x="23" y="299"/>
                  </a:lnTo>
                  <a:lnTo>
                    <a:pt x="30" y="281"/>
                  </a:lnTo>
                  <a:lnTo>
                    <a:pt x="38" y="262"/>
                  </a:lnTo>
                  <a:lnTo>
                    <a:pt x="45" y="243"/>
                  </a:lnTo>
                  <a:lnTo>
                    <a:pt x="54" y="225"/>
                  </a:lnTo>
                  <a:lnTo>
                    <a:pt x="64" y="206"/>
                  </a:lnTo>
                  <a:lnTo>
                    <a:pt x="74" y="187"/>
                  </a:lnTo>
                  <a:lnTo>
                    <a:pt x="104" y="206"/>
                  </a:lnTo>
                  <a:close/>
                  <a:moveTo>
                    <a:pt x="37" y="481"/>
                  </a:moveTo>
                  <a:lnTo>
                    <a:pt x="39" y="505"/>
                  </a:lnTo>
                  <a:lnTo>
                    <a:pt x="41" y="528"/>
                  </a:lnTo>
                  <a:lnTo>
                    <a:pt x="45" y="550"/>
                  </a:lnTo>
                  <a:lnTo>
                    <a:pt x="51" y="572"/>
                  </a:lnTo>
                  <a:lnTo>
                    <a:pt x="56" y="592"/>
                  </a:lnTo>
                  <a:lnTo>
                    <a:pt x="63" y="613"/>
                  </a:lnTo>
                  <a:lnTo>
                    <a:pt x="70" y="631"/>
                  </a:lnTo>
                  <a:lnTo>
                    <a:pt x="78" y="649"/>
                  </a:lnTo>
                  <a:lnTo>
                    <a:pt x="47" y="664"/>
                  </a:lnTo>
                  <a:lnTo>
                    <a:pt x="38" y="645"/>
                  </a:lnTo>
                  <a:lnTo>
                    <a:pt x="30" y="624"/>
                  </a:lnTo>
                  <a:lnTo>
                    <a:pt x="22" y="603"/>
                  </a:lnTo>
                  <a:lnTo>
                    <a:pt x="17" y="580"/>
                  </a:lnTo>
                  <a:lnTo>
                    <a:pt x="11" y="557"/>
                  </a:lnTo>
                  <a:lnTo>
                    <a:pt x="7" y="532"/>
                  </a:lnTo>
                  <a:lnTo>
                    <a:pt x="4" y="508"/>
                  </a:lnTo>
                  <a:lnTo>
                    <a:pt x="2" y="483"/>
                  </a:lnTo>
                  <a:lnTo>
                    <a:pt x="37" y="481"/>
                  </a:lnTo>
                  <a:close/>
                  <a:moveTo>
                    <a:pt x="78" y="649"/>
                  </a:moveTo>
                  <a:lnTo>
                    <a:pt x="86" y="666"/>
                  </a:lnTo>
                  <a:lnTo>
                    <a:pt x="95" y="681"/>
                  </a:lnTo>
                  <a:lnTo>
                    <a:pt x="105" y="695"/>
                  </a:lnTo>
                  <a:lnTo>
                    <a:pt x="113" y="708"/>
                  </a:lnTo>
                  <a:lnTo>
                    <a:pt x="123" y="719"/>
                  </a:lnTo>
                  <a:lnTo>
                    <a:pt x="133" y="729"/>
                  </a:lnTo>
                  <a:lnTo>
                    <a:pt x="144" y="738"/>
                  </a:lnTo>
                  <a:lnTo>
                    <a:pt x="154" y="746"/>
                  </a:lnTo>
                  <a:lnTo>
                    <a:pt x="136" y="776"/>
                  </a:lnTo>
                  <a:lnTo>
                    <a:pt x="124" y="767"/>
                  </a:lnTo>
                  <a:lnTo>
                    <a:pt x="111" y="757"/>
                  </a:lnTo>
                  <a:lnTo>
                    <a:pt x="99" y="745"/>
                  </a:lnTo>
                  <a:lnTo>
                    <a:pt x="88" y="732"/>
                  </a:lnTo>
                  <a:lnTo>
                    <a:pt x="77" y="717"/>
                  </a:lnTo>
                  <a:lnTo>
                    <a:pt x="66" y="701"/>
                  </a:lnTo>
                  <a:lnTo>
                    <a:pt x="56" y="683"/>
                  </a:lnTo>
                  <a:lnTo>
                    <a:pt x="47" y="664"/>
                  </a:lnTo>
                  <a:lnTo>
                    <a:pt x="78" y="649"/>
                  </a:lnTo>
                  <a:close/>
                  <a:moveTo>
                    <a:pt x="154" y="746"/>
                  </a:moveTo>
                  <a:lnTo>
                    <a:pt x="164" y="750"/>
                  </a:lnTo>
                  <a:lnTo>
                    <a:pt x="173" y="754"/>
                  </a:lnTo>
                  <a:lnTo>
                    <a:pt x="181" y="756"/>
                  </a:lnTo>
                  <a:lnTo>
                    <a:pt x="190" y="756"/>
                  </a:lnTo>
                  <a:lnTo>
                    <a:pt x="192" y="791"/>
                  </a:lnTo>
                  <a:lnTo>
                    <a:pt x="185" y="791"/>
                  </a:lnTo>
                  <a:lnTo>
                    <a:pt x="178" y="790"/>
                  </a:lnTo>
                  <a:lnTo>
                    <a:pt x="172" y="789"/>
                  </a:lnTo>
                  <a:lnTo>
                    <a:pt x="164" y="788"/>
                  </a:lnTo>
                  <a:lnTo>
                    <a:pt x="150" y="782"/>
                  </a:lnTo>
                  <a:lnTo>
                    <a:pt x="136" y="776"/>
                  </a:lnTo>
                  <a:lnTo>
                    <a:pt x="154" y="746"/>
                  </a:lnTo>
                  <a:close/>
                </a:path>
              </a:pathLst>
            </a:custGeom>
            <a:solidFill>
              <a:srgbClr val="1F1A1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9157" name="Freeform 69"/>
            <p:cNvSpPr>
              <a:spLocks/>
            </p:cNvSpPr>
            <p:nvPr/>
          </p:nvSpPr>
          <p:spPr bwMode="auto">
            <a:xfrm>
              <a:off x="3200" y="1920"/>
              <a:ext cx="162" cy="71"/>
            </a:xfrm>
            <a:custGeom>
              <a:avLst/>
              <a:gdLst>
                <a:gd name="T0" fmla="*/ 0 w 976"/>
                <a:gd name="T1" fmla="*/ 0 h 429"/>
                <a:gd name="T2" fmla="*/ 0 w 976"/>
                <a:gd name="T3" fmla="*/ 0 h 429"/>
                <a:gd name="T4" fmla="*/ 0 w 976"/>
                <a:gd name="T5" fmla="*/ 0 h 429"/>
                <a:gd name="T6" fmla="*/ 0 w 976"/>
                <a:gd name="T7" fmla="*/ 0 h 429"/>
                <a:gd name="T8" fmla="*/ 0 w 976"/>
                <a:gd name="T9" fmla="*/ 0 h 429"/>
                <a:gd name="T10" fmla="*/ 1 w 976"/>
                <a:gd name="T11" fmla="*/ 0 h 429"/>
                <a:gd name="T12" fmla="*/ 1 w 976"/>
                <a:gd name="T13" fmla="*/ 0 h 429"/>
                <a:gd name="T14" fmla="*/ 1 w 976"/>
                <a:gd name="T15" fmla="*/ 0 h 429"/>
                <a:gd name="T16" fmla="*/ 1 w 976"/>
                <a:gd name="T17" fmla="*/ 0 h 429"/>
                <a:gd name="T18" fmla="*/ 0 w 976"/>
                <a:gd name="T19" fmla="*/ 0 h 429"/>
                <a:gd name="T20" fmla="*/ 0 w 976"/>
                <a:gd name="T21" fmla="*/ 0 h 429"/>
                <a:gd name="T22" fmla="*/ 0 w 976"/>
                <a:gd name="T23" fmla="*/ 0 h 429"/>
                <a:gd name="T24" fmla="*/ 0 w 976"/>
                <a:gd name="T25" fmla="*/ 0 h 42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76"/>
                <a:gd name="T40" fmla="*/ 0 h 429"/>
                <a:gd name="T41" fmla="*/ 976 w 976"/>
                <a:gd name="T42" fmla="*/ 429 h 42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76" h="429">
                  <a:moveTo>
                    <a:pt x="0" y="389"/>
                  </a:moveTo>
                  <a:lnTo>
                    <a:pt x="39" y="408"/>
                  </a:lnTo>
                  <a:lnTo>
                    <a:pt x="481" y="389"/>
                  </a:lnTo>
                  <a:lnTo>
                    <a:pt x="611" y="429"/>
                  </a:lnTo>
                  <a:lnTo>
                    <a:pt x="664" y="422"/>
                  </a:lnTo>
                  <a:lnTo>
                    <a:pt x="976" y="162"/>
                  </a:lnTo>
                  <a:lnTo>
                    <a:pt x="971" y="141"/>
                  </a:lnTo>
                  <a:lnTo>
                    <a:pt x="841" y="84"/>
                  </a:lnTo>
                  <a:lnTo>
                    <a:pt x="841" y="39"/>
                  </a:lnTo>
                  <a:lnTo>
                    <a:pt x="713" y="0"/>
                  </a:lnTo>
                  <a:lnTo>
                    <a:pt x="75" y="304"/>
                  </a:lnTo>
                  <a:lnTo>
                    <a:pt x="10" y="368"/>
                  </a:lnTo>
                  <a:lnTo>
                    <a:pt x="0" y="389"/>
                  </a:lnTo>
                  <a:close/>
                </a:path>
              </a:pathLst>
            </a:custGeom>
            <a:solidFill>
              <a:srgbClr val="A38E9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9158" name="Freeform 70"/>
            <p:cNvSpPr>
              <a:spLocks/>
            </p:cNvSpPr>
            <p:nvPr/>
          </p:nvSpPr>
          <p:spPr bwMode="auto">
            <a:xfrm>
              <a:off x="3176" y="1837"/>
              <a:ext cx="132" cy="142"/>
            </a:xfrm>
            <a:custGeom>
              <a:avLst/>
              <a:gdLst>
                <a:gd name="T0" fmla="*/ 0 w 794"/>
                <a:gd name="T1" fmla="*/ 0 h 850"/>
                <a:gd name="T2" fmla="*/ 0 w 794"/>
                <a:gd name="T3" fmla="*/ 0 h 850"/>
                <a:gd name="T4" fmla="*/ 0 w 794"/>
                <a:gd name="T5" fmla="*/ 0 h 850"/>
                <a:gd name="T6" fmla="*/ 0 w 794"/>
                <a:gd name="T7" fmla="*/ 0 h 850"/>
                <a:gd name="T8" fmla="*/ 0 w 794"/>
                <a:gd name="T9" fmla="*/ 0 h 850"/>
                <a:gd name="T10" fmla="*/ 0 w 794"/>
                <a:gd name="T11" fmla="*/ 1 h 850"/>
                <a:gd name="T12" fmla="*/ 0 w 794"/>
                <a:gd name="T13" fmla="*/ 1 h 850"/>
                <a:gd name="T14" fmla="*/ 1 w 794"/>
                <a:gd name="T15" fmla="*/ 1 h 850"/>
                <a:gd name="T16" fmla="*/ 0 w 794"/>
                <a:gd name="T17" fmla="*/ 0 h 850"/>
                <a:gd name="T18" fmla="*/ 0 w 794"/>
                <a:gd name="T19" fmla="*/ 0 h 85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794"/>
                <a:gd name="T31" fmla="*/ 0 h 850"/>
                <a:gd name="T32" fmla="*/ 794 w 794"/>
                <a:gd name="T33" fmla="*/ 850 h 85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794" h="850">
                  <a:moveTo>
                    <a:pt x="29" y="0"/>
                  </a:moveTo>
                  <a:lnTo>
                    <a:pt x="29" y="95"/>
                  </a:lnTo>
                  <a:lnTo>
                    <a:pt x="3" y="165"/>
                  </a:lnTo>
                  <a:lnTo>
                    <a:pt x="113" y="254"/>
                  </a:lnTo>
                  <a:lnTo>
                    <a:pt x="0" y="493"/>
                  </a:lnTo>
                  <a:lnTo>
                    <a:pt x="173" y="850"/>
                  </a:lnTo>
                  <a:lnTo>
                    <a:pt x="542" y="803"/>
                  </a:lnTo>
                  <a:lnTo>
                    <a:pt x="794" y="584"/>
                  </a:lnTo>
                  <a:lnTo>
                    <a:pt x="549" y="69"/>
                  </a:ln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9159" name="Freeform 71"/>
            <p:cNvSpPr>
              <a:spLocks/>
            </p:cNvSpPr>
            <p:nvPr/>
          </p:nvSpPr>
          <p:spPr bwMode="auto">
            <a:xfrm>
              <a:off x="3171" y="1885"/>
              <a:ext cx="30" cy="51"/>
            </a:xfrm>
            <a:custGeom>
              <a:avLst/>
              <a:gdLst>
                <a:gd name="T0" fmla="*/ 0 w 180"/>
                <a:gd name="T1" fmla="*/ 0 h 303"/>
                <a:gd name="T2" fmla="*/ 0 w 180"/>
                <a:gd name="T3" fmla="*/ 0 h 303"/>
                <a:gd name="T4" fmla="*/ 0 w 180"/>
                <a:gd name="T5" fmla="*/ 0 h 303"/>
                <a:gd name="T6" fmla="*/ 0 w 180"/>
                <a:gd name="T7" fmla="*/ 0 h 303"/>
                <a:gd name="T8" fmla="*/ 0 w 180"/>
                <a:gd name="T9" fmla="*/ 0 h 303"/>
                <a:gd name="T10" fmla="*/ 0 w 180"/>
                <a:gd name="T11" fmla="*/ 0 h 303"/>
                <a:gd name="T12" fmla="*/ 0 60000 65536"/>
                <a:gd name="T13" fmla="*/ 0 60000 65536"/>
                <a:gd name="T14" fmla="*/ 0 60000 65536"/>
                <a:gd name="T15" fmla="*/ 0 60000 65536"/>
                <a:gd name="T16" fmla="*/ 0 60000 65536"/>
                <a:gd name="T17" fmla="*/ 0 60000 65536"/>
                <a:gd name="T18" fmla="*/ 0 w 180"/>
                <a:gd name="T19" fmla="*/ 0 h 303"/>
                <a:gd name="T20" fmla="*/ 180 w 180"/>
                <a:gd name="T21" fmla="*/ 303 h 303"/>
              </a:gdLst>
              <a:ahLst/>
              <a:cxnLst>
                <a:cxn ang="T12">
                  <a:pos x="T0" y="T1"/>
                </a:cxn>
                <a:cxn ang="T13">
                  <a:pos x="T2" y="T3"/>
                </a:cxn>
                <a:cxn ang="T14">
                  <a:pos x="T4" y="T5"/>
                </a:cxn>
                <a:cxn ang="T15">
                  <a:pos x="T6" y="T7"/>
                </a:cxn>
                <a:cxn ang="T16">
                  <a:pos x="T8" y="T9"/>
                </a:cxn>
                <a:cxn ang="T17">
                  <a:pos x="T10" y="T11"/>
                </a:cxn>
              </a:cxnLst>
              <a:rect l="T18" t="T19" r="T20" b="T21"/>
              <a:pathLst>
                <a:path w="180" h="303">
                  <a:moveTo>
                    <a:pt x="93" y="0"/>
                  </a:moveTo>
                  <a:lnTo>
                    <a:pt x="0" y="15"/>
                  </a:lnTo>
                  <a:lnTo>
                    <a:pt x="12" y="43"/>
                  </a:lnTo>
                  <a:lnTo>
                    <a:pt x="180" y="303"/>
                  </a:lnTo>
                  <a:lnTo>
                    <a:pt x="106" y="39"/>
                  </a:lnTo>
                  <a:lnTo>
                    <a:pt x="93" y="0"/>
                  </a:lnTo>
                  <a:close/>
                </a:path>
              </a:pathLst>
            </a:custGeom>
            <a:solidFill>
              <a:srgbClr val="9FA9D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9160" name="Freeform 72"/>
            <p:cNvSpPr>
              <a:spLocks/>
            </p:cNvSpPr>
            <p:nvPr/>
          </p:nvSpPr>
          <p:spPr bwMode="auto">
            <a:xfrm>
              <a:off x="3168" y="1910"/>
              <a:ext cx="74" cy="71"/>
            </a:xfrm>
            <a:custGeom>
              <a:avLst/>
              <a:gdLst>
                <a:gd name="T0" fmla="*/ 0 w 447"/>
                <a:gd name="T1" fmla="*/ 0 h 426"/>
                <a:gd name="T2" fmla="*/ 0 w 447"/>
                <a:gd name="T3" fmla="*/ 0 h 426"/>
                <a:gd name="T4" fmla="*/ 0 w 447"/>
                <a:gd name="T5" fmla="*/ 0 h 426"/>
                <a:gd name="T6" fmla="*/ 0 w 447"/>
                <a:gd name="T7" fmla="*/ 0 h 426"/>
                <a:gd name="T8" fmla="*/ 0 w 447"/>
                <a:gd name="T9" fmla="*/ 0 h 426"/>
                <a:gd name="T10" fmla="*/ 0 w 447"/>
                <a:gd name="T11" fmla="*/ 0 h 426"/>
                <a:gd name="T12" fmla="*/ 0 w 447"/>
                <a:gd name="T13" fmla="*/ 0 h 426"/>
                <a:gd name="T14" fmla="*/ 0 60000 65536"/>
                <a:gd name="T15" fmla="*/ 0 60000 65536"/>
                <a:gd name="T16" fmla="*/ 0 60000 65536"/>
                <a:gd name="T17" fmla="*/ 0 60000 65536"/>
                <a:gd name="T18" fmla="*/ 0 60000 65536"/>
                <a:gd name="T19" fmla="*/ 0 60000 65536"/>
                <a:gd name="T20" fmla="*/ 0 60000 65536"/>
                <a:gd name="T21" fmla="*/ 0 w 447"/>
                <a:gd name="T22" fmla="*/ 0 h 426"/>
                <a:gd name="T23" fmla="*/ 447 w 447"/>
                <a:gd name="T24" fmla="*/ 426 h 42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47" h="426">
                  <a:moveTo>
                    <a:pt x="76" y="0"/>
                  </a:moveTo>
                  <a:lnTo>
                    <a:pt x="0" y="29"/>
                  </a:lnTo>
                  <a:lnTo>
                    <a:pt x="202" y="426"/>
                  </a:lnTo>
                  <a:lnTo>
                    <a:pt x="447" y="413"/>
                  </a:lnTo>
                  <a:lnTo>
                    <a:pt x="222" y="367"/>
                  </a:lnTo>
                  <a:lnTo>
                    <a:pt x="63" y="49"/>
                  </a:lnTo>
                  <a:lnTo>
                    <a:pt x="76" y="0"/>
                  </a:lnTo>
                  <a:close/>
                </a:path>
              </a:pathLst>
            </a:custGeom>
            <a:solidFill>
              <a:srgbClr val="9FA9D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9161" name="Freeform 73"/>
            <p:cNvSpPr>
              <a:spLocks/>
            </p:cNvSpPr>
            <p:nvPr/>
          </p:nvSpPr>
          <p:spPr bwMode="auto">
            <a:xfrm>
              <a:off x="3165" y="1820"/>
              <a:ext cx="87" cy="44"/>
            </a:xfrm>
            <a:custGeom>
              <a:avLst/>
              <a:gdLst>
                <a:gd name="T0" fmla="*/ 0 w 523"/>
                <a:gd name="T1" fmla="*/ 0 h 265"/>
                <a:gd name="T2" fmla="*/ 0 w 523"/>
                <a:gd name="T3" fmla="*/ 0 h 265"/>
                <a:gd name="T4" fmla="*/ 0 w 523"/>
                <a:gd name="T5" fmla="*/ 0 h 265"/>
                <a:gd name="T6" fmla="*/ 0 w 523"/>
                <a:gd name="T7" fmla="*/ 0 h 265"/>
                <a:gd name="T8" fmla="*/ 0 w 523"/>
                <a:gd name="T9" fmla="*/ 0 h 265"/>
                <a:gd name="T10" fmla="*/ 0 w 523"/>
                <a:gd name="T11" fmla="*/ 0 h 265"/>
                <a:gd name="T12" fmla="*/ 0 w 523"/>
                <a:gd name="T13" fmla="*/ 0 h 265"/>
                <a:gd name="T14" fmla="*/ 0 w 523"/>
                <a:gd name="T15" fmla="*/ 0 h 265"/>
                <a:gd name="T16" fmla="*/ 0 60000 65536"/>
                <a:gd name="T17" fmla="*/ 0 60000 65536"/>
                <a:gd name="T18" fmla="*/ 0 60000 65536"/>
                <a:gd name="T19" fmla="*/ 0 60000 65536"/>
                <a:gd name="T20" fmla="*/ 0 60000 65536"/>
                <a:gd name="T21" fmla="*/ 0 60000 65536"/>
                <a:gd name="T22" fmla="*/ 0 60000 65536"/>
                <a:gd name="T23" fmla="*/ 0 60000 65536"/>
                <a:gd name="T24" fmla="*/ 0 w 523"/>
                <a:gd name="T25" fmla="*/ 0 h 265"/>
                <a:gd name="T26" fmla="*/ 523 w 523"/>
                <a:gd name="T27" fmla="*/ 265 h 26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23" h="265">
                  <a:moveTo>
                    <a:pt x="452" y="0"/>
                  </a:moveTo>
                  <a:lnTo>
                    <a:pt x="5" y="86"/>
                  </a:lnTo>
                  <a:lnTo>
                    <a:pt x="0" y="105"/>
                  </a:lnTo>
                  <a:lnTo>
                    <a:pt x="430" y="265"/>
                  </a:lnTo>
                  <a:lnTo>
                    <a:pt x="523" y="227"/>
                  </a:lnTo>
                  <a:lnTo>
                    <a:pt x="261" y="141"/>
                  </a:lnTo>
                  <a:lnTo>
                    <a:pt x="466" y="23"/>
                  </a:lnTo>
                  <a:lnTo>
                    <a:pt x="452" y="0"/>
                  </a:lnTo>
                  <a:close/>
                </a:path>
              </a:pathLst>
            </a:custGeom>
            <a:solidFill>
              <a:srgbClr val="E8949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9162" name="Freeform 74"/>
            <p:cNvSpPr>
              <a:spLocks/>
            </p:cNvSpPr>
            <p:nvPr/>
          </p:nvSpPr>
          <p:spPr bwMode="auto">
            <a:xfrm>
              <a:off x="3167" y="1858"/>
              <a:ext cx="93" cy="42"/>
            </a:xfrm>
            <a:custGeom>
              <a:avLst/>
              <a:gdLst>
                <a:gd name="T0" fmla="*/ 0 w 558"/>
                <a:gd name="T1" fmla="*/ 0 h 253"/>
                <a:gd name="T2" fmla="*/ 0 w 558"/>
                <a:gd name="T3" fmla="*/ 0 h 253"/>
                <a:gd name="T4" fmla="*/ 0 w 558"/>
                <a:gd name="T5" fmla="*/ 0 h 253"/>
                <a:gd name="T6" fmla="*/ 0 w 558"/>
                <a:gd name="T7" fmla="*/ 0 h 253"/>
                <a:gd name="T8" fmla="*/ 0 w 558"/>
                <a:gd name="T9" fmla="*/ 0 h 253"/>
                <a:gd name="T10" fmla="*/ 0 w 558"/>
                <a:gd name="T11" fmla="*/ 0 h 253"/>
                <a:gd name="T12" fmla="*/ 0 w 558"/>
                <a:gd name="T13" fmla="*/ 0 h 253"/>
                <a:gd name="T14" fmla="*/ 0 w 558"/>
                <a:gd name="T15" fmla="*/ 0 h 253"/>
                <a:gd name="T16" fmla="*/ 0 w 558"/>
                <a:gd name="T17" fmla="*/ 0 h 253"/>
                <a:gd name="T18" fmla="*/ 0 w 558"/>
                <a:gd name="T19" fmla="*/ 0 h 25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58"/>
                <a:gd name="T31" fmla="*/ 0 h 253"/>
                <a:gd name="T32" fmla="*/ 558 w 558"/>
                <a:gd name="T33" fmla="*/ 253 h 25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58" h="253">
                  <a:moveTo>
                    <a:pt x="74" y="0"/>
                  </a:moveTo>
                  <a:lnTo>
                    <a:pt x="0" y="30"/>
                  </a:lnTo>
                  <a:lnTo>
                    <a:pt x="0" y="52"/>
                  </a:lnTo>
                  <a:lnTo>
                    <a:pt x="418" y="253"/>
                  </a:lnTo>
                  <a:lnTo>
                    <a:pt x="551" y="212"/>
                  </a:lnTo>
                  <a:lnTo>
                    <a:pt x="558" y="176"/>
                  </a:lnTo>
                  <a:lnTo>
                    <a:pt x="487" y="170"/>
                  </a:lnTo>
                  <a:lnTo>
                    <a:pt x="416" y="197"/>
                  </a:lnTo>
                  <a:lnTo>
                    <a:pt x="65" y="39"/>
                  </a:lnTo>
                  <a:lnTo>
                    <a:pt x="74" y="0"/>
                  </a:lnTo>
                  <a:close/>
                </a:path>
              </a:pathLst>
            </a:custGeom>
            <a:solidFill>
              <a:srgbClr val="E8949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9163" name="Freeform 75"/>
            <p:cNvSpPr>
              <a:spLocks/>
            </p:cNvSpPr>
            <p:nvPr/>
          </p:nvSpPr>
          <p:spPr bwMode="auto">
            <a:xfrm>
              <a:off x="3183" y="1878"/>
              <a:ext cx="70" cy="55"/>
            </a:xfrm>
            <a:custGeom>
              <a:avLst/>
              <a:gdLst>
                <a:gd name="T0" fmla="*/ 0 w 420"/>
                <a:gd name="T1" fmla="*/ 0 h 334"/>
                <a:gd name="T2" fmla="*/ 0 w 420"/>
                <a:gd name="T3" fmla="*/ 0 h 334"/>
                <a:gd name="T4" fmla="*/ 0 w 420"/>
                <a:gd name="T5" fmla="*/ 0 h 334"/>
                <a:gd name="T6" fmla="*/ 0 w 420"/>
                <a:gd name="T7" fmla="*/ 0 h 334"/>
                <a:gd name="T8" fmla="*/ 0 w 420"/>
                <a:gd name="T9" fmla="*/ 0 h 334"/>
                <a:gd name="T10" fmla="*/ 0 w 420"/>
                <a:gd name="T11" fmla="*/ 0 h 334"/>
                <a:gd name="T12" fmla="*/ 0 w 420"/>
                <a:gd name="T13" fmla="*/ 0 h 334"/>
                <a:gd name="T14" fmla="*/ 0 w 420"/>
                <a:gd name="T15" fmla="*/ 0 h 334"/>
                <a:gd name="T16" fmla="*/ 0 w 420"/>
                <a:gd name="T17" fmla="*/ 0 h 334"/>
                <a:gd name="T18" fmla="*/ 0 w 420"/>
                <a:gd name="T19" fmla="*/ 0 h 334"/>
                <a:gd name="T20" fmla="*/ 0 w 420"/>
                <a:gd name="T21" fmla="*/ 0 h 334"/>
                <a:gd name="T22" fmla="*/ 0 w 420"/>
                <a:gd name="T23" fmla="*/ 0 h 334"/>
                <a:gd name="T24" fmla="*/ 0 w 420"/>
                <a:gd name="T25" fmla="*/ 0 h 33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20"/>
                <a:gd name="T40" fmla="*/ 0 h 334"/>
                <a:gd name="T41" fmla="*/ 420 w 420"/>
                <a:gd name="T42" fmla="*/ 334 h 33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20" h="334">
                  <a:moveTo>
                    <a:pt x="2" y="17"/>
                  </a:moveTo>
                  <a:lnTo>
                    <a:pt x="0" y="56"/>
                  </a:lnTo>
                  <a:lnTo>
                    <a:pt x="3" y="96"/>
                  </a:lnTo>
                  <a:lnTo>
                    <a:pt x="24" y="118"/>
                  </a:lnTo>
                  <a:lnTo>
                    <a:pt x="70" y="129"/>
                  </a:lnTo>
                  <a:lnTo>
                    <a:pt x="249" y="261"/>
                  </a:lnTo>
                  <a:lnTo>
                    <a:pt x="328" y="322"/>
                  </a:lnTo>
                  <a:lnTo>
                    <a:pt x="385" y="334"/>
                  </a:lnTo>
                  <a:lnTo>
                    <a:pt x="377" y="258"/>
                  </a:lnTo>
                  <a:lnTo>
                    <a:pt x="420" y="144"/>
                  </a:lnTo>
                  <a:lnTo>
                    <a:pt x="332" y="139"/>
                  </a:lnTo>
                  <a:lnTo>
                    <a:pt x="15" y="0"/>
                  </a:lnTo>
                  <a:lnTo>
                    <a:pt x="2" y="17"/>
                  </a:lnTo>
                  <a:close/>
                </a:path>
              </a:pathLst>
            </a:custGeom>
            <a:solidFill>
              <a:srgbClr val="EDA1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9164" name="Freeform 76"/>
            <p:cNvSpPr>
              <a:spLocks/>
            </p:cNvSpPr>
            <p:nvPr/>
          </p:nvSpPr>
          <p:spPr bwMode="auto">
            <a:xfrm>
              <a:off x="3226" y="1830"/>
              <a:ext cx="85" cy="20"/>
            </a:xfrm>
            <a:custGeom>
              <a:avLst/>
              <a:gdLst>
                <a:gd name="T0" fmla="*/ 0 w 509"/>
                <a:gd name="T1" fmla="*/ 0 h 121"/>
                <a:gd name="T2" fmla="*/ 0 w 509"/>
                <a:gd name="T3" fmla="*/ 0 h 121"/>
                <a:gd name="T4" fmla="*/ 0 w 509"/>
                <a:gd name="T5" fmla="*/ 0 h 121"/>
                <a:gd name="T6" fmla="*/ 0 w 509"/>
                <a:gd name="T7" fmla="*/ 0 h 121"/>
                <a:gd name="T8" fmla="*/ 0 w 509"/>
                <a:gd name="T9" fmla="*/ 0 h 121"/>
                <a:gd name="T10" fmla="*/ 0 w 509"/>
                <a:gd name="T11" fmla="*/ 0 h 121"/>
                <a:gd name="T12" fmla="*/ 0 w 509"/>
                <a:gd name="T13" fmla="*/ 0 h 121"/>
                <a:gd name="T14" fmla="*/ 0 w 509"/>
                <a:gd name="T15" fmla="*/ 0 h 121"/>
                <a:gd name="T16" fmla="*/ 0 w 509"/>
                <a:gd name="T17" fmla="*/ 0 h 121"/>
                <a:gd name="T18" fmla="*/ 0 w 509"/>
                <a:gd name="T19" fmla="*/ 0 h 121"/>
                <a:gd name="T20" fmla="*/ 0 w 509"/>
                <a:gd name="T21" fmla="*/ 0 h 121"/>
                <a:gd name="T22" fmla="*/ 0 w 509"/>
                <a:gd name="T23" fmla="*/ 0 h 121"/>
                <a:gd name="T24" fmla="*/ 0 w 509"/>
                <a:gd name="T25" fmla="*/ 0 h 121"/>
                <a:gd name="T26" fmla="*/ 0 w 509"/>
                <a:gd name="T27" fmla="*/ 0 h 121"/>
                <a:gd name="T28" fmla="*/ 0 w 509"/>
                <a:gd name="T29" fmla="*/ 0 h 121"/>
                <a:gd name="T30" fmla="*/ 0 w 509"/>
                <a:gd name="T31" fmla="*/ 0 h 12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509"/>
                <a:gd name="T49" fmla="*/ 0 h 121"/>
                <a:gd name="T50" fmla="*/ 509 w 509"/>
                <a:gd name="T51" fmla="*/ 121 h 121"/>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509" h="121">
                  <a:moveTo>
                    <a:pt x="0" y="91"/>
                  </a:moveTo>
                  <a:lnTo>
                    <a:pt x="17" y="84"/>
                  </a:lnTo>
                  <a:lnTo>
                    <a:pt x="59" y="73"/>
                  </a:lnTo>
                  <a:lnTo>
                    <a:pt x="87" y="67"/>
                  </a:lnTo>
                  <a:lnTo>
                    <a:pt x="118" y="59"/>
                  </a:lnTo>
                  <a:lnTo>
                    <a:pt x="152" y="51"/>
                  </a:lnTo>
                  <a:lnTo>
                    <a:pt x="186" y="43"/>
                  </a:lnTo>
                  <a:lnTo>
                    <a:pt x="221" y="35"/>
                  </a:lnTo>
                  <a:lnTo>
                    <a:pt x="254" y="27"/>
                  </a:lnTo>
                  <a:lnTo>
                    <a:pt x="286" y="19"/>
                  </a:lnTo>
                  <a:lnTo>
                    <a:pt x="313" y="13"/>
                  </a:lnTo>
                  <a:lnTo>
                    <a:pt x="356" y="3"/>
                  </a:lnTo>
                  <a:lnTo>
                    <a:pt x="371" y="0"/>
                  </a:lnTo>
                  <a:lnTo>
                    <a:pt x="509" y="23"/>
                  </a:lnTo>
                  <a:lnTo>
                    <a:pt x="49" y="121"/>
                  </a:lnTo>
                  <a:lnTo>
                    <a:pt x="0" y="91"/>
                  </a:lnTo>
                  <a:close/>
                </a:path>
              </a:pathLst>
            </a:custGeom>
            <a:solidFill>
              <a:srgbClr val="ECE7A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9165" name="Freeform 77"/>
            <p:cNvSpPr>
              <a:spLocks/>
            </p:cNvSpPr>
            <p:nvPr/>
          </p:nvSpPr>
          <p:spPr bwMode="auto">
            <a:xfrm>
              <a:off x="3225" y="1903"/>
              <a:ext cx="13" cy="22"/>
            </a:xfrm>
            <a:custGeom>
              <a:avLst/>
              <a:gdLst>
                <a:gd name="T0" fmla="*/ 0 w 80"/>
                <a:gd name="T1" fmla="*/ 0 h 130"/>
                <a:gd name="T2" fmla="*/ 0 w 80"/>
                <a:gd name="T3" fmla="*/ 0 h 130"/>
                <a:gd name="T4" fmla="*/ 0 w 80"/>
                <a:gd name="T5" fmla="*/ 0 h 130"/>
                <a:gd name="T6" fmla="*/ 0 w 80"/>
                <a:gd name="T7" fmla="*/ 0 h 130"/>
                <a:gd name="T8" fmla="*/ 0 w 80"/>
                <a:gd name="T9" fmla="*/ 0 h 130"/>
                <a:gd name="T10" fmla="*/ 0 w 80"/>
                <a:gd name="T11" fmla="*/ 0 h 130"/>
                <a:gd name="T12" fmla="*/ 0 w 80"/>
                <a:gd name="T13" fmla="*/ 0 h 130"/>
                <a:gd name="T14" fmla="*/ 0 60000 65536"/>
                <a:gd name="T15" fmla="*/ 0 60000 65536"/>
                <a:gd name="T16" fmla="*/ 0 60000 65536"/>
                <a:gd name="T17" fmla="*/ 0 60000 65536"/>
                <a:gd name="T18" fmla="*/ 0 60000 65536"/>
                <a:gd name="T19" fmla="*/ 0 60000 65536"/>
                <a:gd name="T20" fmla="*/ 0 60000 65536"/>
                <a:gd name="T21" fmla="*/ 0 w 80"/>
                <a:gd name="T22" fmla="*/ 0 h 130"/>
                <a:gd name="T23" fmla="*/ 80 w 80"/>
                <a:gd name="T24" fmla="*/ 130 h 13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0" h="130">
                  <a:moveTo>
                    <a:pt x="23" y="0"/>
                  </a:moveTo>
                  <a:lnTo>
                    <a:pt x="80" y="7"/>
                  </a:lnTo>
                  <a:lnTo>
                    <a:pt x="41" y="75"/>
                  </a:lnTo>
                  <a:lnTo>
                    <a:pt x="34" y="130"/>
                  </a:lnTo>
                  <a:lnTo>
                    <a:pt x="0" y="109"/>
                  </a:lnTo>
                  <a:lnTo>
                    <a:pt x="7" y="26"/>
                  </a:lnTo>
                  <a:lnTo>
                    <a:pt x="23" y="0"/>
                  </a:lnTo>
                  <a:close/>
                </a:path>
              </a:pathLst>
            </a:custGeom>
            <a:solidFill>
              <a:srgbClr val="ECE7A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9166" name="Freeform 78"/>
            <p:cNvSpPr>
              <a:spLocks/>
            </p:cNvSpPr>
            <p:nvPr/>
          </p:nvSpPr>
          <p:spPr bwMode="auto">
            <a:xfrm>
              <a:off x="3215" y="1925"/>
              <a:ext cx="22" cy="12"/>
            </a:xfrm>
            <a:custGeom>
              <a:avLst/>
              <a:gdLst>
                <a:gd name="T0" fmla="*/ 0 w 130"/>
                <a:gd name="T1" fmla="*/ 0 h 77"/>
                <a:gd name="T2" fmla="*/ 0 w 130"/>
                <a:gd name="T3" fmla="*/ 0 h 77"/>
                <a:gd name="T4" fmla="*/ 0 w 130"/>
                <a:gd name="T5" fmla="*/ 0 h 77"/>
                <a:gd name="T6" fmla="*/ 0 w 130"/>
                <a:gd name="T7" fmla="*/ 0 h 77"/>
                <a:gd name="T8" fmla="*/ 0 w 130"/>
                <a:gd name="T9" fmla="*/ 0 h 77"/>
                <a:gd name="T10" fmla="*/ 0 60000 65536"/>
                <a:gd name="T11" fmla="*/ 0 60000 65536"/>
                <a:gd name="T12" fmla="*/ 0 60000 65536"/>
                <a:gd name="T13" fmla="*/ 0 60000 65536"/>
                <a:gd name="T14" fmla="*/ 0 60000 65536"/>
                <a:gd name="T15" fmla="*/ 0 w 130"/>
                <a:gd name="T16" fmla="*/ 0 h 77"/>
                <a:gd name="T17" fmla="*/ 130 w 130"/>
                <a:gd name="T18" fmla="*/ 77 h 77"/>
              </a:gdLst>
              <a:ahLst/>
              <a:cxnLst>
                <a:cxn ang="T10">
                  <a:pos x="T0" y="T1"/>
                </a:cxn>
                <a:cxn ang="T11">
                  <a:pos x="T2" y="T3"/>
                </a:cxn>
                <a:cxn ang="T12">
                  <a:pos x="T4" y="T5"/>
                </a:cxn>
                <a:cxn ang="T13">
                  <a:pos x="T6" y="T7"/>
                </a:cxn>
                <a:cxn ang="T14">
                  <a:pos x="T8" y="T9"/>
                </a:cxn>
              </a:cxnLst>
              <a:rect l="T15" t="T16" r="T17" b="T18"/>
              <a:pathLst>
                <a:path w="130" h="77">
                  <a:moveTo>
                    <a:pt x="0" y="6"/>
                  </a:moveTo>
                  <a:lnTo>
                    <a:pt x="53" y="0"/>
                  </a:lnTo>
                  <a:lnTo>
                    <a:pt x="130" y="63"/>
                  </a:lnTo>
                  <a:lnTo>
                    <a:pt x="13" y="77"/>
                  </a:lnTo>
                  <a:lnTo>
                    <a:pt x="0" y="6"/>
                  </a:lnTo>
                  <a:close/>
                </a:path>
              </a:pathLst>
            </a:custGeom>
            <a:solidFill>
              <a:srgbClr val="ECE7A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9167" name="Freeform 79"/>
            <p:cNvSpPr>
              <a:spLocks/>
            </p:cNvSpPr>
            <p:nvPr/>
          </p:nvSpPr>
          <p:spPr bwMode="auto">
            <a:xfrm>
              <a:off x="3209" y="1938"/>
              <a:ext cx="123" cy="39"/>
            </a:xfrm>
            <a:custGeom>
              <a:avLst/>
              <a:gdLst>
                <a:gd name="T0" fmla="*/ 0 w 737"/>
                <a:gd name="T1" fmla="*/ 0 h 233"/>
                <a:gd name="T2" fmla="*/ 0 w 737"/>
                <a:gd name="T3" fmla="*/ 0 h 233"/>
                <a:gd name="T4" fmla="*/ 0 w 737"/>
                <a:gd name="T5" fmla="*/ 0 h 233"/>
                <a:gd name="T6" fmla="*/ 0 w 737"/>
                <a:gd name="T7" fmla="*/ 0 h 233"/>
                <a:gd name="T8" fmla="*/ 1 w 737"/>
                <a:gd name="T9" fmla="*/ 0 h 233"/>
                <a:gd name="T10" fmla="*/ 1 w 737"/>
                <a:gd name="T11" fmla="*/ 0 h 233"/>
                <a:gd name="T12" fmla="*/ 1 w 737"/>
                <a:gd name="T13" fmla="*/ 0 h 233"/>
                <a:gd name="T14" fmla="*/ 1 w 737"/>
                <a:gd name="T15" fmla="*/ 0 h 233"/>
                <a:gd name="T16" fmla="*/ 1 w 737"/>
                <a:gd name="T17" fmla="*/ 0 h 233"/>
                <a:gd name="T18" fmla="*/ 1 w 737"/>
                <a:gd name="T19" fmla="*/ 0 h 233"/>
                <a:gd name="T20" fmla="*/ 1 w 737"/>
                <a:gd name="T21" fmla="*/ 0 h 233"/>
                <a:gd name="T22" fmla="*/ 1 w 737"/>
                <a:gd name="T23" fmla="*/ 0 h 233"/>
                <a:gd name="T24" fmla="*/ 1 w 737"/>
                <a:gd name="T25" fmla="*/ 0 h 233"/>
                <a:gd name="T26" fmla="*/ 1 w 737"/>
                <a:gd name="T27" fmla="*/ 0 h 233"/>
                <a:gd name="T28" fmla="*/ 1 w 737"/>
                <a:gd name="T29" fmla="*/ 0 h 233"/>
                <a:gd name="T30" fmla="*/ 0 w 737"/>
                <a:gd name="T31" fmla="*/ 0 h 233"/>
                <a:gd name="T32" fmla="*/ 0 w 737"/>
                <a:gd name="T33" fmla="*/ 0 h 23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737"/>
                <a:gd name="T52" fmla="*/ 0 h 233"/>
                <a:gd name="T53" fmla="*/ 737 w 737"/>
                <a:gd name="T54" fmla="*/ 233 h 23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737" h="233">
                  <a:moveTo>
                    <a:pt x="49" y="93"/>
                  </a:moveTo>
                  <a:lnTo>
                    <a:pt x="41" y="139"/>
                  </a:lnTo>
                  <a:lnTo>
                    <a:pt x="0" y="187"/>
                  </a:lnTo>
                  <a:lnTo>
                    <a:pt x="175" y="233"/>
                  </a:lnTo>
                  <a:lnTo>
                    <a:pt x="522" y="201"/>
                  </a:lnTo>
                  <a:lnTo>
                    <a:pt x="547" y="191"/>
                  </a:lnTo>
                  <a:lnTo>
                    <a:pt x="593" y="201"/>
                  </a:lnTo>
                  <a:lnTo>
                    <a:pt x="632" y="196"/>
                  </a:lnTo>
                  <a:lnTo>
                    <a:pt x="677" y="188"/>
                  </a:lnTo>
                  <a:lnTo>
                    <a:pt x="688" y="180"/>
                  </a:lnTo>
                  <a:lnTo>
                    <a:pt x="705" y="166"/>
                  </a:lnTo>
                  <a:lnTo>
                    <a:pt x="720" y="152"/>
                  </a:lnTo>
                  <a:lnTo>
                    <a:pt x="727" y="146"/>
                  </a:lnTo>
                  <a:lnTo>
                    <a:pt x="737" y="58"/>
                  </a:lnTo>
                  <a:lnTo>
                    <a:pt x="687" y="0"/>
                  </a:lnTo>
                  <a:lnTo>
                    <a:pt x="446" y="44"/>
                  </a:lnTo>
                  <a:lnTo>
                    <a:pt x="49" y="93"/>
                  </a:lnTo>
                  <a:close/>
                </a:path>
              </a:pathLst>
            </a:custGeom>
            <a:solidFill>
              <a:srgbClr val="D0BAB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9168" name="Freeform 80"/>
            <p:cNvSpPr>
              <a:spLocks/>
            </p:cNvSpPr>
            <p:nvPr/>
          </p:nvSpPr>
          <p:spPr bwMode="auto">
            <a:xfrm>
              <a:off x="3176" y="1889"/>
              <a:ext cx="158" cy="89"/>
            </a:xfrm>
            <a:custGeom>
              <a:avLst/>
              <a:gdLst>
                <a:gd name="T0" fmla="*/ 0 w 948"/>
                <a:gd name="T1" fmla="*/ 0 h 537"/>
                <a:gd name="T2" fmla="*/ 0 w 948"/>
                <a:gd name="T3" fmla="*/ 0 h 537"/>
                <a:gd name="T4" fmla="*/ 0 w 948"/>
                <a:gd name="T5" fmla="*/ 0 h 537"/>
                <a:gd name="T6" fmla="*/ 0 w 948"/>
                <a:gd name="T7" fmla="*/ 0 h 537"/>
                <a:gd name="T8" fmla="*/ 0 w 948"/>
                <a:gd name="T9" fmla="*/ 0 h 537"/>
                <a:gd name="T10" fmla="*/ 0 w 948"/>
                <a:gd name="T11" fmla="*/ 0 h 537"/>
                <a:gd name="T12" fmla="*/ 0 w 948"/>
                <a:gd name="T13" fmla="*/ 0 h 537"/>
                <a:gd name="T14" fmla="*/ 0 w 948"/>
                <a:gd name="T15" fmla="*/ 0 h 537"/>
                <a:gd name="T16" fmla="*/ 0 w 948"/>
                <a:gd name="T17" fmla="*/ 0 h 537"/>
                <a:gd name="T18" fmla="*/ 1 w 948"/>
                <a:gd name="T19" fmla="*/ 0 h 537"/>
                <a:gd name="T20" fmla="*/ 1 w 948"/>
                <a:gd name="T21" fmla="*/ 0 h 537"/>
                <a:gd name="T22" fmla="*/ 1 w 948"/>
                <a:gd name="T23" fmla="*/ 0 h 537"/>
                <a:gd name="T24" fmla="*/ 1 w 948"/>
                <a:gd name="T25" fmla="*/ 0 h 537"/>
                <a:gd name="T26" fmla="*/ 1 w 948"/>
                <a:gd name="T27" fmla="*/ 0 h 537"/>
                <a:gd name="T28" fmla="*/ 1 w 948"/>
                <a:gd name="T29" fmla="*/ 0 h 537"/>
                <a:gd name="T30" fmla="*/ 1 w 948"/>
                <a:gd name="T31" fmla="*/ 0 h 537"/>
                <a:gd name="T32" fmla="*/ 1 w 948"/>
                <a:gd name="T33" fmla="*/ 0 h 537"/>
                <a:gd name="T34" fmla="*/ 0 w 948"/>
                <a:gd name="T35" fmla="*/ 0 h 537"/>
                <a:gd name="T36" fmla="*/ 0 w 948"/>
                <a:gd name="T37" fmla="*/ 0 h 537"/>
                <a:gd name="T38" fmla="*/ 0 w 948"/>
                <a:gd name="T39" fmla="*/ 0 h 537"/>
                <a:gd name="T40" fmla="*/ 1 w 948"/>
                <a:gd name="T41" fmla="*/ 0 h 537"/>
                <a:gd name="T42" fmla="*/ 1 w 948"/>
                <a:gd name="T43" fmla="*/ 0 h 537"/>
                <a:gd name="T44" fmla="*/ 1 w 948"/>
                <a:gd name="T45" fmla="*/ 0 h 537"/>
                <a:gd name="T46" fmla="*/ 1 w 948"/>
                <a:gd name="T47" fmla="*/ 0 h 537"/>
                <a:gd name="T48" fmla="*/ 1 w 948"/>
                <a:gd name="T49" fmla="*/ 0 h 537"/>
                <a:gd name="T50" fmla="*/ 1 w 948"/>
                <a:gd name="T51" fmla="*/ 0 h 537"/>
                <a:gd name="T52" fmla="*/ 1 w 948"/>
                <a:gd name="T53" fmla="*/ 0 h 537"/>
                <a:gd name="T54" fmla="*/ 1 w 948"/>
                <a:gd name="T55" fmla="*/ 0 h 537"/>
                <a:gd name="T56" fmla="*/ 1 w 948"/>
                <a:gd name="T57" fmla="*/ 0 h 537"/>
                <a:gd name="T58" fmla="*/ 1 w 948"/>
                <a:gd name="T59" fmla="*/ 0 h 537"/>
                <a:gd name="T60" fmla="*/ 1 w 948"/>
                <a:gd name="T61" fmla="*/ 0 h 537"/>
                <a:gd name="T62" fmla="*/ 0 w 948"/>
                <a:gd name="T63" fmla="*/ 0 h 537"/>
                <a:gd name="T64" fmla="*/ 0 w 948"/>
                <a:gd name="T65" fmla="*/ 0 h 537"/>
                <a:gd name="T66" fmla="*/ 0 w 948"/>
                <a:gd name="T67" fmla="*/ 0 h 537"/>
                <a:gd name="T68" fmla="*/ 0 w 948"/>
                <a:gd name="T69" fmla="*/ 0 h 537"/>
                <a:gd name="T70" fmla="*/ 0 w 948"/>
                <a:gd name="T71" fmla="*/ 0 h 537"/>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948"/>
                <a:gd name="T109" fmla="*/ 0 h 537"/>
                <a:gd name="T110" fmla="*/ 948 w 948"/>
                <a:gd name="T111" fmla="*/ 537 h 537"/>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948" h="537">
                  <a:moveTo>
                    <a:pt x="4" y="9"/>
                  </a:moveTo>
                  <a:lnTo>
                    <a:pt x="41" y="0"/>
                  </a:lnTo>
                  <a:lnTo>
                    <a:pt x="63" y="57"/>
                  </a:lnTo>
                  <a:lnTo>
                    <a:pt x="94" y="66"/>
                  </a:lnTo>
                  <a:lnTo>
                    <a:pt x="272" y="194"/>
                  </a:lnTo>
                  <a:lnTo>
                    <a:pt x="207" y="211"/>
                  </a:lnTo>
                  <a:lnTo>
                    <a:pt x="250" y="290"/>
                  </a:lnTo>
                  <a:lnTo>
                    <a:pt x="397" y="274"/>
                  </a:lnTo>
                  <a:lnTo>
                    <a:pt x="493" y="303"/>
                  </a:lnTo>
                  <a:lnTo>
                    <a:pt x="759" y="219"/>
                  </a:lnTo>
                  <a:lnTo>
                    <a:pt x="892" y="226"/>
                  </a:lnTo>
                  <a:lnTo>
                    <a:pt x="948" y="300"/>
                  </a:lnTo>
                  <a:lnTo>
                    <a:pt x="932" y="442"/>
                  </a:lnTo>
                  <a:lnTo>
                    <a:pt x="884" y="482"/>
                  </a:lnTo>
                  <a:lnTo>
                    <a:pt x="784" y="500"/>
                  </a:lnTo>
                  <a:lnTo>
                    <a:pt x="738" y="489"/>
                  </a:lnTo>
                  <a:lnTo>
                    <a:pt x="702" y="502"/>
                  </a:lnTo>
                  <a:lnTo>
                    <a:pt x="344" y="537"/>
                  </a:lnTo>
                  <a:lnTo>
                    <a:pt x="173" y="494"/>
                  </a:lnTo>
                  <a:lnTo>
                    <a:pt x="298" y="476"/>
                  </a:lnTo>
                  <a:lnTo>
                    <a:pt x="790" y="436"/>
                  </a:lnTo>
                  <a:lnTo>
                    <a:pt x="869" y="432"/>
                  </a:lnTo>
                  <a:lnTo>
                    <a:pt x="899" y="359"/>
                  </a:lnTo>
                  <a:lnTo>
                    <a:pt x="894" y="351"/>
                  </a:lnTo>
                  <a:lnTo>
                    <a:pt x="883" y="333"/>
                  </a:lnTo>
                  <a:lnTo>
                    <a:pt x="876" y="323"/>
                  </a:lnTo>
                  <a:lnTo>
                    <a:pt x="871" y="313"/>
                  </a:lnTo>
                  <a:lnTo>
                    <a:pt x="862" y="303"/>
                  </a:lnTo>
                  <a:lnTo>
                    <a:pt x="784" y="312"/>
                  </a:lnTo>
                  <a:lnTo>
                    <a:pt x="734" y="319"/>
                  </a:lnTo>
                  <a:lnTo>
                    <a:pt x="711" y="322"/>
                  </a:lnTo>
                  <a:lnTo>
                    <a:pt x="242" y="376"/>
                  </a:lnTo>
                  <a:lnTo>
                    <a:pt x="217" y="384"/>
                  </a:lnTo>
                  <a:lnTo>
                    <a:pt x="0" y="36"/>
                  </a:lnTo>
                  <a:lnTo>
                    <a:pt x="142" y="220"/>
                  </a:lnTo>
                  <a:lnTo>
                    <a:pt x="4" y="9"/>
                  </a:lnTo>
                  <a:close/>
                </a:path>
              </a:pathLst>
            </a:custGeom>
            <a:solidFill>
              <a:srgbClr val="7179A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9169" name="Freeform 81"/>
            <p:cNvSpPr>
              <a:spLocks/>
            </p:cNvSpPr>
            <p:nvPr/>
          </p:nvSpPr>
          <p:spPr bwMode="auto">
            <a:xfrm>
              <a:off x="3284" y="1924"/>
              <a:ext cx="31" cy="9"/>
            </a:xfrm>
            <a:custGeom>
              <a:avLst/>
              <a:gdLst>
                <a:gd name="T0" fmla="*/ 0 w 184"/>
                <a:gd name="T1" fmla="*/ 0 h 56"/>
                <a:gd name="T2" fmla="*/ 0 w 184"/>
                <a:gd name="T3" fmla="*/ 0 h 56"/>
                <a:gd name="T4" fmla="*/ 0 w 184"/>
                <a:gd name="T5" fmla="*/ 0 h 56"/>
                <a:gd name="T6" fmla="*/ 0 w 184"/>
                <a:gd name="T7" fmla="*/ 0 h 56"/>
                <a:gd name="T8" fmla="*/ 0 w 184"/>
                <a:gd name="T9" fmla="*/ 0 h 56"/>
                <a:gd name="T10" fmla="*/ 0 w 184"/>
                <a:gd name="T11" fmla="*/ 0 h 56"/>
                <a:gd name="T12" fmla="*/ 0 w 184"/>
                <a:gd name="T13" fmla="*/ 0 h 56"/>
                <a:gd name="T14" fmla="*/ 0 w 184"/>
                <a:gd name="T15" fmla="*/ 0 h 56"/>
                <a:gd name="T16" fmla="*/ 0 60000 65536"/>
                <a:gd name="T17" fmla="*/ 0 60000 65536"/>
                <a:gd name="T18" fmla="*/ 0 60000 65536"/>
                <a:gd name="T19" fmla="*/ 0 60000 65536"/>
                <a:gd name="T20" fmla="*/ 0 60000 65536"/>
                <a:gd name="T21" fmla="*/ 0 60000 65536"/>
                <a:gd name="T22" fmla="*/ 0 60000 65536"/>
                <a:gd name="T23" fmla="*/ 0 60000 65536"/>
                <a:gd name="T24" fmla="*/ 0 w 184"/>
                <a:gd name="T25" fmla="*/ 0 h 56"/>
                <a:gd name="T26" fmla="*/ 184 w 184"/>
                <a:gd name="T27" fmla="*/ 56 h 5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84" h="56">
                  <a:moveTo>
                    <a:pt x="0" y="56"/>
                  </a:moveTo>
                  <a:lnTo>
                    <a:pt x="132" y="50"/>
                  </a:lnTo>
                  <a:lnTo>
                    <a:pt x="184" y="44"/>
                  </a:lnTo>
                  <a:lnTo>
                    <a:pt x="161" y="22"/>
                  </a:lnTo>
                  <a:lnTo>
                    <a:pt x="169" y="0"/>
                  </a:lnTo>
                  <a:lnTo>
                    <a:pt x="118" y="10"/>
                  </a:lnTo>
                  <a:lnTo>
                    <a:pt x="48" y="38"/>
                  </a:lnTo>
                  <a:lnTo>
                    <a:pt x="0" y="56"/>
                  </a:lnTo>
                  <a:close/>
                </a:path>
              </a:pathLst>
            </a:custGeom>
            <a:solidFill>
              <a:srgbClr val="968F4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9170" name="Freeform 82"/>
            <p:cNvSpPr>
              <a:spLocks/>
            </p:cNvSpPr>
            <p:nvPr/>
          </p:nvSpPr>
          <p:spPr bwMode="auto">
            <a:xfrm>
              <a:off x="3223" y="1900"/>
              <a:ext cx="14" cy="25"/>
            </a:xfrm>
            <a:custGeom>
              <a:avLst/>
              <a:gdLst>
                <a:gd name="T0" fmla="*/ 0 w 82"/>
                <a:gd name="T1" fmla="*/ 0 h 148"/>
                <a:gd name="T2" fmla="*/ 0 w 82"/>
                <a:gd name="T3" fmla="*/ 0 h 148"/>
                <a:gd name="T4" fmla="*/ 0 w 82"/>
                <a:gd name="T5" fmla="*/ 0 h 148"/>
                <a:gd name="T6" fmla="*/ 0 w 82"/>
                <a:gd name="T7" fmla="*/ 0 h 148"/>
                <a:gd name="T8" fmla="*/ 0 w 82"/>
                <a:gd name="T9" fmla="*/ 0 h 148"/>
                <a:gd name="T10" fmla="*/ 0 w 82"/>
                <a:gd name="T11" fmla="*/ 0 h 148"/>
                <a:gd name="T12" fmla="*/ 0 w 82"/>
                <a:gd name="T13" fmla="*/ 0 h 148"/>
                <a:gd name="T14" fmla="*/ 0 w 82"/>
                <a:gd name="T15" fmla="*/ 0 h 148"/>
                <a:gd name="T16" fmla="*/ 0 w 82"/>
                <a:gd name="T17" fmla="*/ 0 h 148"/>
                <a:gd name="T18" fmla="*/ 0 w 82"/>
                <a:gd name="T19" fmla="*/ 0 h 148"/>
                <a:gd name="T20" fmla="*/ 0 w 82"/>
                <a:gd name="T21" fmla="*/ 0 h 14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82"/>
                <a:gd name="T34" fmla="*/ 0 h 148"/>
                <a:gd name="T35" fmla="*/ 82 w 82"/>
                <a:gd name="T36" fmla="*/ 148 h 14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82" h="148">
                  <a:moveTo>
                    <a:pt x="3" y="131"/>
                  </a:moveTo>
                  <a:lnTo>
                    <a:pt x="0" y="82"/>
                  </a:lnTo>
                  <a:lnTo>
                    <a:pt x="18" y="29"/>
                  </a:lnTo>
                  <a:lnTo>
                    <a:pt x="34" y="0"/>
                  </a:lnTo>
                  <a:lnTo>
                    <a:pt x="82" y="25"/>
                  </a:lnTo>
                  <a:lnTo>
                    <a:pt x="67" y="33"/>
                  </a:lnTo>
                  <a:lnTo>
                    <a:pt x="37" y="40"/>
                  </a:lnTo>
                  <a:lnTo>
                    <a:pt x="23" y="76"/>
                  </a:lnTo>
                  <a:lnTo>
                    <a:pt x="23" y="113"/>
                  </a:lnTo>
                  <a:lnTo>
                    <a:pt x="45" y="148"/>
                  </a:lnTo>
                  <a:lnTo>
                    <a:pt x="3" y="131"/>
                  </a:lnTo>
                  <a:close/>
                </a:path>
              </a:pathLst>
            </a:custGeom>
            <a:solidFill>
              <a:srgbClr val="BAAE4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9171" name="Freeform 83"/>
            <p:cNvSpPr>
              <a:spLocks/>
            </p:cNvSpPr>
            <p:nvPr/>
          </p:nvSpPr>
          <p:spPr bwMode="auto">
            <a:xfrm>
              <a:off x="3226" y="1829"/>
              <a:ext cx="71" cy="26"/>
            </a:xfrm>
            <a:custGeom>
              <a:avLst/>
              <a:gdLst>
                <a:gd name="T0" fmla="*/ 0 w 428"/>
                <a:gd name="T1" fmla="*/ 0 h 154"/>
                <a:gd name="T2" fmla="*/ 0 w 428"/>
                <a:gd name="T3" fmla="*/ 0 h 154"/>
                <a:gd name="T4" fmla="*/ 0 w 428"/>
                <a:gd name="T5" fmla="*/ 0 h 154"/>
                <a:gd name="T6" fmla="*/ 0 w 428"/>
                <a:gd name="T7" fmla="*/ 0 h 154"/>
                <a:gd name="T8" fmla="*/ 0 w 428"/>
                <a:gd name="T9" fmla="*/ 0 h 154"/>
                <a:gd name="T10" fmla="*/ 0 w 428"/>
                <a:gd name="T11" fmla="*/ 0 h 154"/>
                <a:gd name="T12" fmla="*/ 0 w 428"/>
                <a:gd name="T13" fmla="*/ 0 h 154"/>
                <a:gd name="T14" fmla="*/ 0 60000 65536"/>
                <a:gd name="T15" fmla="*/ 0 60000 65536"/>
                <a:gd name="T16" fmla="*/ 0 60000 65536"/>
                <a:gd name="T17" fmla="*/ 0 60000 65536"/>
                <a:gd name="T18" fmla="*/ 0 60000 65536"/>
                <a:gd name="T19" fmla="*/ 0 60000 65536"/>
                <a:gd name="T20" fmla="*/ 0 60000 65536"/>
                <a:gd name="T21" fmla="*/ 0 w 428"/>
                <a:gd name="T22" fmla="*/ 0 h 154"/>
                <a:gd name="T23" fmla="*/ 428 w 428"/>
                <a:gd name="T24" fmla="*/ 154 h 15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28" h="154">
                  <a:moveTo>
                    <a:pt x="0" y="92"/>
                  </a:moveTo>
                  <a:lnTo>
                    <a:pt x="344" y="0"/>
                  </a:lnTo>
                  <a:lnTo>
                    <a:pt x="388" y="10"/>
                  </a:lnTo>
                  <a:lnTo>
                    <a:pt x="83" y="96"/>
                  </a:lnTo>
                  <a:lnTo>
                    <a:pt x="428" y="37"/>
                  </a:lnTo>
                  <a:lnTo>
                    <a:pt x="90" y="154"/>
                  </a:lnTo>
                  <a:lnTo>
                    <a:pt x="0" y="92"/>
                  </a:lnTo>
                  <a:close/>
                </a:path>
              </a:pathLst>
            </a:custGeom>
            <a:solidFill>
              <a:srgbClr val="BAAE4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9172" name="Freeform 84"/>
            <p:cNvSpPr>
              <a:spLocks/>
            </p:cNvSpPr>
            <p:nvPr/>
          </p:nvSpPr>
          <p:spPr bwMode="auto">
            <a:xfrm>
              <a:off x="3210" y="1922"/>
              <a:ext cx="31" cy="15"/>
            </a:xfrm>
            <a:custGeom>
              <a:avLst/>
              <a:gdLst>
                <a:gd name="T0" fmla="*/ 0 w 183"/>
                <a:gd name="T1" fmla="*/ 0 h 93"/>
                <a:gd name="T2" fmla="*/ 0 w 183"/>
                <a:gd name="T3" fmla="*/ 0 h 93"/>
                <a:gd name="T4" fmla="*/ 0 w 183"/>
                <a:gd name="T5" fmla="*/ 0 h 93"/>
                <a:gd name="T6" fmla="*/ 0 w 183"/>
                <a:gd name="T7" fmla="*/ 0 h 93"/>
                <a:gd name="T8" fmla="*/ 0 w 183"/>
                <a:gd name="T9" fmla="*/ 0 h 93"/>
                <a:gd name="T10" fmla="*/ 0 w 183"/>
                <a:gd name="T11" fmla="*/ 0 h 93"/>
                <a:gd name="T12" fmla="*/ 0 w 183"/>
                <a:gd name="T13" fmla="*/ 0 h 93"/>
                <a:gd name="T14" fmla="*/ 0 w 183"/>
                <a:gd name="T15" fmla="*/ 0 h 93"/>
                <a:gd name="T16" fmla="*/ 0 w 183"/>
                <a:gd name="T17" fmla="*/ 0 h 93"/>
                <a:gd name="T18" fmla="*/ 0 w 183"/>
                <a:gd name="T19" fmla="*/ 0 h 9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83"/>
                <a:gd name="T31" fmla="*/ 0 h 93"/>
                <a:gd name="T32" fmla="*/ 183 w 183"/>
                <a:gd name="T33" fmla="*/ 93 h 9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83" h="93">
                  <a:moveTo>
                    <a:pt x="0" y="14"/>
                  </a:moveTo>
                  <a:lnTo>
                    <a:pt x="57" y="0"/>
                  </a:lnTo>
                  <a:lnTo>
                    <a:pt x="132" y="40"/>
                  </a:lnTo>
                  <a:lnTo>
                    <a:pt x="183" y="78"/>
                  </a:lnTo>
                  <a:lnTo>
                    <a:pt x="151" y="83"/>
                  </a:lnTo>
                  <a:lnTo>
                    <a:pt x="115" y="60"/>
                  </a:lnTo>
                  <a:lnTo>
                    <a:pt x="90" y="34"/>
                  </a:lnTo>
                  <a:lnTo>
                    <a:pt x="47" y="29"/>
                  </a:lnTo>
                  <a:lnTo>
                    <a:pt x="43" y="93"/>
                  </a:lnTo>
                  <a:lnTo>
                    <a:pt x="0" y="14"/>
                  </a:lnTo>
                  <a:close/>
                </a:path>
              </a:pathLst>
            </a:custGeom>
            <a:solidFill>
              <a:srgbClr val="BAAE4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9173" name="Freeform 85"/>
            <p:cNvSpPr>
              <a:spLocks/>
            </p:cNvSpPr>
            <p:nvPr/>
          </p:nvSpPr>
          <p:spPr bwMode="auto">
            <a:xfrm>
              <a:off x="3258" y="1864"/>
              <a:ext cx="23" cy="63"/>
            </a:xfrm>
            <a:custGeom>
              <a:avLst/>
              <a:gdLst>
                <a:gd name="T0" fmla="*/ 0 w 141"/>
                <a:gd name="T1" fmla="*/ 0 h 376"/>
                <a:gd name="T2" fmla="*/ 0 w 141"/>
                <a:gd name="T3" fmla="*/ 0 h 376"/>
                <a:gd name="T4" fmla="*/ 0 w 141"/>
                <a:gd name="T5" fmla="*/ 0 h 376"/>
                <a:gd name="T6" fmla="*/ 0 w 141"/>
                <a:gd name="T7" fmla="*/ 0 h 376"/>
                <a:gd name="T8" fmla="*/ 0 w 141"/>
                <a:gd name="T9" fmla="*/ 0 h 376"/>
                <a:gd name="T10" fmla="*/ 0 w 141"/>
                <a:gd name="T11" fmla="*/ 0 h 376"/>
                <a:gd name="T12" fmla="*/ 0 w 141"/>
                <a:gd name="T13" fmla="*/ 0 h 376"/>
                <a:gd name="T14" fmla="*/ 0 w 141"/>
                <a:gd name="T15" fmla="*/ 0 h 376"/>
                <a:gd name="T16" fmla="*/ 0 w 141"/>
                <a:gd name="T17" fmla="*/ 0 h 376"/>
                <a:gd name="T18" fmla="*/ 0 w 141"/>
                <a:gd name="T19" fmla="*/ 0 h 376"/>
                <a:gd name="T20" fmla="*/ 0 w 141"/>
                <a:gd name="T21" fmla="*/ 0 h 376"/>
                <a:gd name="T22" fmla="*/ 0 w 141"/>
                <a:gd name="T23" fmla="*/ 0 h 376"/>
                <a:gd name="T24" fmla="*/ 0 w 141"/>
                <a:gd name="T25" fmla="*/ 0 h 376"/>
                <a:gd name="T26" fmla="*/ 0 w 141"/>
                <a:gd name="T27" fmla="*/ 0 h 376"/>
                <a:gd name="T28" fmla="*/ 0 w 141"/>
                <a:gd name="T29" fmla="*/ 0 h 376"/>
                <a:gd name="T30" fmla="*/ 0 w 141"/>
                <a:gd name="T31" fmla="*/ 0 h 376"/>
                <a:gd name="T32" fmla="*/ 0 w 141"/>
                <a:gd name="T33" fmla="*/ 0 h 37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41"/>
                <a:gd name="T52" fmla="*/ 0 h 376"/>
                <a:gd name="T53" fmla="*/ 141 w 141"/>
                <a:gd name="T54" fmla="*/ 376 h 37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41" h="376">
                  <a:moveTo>
                    <a:pt x="22" y="30"/>
                  </a:moveTo>
                  <a:lnTo>
                    <a:pt x="112" y="0"/>
                  </a:lnTo>
                  <a:lnTo>
                    <a:pt x="141" y="34"/>
                  </a:lnTo>
                  <a:lnTo>
                    <a:pt x="100" y="241"/>
                  </a:lnTo>
                  <a:lnTo>
                    <a:pt x="58" y="278"/>
                  </a:lnTo>
                  <a:lnTo>
                    <a:pt x="57" y="376"/>
                  </a:lnTo>
                  <a:lnTo>
                    <a:pt x="22" y="337"/>
                  </a:lnTo>
                  <a:lnTo>
                    <a:pt x="16" y="293"/>
                  </a:lnTo>
                  <a:lnTo>
                    <a:pt x="9" y="261"/>
                  </a:lnTo>
                  <a:lnTo>
                    <a:pt x="2" y="247"/>
                  </a:lnTo>
                  <a:lnTo>
                    <a:pt x="0" y="240"/>
                  </a:lnTo>
                  <a:lnTo>
                    <a:pt x="2" y="222"/>
                  </a:lnTo>
                  <a:lnTo>
                    <a:pt x="10" y="171"/>
                  </a:lnTo>
                  <a:lnTo>
                    <a:pt x="19" y="119"/>
                  </a:lnTo>
                  <a:lnTo>
                    <a:pt x="24" y="95"/>
                  </a:lnTo>
                  <a:lnTo>
                    <a:pt x="12" y="38"/>
                  </a:lnTo>
                  <a:lnTo>
                    <a:pt x="22" y="30"/>
                  </a:lnTo>
                  <a:close/>
                </a:path>
              </a:pathLst>
            </a:custGeom>
            <a:solidFill>
              <a:srgbClr val="EEA7A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9174" name="Freeform 86"/>
            <p:cNvSpPr>
              <a:spLocks/>
            </p:cNvSpPr>
            <p:nvPr/>
          </p:nvSpPr>
          <p:spPr bwMode="auto">
            <a:xfrm>
              <a:off x="3261" y="1861"/>
              <a:ext cx="24" cy="67"/>
            </a:xfrm>
            <a:custGeom>
              <a:avLst/>
              <a:gdLst>
                <a:gd name="T0" fmla="*/ 0 w 147"/>
                <a:gd name="T1" fmla="*/ 0 h 400"/>
                <a:gd name="T2" fmla="*/ 0 w 147"/>
                <a:gd name="T3" fmla="*/ 0 h 400"/>
                <a:gd name="T4" fmla="*/ 0 w 147"/>
                <a:gd name="T5" fmla="*/ 0 h 400"/>
                <a:gd name="T6" fmla="*/ 0 w 147"/>
                <a:gd name="T7" fmla="*/ 0 h 400"/>
                <a:gd name="T8" fmla="*/ 0 w 147"/>
                <a:gd name="T9" fmla="*/ 0 h 400"/>
                <a:gd name="T10" fmla="*/ 0 w 147"/>
                <a:gd name="T11" fmla="*/ 0 h 400"/>
                <a:gd name="T12" fmla="*/ 0 w 147"/>
                <a:gd name="T13" fmla="*/ 0 h 400"/>
                <a:gd name="T14" fmla="*/ 0 w 147"/>
                <a:gd name="T15" fmla="*/ 0 h 400"/>
                <a:gd name="T16" fmla="*/ 0 w 147"/>
                <a:gd name="T17" fmla="*/ 0 h 400"/>
                <a:gd name="T18" fmla="*/ 0 w 147"/>
                <a:gd name="T19" fmla="*/ 0 h 400"/>
                <a:gd name="T20" fmla="*/ 0 w 147"/>
                <a:gd name="T21" fmla="*/ 0 h 400"/>
                <a:gd name="T22" fmla="*/ 0 w 147"/>
                <a:gd name="T23" fmla="*/ 0 h 400"/>
                <a:gd name="T24" fmla="*/ 0 w 147"/>
                <a:gd name="T25" fmla="*/ 0 h 400"/>
                <a:gd name="T26" fmla="*/ 0 w 147"/>
                <a:gd name="T27" fmla="*/ 0 h 400"/>
                <a:gd name="T28" fmla="*/ 0 w 147"/>
                <a:gd name="T29" fmla="*/ 0 h 400"/>
                <a:gd name="T30" fmla="*/ 0 w 147"/>
                <a:gd name="T31" fmla="*/ 0 h 400"/>
                <a:gd name="T32" fmla="*/ 0 w 147"/>
                <a:gd name="T33" fmla="*/ 0 h 400"/>
                <a:gd name="T34" fmla="*/ 0 w 147"/>
                <a:gd name="T35" fmla="*/ 0 h 400"/>
                <a:gd name="T36" fmla="*/ 0 w 147"/>
                <a:gd name="T37" fmla="*/ 0 h 400"/>
                <a:gd name="T38" fmla="*/ 0 w 147"/>
                <a:gd name="T39" fmla="*/ 0 h 400"/>
                <a:gd name="T40" fmla="*/ 0 w 147"/>
                <a:gd name="T41" fmla="*/ 0 h 400"/>
                <a:gd name="T42" fmla="*/ 0 w 147"/>
                <a:gd name="T43" fmla="*/ 0 h 400"/>
                <a:gd name="T44" fmla="*/ 0 w 147"/>
                <a:gd name="T45" fmla="*/ 0 h 400"/>
                <a:gd name="T46" fmla="*/ 0 w 147"/>
                <a:gd name="T47" fmla="*/ 0 h 400"/>
                <a:gd name="T48" fmla="*/ 0 w 147"/>
                <a:gd name="T49" fmla="*/ 0 h 400"/>
                <a:gd name="T50" fmla="*/ 0 w 147"/>
                <a:gd name="T51" fmla="*/ 0 h 400"/>
                <a:gd name="T52" fmla="*/ 0 w 147"/>
                <a:gd name="T53" fmla="*/ 0 h 400"/>
                <a:gd name="T54" fmla="*/ 0 w 147"/>
                <a:gd name="T55" fmla="*/ 0 h 400"/>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47"/>
                <a:gd name="T85" fmla="*/ 0 h 400"/>
                <a:gd name="T86" fmla="*/ 147 w 147"/>
                <a:gd name="T87" fmla="*/ 400 h 400"/>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47" h="400">
                  <a:moveTo>
                    <a:pt x="0" y="34"/>
                  </a:moveTo>
                  <a:lnTo>
                    <a:pt x="114" y="0"/>
                  </a:lnTo>
                  <a:lnTo>
                    <a:pt x="147" y="67"/>
                  </a:lnTo>
                  <a:lnTo>
                    <a:pt x="95" y="214"/>
                  </a:lnTo>
                  <a:lnTo>
                    <a:pt x="134" y="312"/>
                  </a:lnTo>
                  <a:lnTo>
                    <a:pt x="71" y="298"/>
                  </a:lnTo>
                  <a:lnTo>
                    <a:pt x="43" y="400"/>
                  </a:lnTo>
                  <a:lnTo>
                    <a:pt x="17" y="319"/>
                  </a:lnTo>
                  <a:lnTo>
                    <a:pt x="4" y="242"/>
                  </a:lnTo>
                  <a:lnTo>
                    <a:pt x="27" y="158"/>
                  </a:lnTo>
                  <a:lnTo>
                    <a:pt x="11" y="94"/>
                  </a:lnTo>
                  <a:lnTo>
                    <a:pt x="38" y="67"/>
                  </a:lnTo>
                  <a:lnTo>
                    <a:pt x="71" y="76"/>
                  </a:lnTo>
                  <a:lnTo>
                    <a:pt x="59" y="105"/>
                  </a:lnTo>
                  <a:lnTo>
                    <a:pt x="81" y="121"/>
                  </a:lnTo>
                  <a:lnTo>
                    <a:pt x="35" y="214"/>
                  </a:lnTo>
                  <a:lnTo>
                    <a:pt x="59" y="210"/>
                  </a:lnTo>
                  <a:lnTo>
                    <a:pt x="35" y="279"/>
                  </a:lnTo>
                  <a:lnTo>
                    <a:pt x="66" y="244"/>
                  </a:lnTo>
                  <a:lnTo>
                    <a:pt x="80" y="172"/>
                  </a:lnTo>
                  <a:lnTo>
                    <a:pt x="80" y="150"/>
                  </a:lnTo>
                  <a:lnTo>
                    <a:pt x="105" y="98"/>
                  </a:lnTo>
                  <a:lnTo>
                    <a:pt x="88" y="93"/>
                  </a:lnTo>
                  <a:lnTo>
                    <a:pt x="94" y="53"/>
                  </a:lnTo>
                  <a:lnTo>
                    <a:pt x="56" y="46"/>
                  </a:lnTo>
                  <a:lnTo>
                    <a:pt x="61" y="31"/>
                  </a:lnTo>
                  <a:lnTo>
                    <a:pt x="7" y="60"/>
                  </a:lnTo>
                  <a:lnTo>
                    <a:pt x="0" y="34"/>
                  </a:lnTo>
                  <a:close/>
                </a:path>
              </a:pathLst>
            </a:custGeom>
            <a:solidFill>
              <a:srgbClr val="DE433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9175" name="Freeform 87"/>
            <p:cNvSpPr>
              <a:spLocks/>
            </p:cNvSpPr>
            <p:nvPr/>
          </p:nvSpPr>
          <p:spPr bwMode="auto">
            <a:xfrm>
              <a:off x="3185" y="1887"/>
              <a:ext cx="41" cy="36"/>
            </a:xfrm>
            <a:custGeom>
              <a:avLst/>
              <a:gdLst>
                <a:gd name="T0" fmla="*/ 0 w 245"/>
                <a:gd name="T1" fmla="*/ 0 h 213"/>
                <a:gd name="T2" fmla="*/ 0 w 245"/>
                <a:gd name="T3" fmla="*/ 0 h 213"/>
                <a:gd name="T4" fmla="*/ 0 w 245"/>
                <a:gd name="T5" fmla="*/ 0 h 213"/>
                <a:gd name="T6" fmla="*/ 0 w 245"/>
                <a:gd name="T7" fmla="*/ 0 h 213"/>
                <a:gd name="T8" fmla="*/ 0 w 245"/>
                <a:gd name="T9" fmla="*/ 0 h 213"/>
                <a:gd name="T10" fmla="*/ 0 w 245"/>
                <a:gd name="T11" fmla="*/ 0 h 213"/>
                <a:gd name="T12" fmla="*/ 0 w 245"/>
                <a:gd name="T13" fmla="*/ 0 h 213"/>
                <a:gd name="T14" fmla="*/ 0 w 245"/>
                <a:gd name="T15" fmla="*/ 0 h 213"/>
                <a:gd name="T16" fmla="*/ 0 w 245"/>
                <a:gd name="T17" fmla="*/ 0 h 213"/>
                <a:gd name="T18" fmla="*/ 0 w 245"/>
                <a:gd name="T19" fmla="*/ 0 h 213"/>
                <a:gd name="T20" fmla="*/ 0 w 245"/>
                <a:gd name="T21" fmla="*/ 0 h 21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45"/>
                <a:gd name="T34" fmla="*/ 0 h 213"/>
                <a:gd name="T35" fmla="*/ 245 w 245"/>
                <a:gd name="T36" fmla="*/ 213 h 21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45" h="213">
                  <a:moveTo>
                    <a:pt x="0" y="42"/>
                  </a:moveTo>
                  <a:lnTo>
                    <a:pt x="18" y="12"/>
                  </a:lnTo>
                  <a:lnTo>
                    <a:pt x="41" y="0"/>
                  </a:lnTo>
                  <a:lnTo>
                    <a:pt x="45" y="30"/>
                  </a:lnTo>
                  <a:lnTo>
                    <a:pt x="108" y="90"/>
                  </a:lnTo>
                  <a:lnTo>
                    <a:pt x="201" y="145"/>
                  </a:lnTo>
                  <a:lnTo>
                    <a:pt x="245" y="105"/>
                  </a:lnTo>
                  <a:lnTo>
                    <a:pt x="221" y="213"/>
                  </a:lnTo>
                  <a:lnTo>
                    <a:pt x="30" y="71"/>
                  </a:lnTo>
                  <a:lnTo>
                    <a:pt x="6" y="67"/>
                  </a:lnTo>
                  <a:lnTo>
                    <a:pt x="0" y="42"/>
                  </a:lnTo>
                  <a:close/>
                </a:path>
              </a:pathLst>
            </a:custGeom>
            <a:solidFill>
              <a:srgbClr val="B96E4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9176" name="Freeform 88"/>
            <p:cNvSpPr>
              <a:spLocks/>
            </p:cNvSpPr>
            <p:nvPr/>
          </p:nvSpPr>
          <p:spPr bwMode="auto">
            <a:xfrm>
              <a:off x="3184" y="1878"/>
              <a:ext cx="47" cy="27"/>
            </a:xfrm>
            <a:custGeom>
              <a:avLst/>
              <a:gdLst>
                <a:gd name="T0" fmla="*/ 0 w 279"/>
                <a:gd name="T1" fmla="*/ 0 h 161"/>
                <a:gd name="T2" fmla="*/ 0 w 279"/>
                <a:gd name="T3" fmla="*/ 0 h 161"/>
                <a:gd name="T4" fmla="*/ 0 w 279"/>
                <a:gd name="T5" fmla="*/ 0 h 161"/>
                <a:gd name="T6" fmla="*/ 0 w 279"/>
                <a:gd name="T7" fmla="*/ 0 h 161"/>
                <a:gd name="T8" fmla="*/ 0 w 279"/>
                <a:gd name="T9" fmla="*/ 0 h 161"/>
                <a:gd name="T10" fmla="*/ 0 w 279"/>
                <a:gd name="T11" fmla="*/ 0 h 161"/>
                <a:gd name="T12" fmla="*/ 0 w 279"/>
                <a:gd name="T13" fmla="*/ 0 h 161"/>
                <a:gd name="T14" fmla="*/ 0 w 279"/>
                <a:gd name="T15" fmla="*/ 0 h 161"/>
                <a:gd name="T16" fmla="*/ 0 60000 65536"/>
                <a:gd name="T17" fmla="*/ 0 60000 65536"/>
                <a:gd name="T18" fmla="*/ 0 60000 65536"/>
                <a:gd name="T19" fmla="*/ 0 60000 65536"/>
                <a:gd name="T20" fmla="*/ 0 60000 65536"/>
                <a:gd name="T21" fmla="*/ 0 60000 65536"/>
                <a:gd name="T22" fmla="*/ 0 60000 65536"/>
                <a:gd name="T23" fmla="*/ 0 60000 65536"/>
                <a:gd name="T24" fmla="*/ 0 w 279"/>
                <a:gd name="T25" fmla="*/ 0 h 161"/>
                <a:gd name="T26" fmla="*/ 279 w 279"/>
                <a:gd name="T27" fmla="*/ 161 h 16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79" h="161">
                  <a:moveTo>
                    <a:pt x="10" y="13"/>
                  </a:moveTo>
                  <a:lnTo>
                    <a:pt x="0" y="32"/>
                  </a:lnTo>
                  <a:lnTo>
                    <a:pt x="44" y="37"/>
                  </a:lnTo>
                  <a:lnTo>
                    <a:pt x="238" y="138"/>
                  </a:lnTo>
                  <a:lnTo>
                    <a:pt x="251" y="161"/>
                  </a:lnTo>
                  <a:lnTo>
                    <a:pt x="279" y="135"/>
                  </a:lnTo>
                  <a:lnTo>
                    <a:pt x="29" y="0"/>
                  </a:lnTo>
                  <a:lnTo>
                    <a:pt x="10" y="13"/>
                  </a:lnTo>
                  <a:close/>
                </a:path>
              </a:pathLst>
            </a:custGeom>
            <a:solidFill>
              <a:srgbClr val="B96E4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9177" name="Freeform 89"/>
            <p:cNvSpPr>
              <a:spLocks/>
            </p:cNvSpPr>
            <p:nvPr/>
          </p:nvSpPr>
          <p:spPr bwMode="auto">
            <a:xfrm>
              <a:off x="3232" y="1893"/>
              <a:ext cx="117" cy="47"/>
            </a:xfrm>
            <a:custGeom>
              <a:avLst/>
              <a:gdLst>
                <a:gd name="T0" fmla="*/ 0 w 698"/>
                <a:gd name="T1" fmla="*/ 0 h 279"/>
                <a:gd name="T2" fmla="*/ 0 w 698"/>
                <a:gd name="T3" fmla="*/ 0 h 279"/>
                <a:gd name="T4" fmla="*/ 0 w 698"/>
                <a:gd name="T5" fmla="*/ 0 h 279"/>
                <a:gd name="T6" fmla="*/ 0 w 698"/>
                <a:gd name="T7" fmla="*/ 0 h 279"/>
                <a:gd name="T8" fmla="*/ 0 w 698"/>
                <a:gd name="T9" fmla="*/ 0 h 279"/>
                <a:gd name="T10" fmla="*/ 0 w 698"/>
                <a:gd name="T11" fmla="*/ 0 h 279"/>
                <a:gd name="T12" fmla="*/ 0 w 698"/>
                <a:gd name="T13" fmla="*/ 0 h 279"/>
                <a:gd name="T14" fmla="*/ 0 w 698"/>
                <a:gd name="T15" fmla="*/ 0 h 279"/>
                <a:gd name="T16" fmla="*/ 0 w 698"/>
                <a:gd name="T17" fmla="*/ 0 h 279"/>
                <a:gd name="T18" fmla="*/ 0 w 698"/>
                <a:gd name="T19" fmla="*/ 0 h 279"/>
                <a:gd name="T20" fmla="*/ 0 w 698"/>
                <a:gd name="T21" fmla="*/ 0 h 279"/>
                <a:gd name="T22" fmla="*/ 0 w 698"/>
                <a:gd name="T23" fmla="*/ 0 h 279"/>
                <a:gd name="T24" fmla="*/ 0 w 698"/>
                <a:gd name="T25" fmla="*/ 0 h 279"/>
                <a:gd name="T26" fmla="*/ 0 w 698"/>
                <a:gd name="T27" fmla="*/ 0 h 279"/>
                <a:gd name="T28" fmla="*/ 1 w 698"/>
                <a:gd name="T29" fmla="*/ 0 h 279"/>
                <a:gd name="T30" fmla="*/ 1 w 698"/>
                <a:gd name="T31" fmla="*/ 0 h 279"/>
                <a:gd name="T32" fmla="*/ 1 w 698"/>
                <a:gd name="T33" fmla="*/ 0 h 279"/>
                <a:gd name="T34" fmla="*/ 1 w 698"/>
                <a:gd name="T35" fmla="*/ 0 h 279"/>
                <a:gd name="T36" fmla="*/ 0 w 698"/>
                <a:gd name="T37" fmla="*/ 0 h 279"/>
                <a:gd name="T38" fmla="*/ 0 w 698"/>
                <a:gd name="T39" fmla="*/ 0 h 279"/>
                <a:gd name="T40" fmla="*/ 0 w 698"/>
                <a:gd name="T41" fmla="*/ 0 h 279"/>
                <a:gd name="T42" fmla="*/ 0 w 698"/>
                <a:gd name="T43" fmla="*/ 0 h 279"/>
                <a:gd name="T44" fmla="*/ 0 w 698"/>
                <a:gd name="T45" fmla="*/ 0 h 279"/>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698"/>
                <a:gd name="T70" fmla="*/ 0 h 279"/>
                <a:gd name="T71" fmla="*/ 698 w 698"/>
                <a:gd name="T72" fmla="*/ 279 h 279"/>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698" h="279">
                  <a:moveTo>
                    <a:pt x="3" y="159"/>
                  </a:moveTo>
                  <a:lnTo>
                    <a:pt x="27" y="203"/>
                  </a:lnTo>
                  <a:lnTo>
                    <a:pt x="69" y="220"/>
                  </a:lnTo>
                  <a:lnTo>
                    <a:pt x="71" y="158"/>
                  </a:lnTo>
                  <a:lnTo>
                    <a:pt x="98" y="89"/>
                  </a:lnTo>
                  <a:lnTo>
                    <a:pt x="61" y="108"/>
                  </a:lnTo>
                  <a:lnTo>
                    <a:pt x="47" y="118"/>
                  </a:lnTo>
                  <a:lnTo>
                    <a:pt x="42" y="98"/>
                  </a:lnTo>
                  <a:lnTo>
                    <a:pt x="45" y="57"/>
                  </a:lnTo>
                  <a:lnTo>
                    <a:pt x="158" y="0"/>
                  </a:lnTo>
                  <a:lnTo>
                    <a:pt x="155" y="73"/>
                  </a:lnTo>
                  <a:lnTo>
                    <a:pt x="135" y="88"/>
                  </a:lnTo>
                  <a:lnTo>
                    <a:pt x="120" y="168"/>
                  </a:lnTo>
                  <a:lnTo>
                    <a:pt x="148" y="227"/>
                  </a:lnTo>
                  <a:lnTo>
                    <a:pt x="582" y="95"/>
                  </a:lnTo>
                  <a:lnTo>
                    <a:pt x="550" y="32"/>
                  </a:lnTo>
                  <a:lnTo>
                    <a:pt x="698" y="93"/>
                  </a:lnTo>
                  <a:lnTo>
                    <a:pt x="673" y="111"/>
                  </a:lnTo>
                  <a:lnTo>
                    <a:pt x="153" y="279"/>
                  </a:lnTo>
                  <a:lnTo>
                    <a:pt x="107" y="268"/>
                  </a:lnTo>
                  <a:lnTo>
                    <a:pt x="14" y="230"/>
                  </a:lnTo>
                  <a:lnTo>
                    <a:pt x="0" y="187"/>
                  </a:lnTo>
                  <a:lnTo>
                    <a:pt x="3" y="159"/>
                  </a:lnTo>
                  <a:close/>
                </a:path>
              </a:pathLst>
            </a:custGeom>
            <a:solidFill>
              <a:srgbClr val="B96E4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9178" name="Freeform 90"/>
            <p:cNvSpPr>
              <a:spLocks/>
            </p:cNvSpPr>
            <p:nvPr/>
          </p:nvSpPr>
          <p:spPr bwMode="auto">
            <a:xfrm>
              <a:off x="3276" y="1873"/>
              <a:ext cx="69" cy="30"/>
            </a:xfrm>
            <a:custGeom>
              <a:avLst/>
              <a:gdLst>
                <a:gd name="T0" fmla="*/ 0 w 415"/>
                <a:gd name="T1" fmla="*/ 0 h 182"/>
                <a:gd name="T2" fmla="*/ 0 w 415"/>
                <a:gd name="T3" fmla="*/ 0 h 182"/>
                <a:gd name="T4" fmla="*/ 0 w 415"/>
                <a:gd name="T5" fmla="*/ 0 h 182"/>
                <a:gd name="T6" fmla="*/ 0 w 415"/>
                <a:gd name="T7" fmla="*/ 0 h 182"/>
                <a:gd name="T8" fmla="*/ 0 w 415"/>
                <a:gd name="T9" fmla="*/ 0 h 182"/>
                <a:gd name="T10" fmla="*/ 0 w 415"/>
                <a:gd name="T11" fmla="*/ 0 h 182"/>
                <a:gd name="T12" fmla="*/ 0 w 415"/>
                <a:gd name="T13" fmla="*/ 0 h 182"/>
                <a:gd name="T14" fmla="*/ 0 60000 65536"/>
                <a:gd name="T15" fmla="*/ 0 60000 65536"/>
                <a:gd name="T16" fmla="*/ 0 60000 65536"/>
                <a:gd name="T17" fmla="*/ 0 60000 65536"/>
                <a:gd name="T18" fmla="*/ 0 60000 65536"/>
                <a:gd name="T19" fmla="*/ 0 60000 65536"/>
                <a:gd name="T20" fmla="*/ 0 60000 65536"/>
                <a:gd name="T21" fmla="*/ 0 w 415"/>
                <a:gd name="T22" fmla="*/ 0 h 182"/>
                <a:gd name="T23" fmla="*/ 415 w 415"/>
                <a:gd name="T24" fmla="*/ 182 h 18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15" h="182">
                  <a:moveTo>
                    <a:pt x="32" y="65"/>
                  </a:moveTo>
                  <a:lnTo>
                    <a:pt x="196" y="0"/>
                  </a:lnTo>
                  <a:lnTo>
                    <a:pt x="415" y="53"/>
                  </a:lnTo>
                  <a:lnTo>
                    <a:pt x="374" y="79"/>
                  </a:lnTo>
                  <a:lnTo>
                    <a:pt x="5" y="182"/>
                  </a:lnTo>
                  <a:lnTo>
                    <a:pt x="0" y="134"/>
                  </a:lnTo>
                  <a:lnTo>
                    <a:pt x="32" y="65"/>
                  </a:lnTo>
                  <a:close/>
                </a:path>
              </a:pathLst>
            </a:custGeom>
            <a:solidFill>
              <a:srgbClr val="B96E4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9179" name="Freeform 91"/>
            <p:cNvSpPr>
              <a:spLocks/>
            </p:cNvSpPr>
            <p:nvPr/>
          </p:nvSpPr>
          <p:spPr bwMode="auto">
            <a:xfrm>
              <a:off x="3168" y="1864"/>
              <a:ext cx="72" cy="40"/>
            </a:xfrm>
            <a:custGeom>
              <a:avLst/>
              <a:gdLst>
                <a:gd name="T0" fmla="*/ 0 w 429"/>
                <a:gd name="T1" fmla="*/ 0 h 239"/>
                <a:gd name="T2" fmla="*/ 0 w 429"/>
                <a:gd name="T3" fmla="*/ 0 h 239"/>
                <a:gd name="T4" fmla="*/ 0 w 429"/>
                <a:gd name="T5" fmla="*/ 0 h 239"/>
                <a:gd name="T6" fmla="*/ 0 w 429"/>
                <a:gd name="T7" fmla="*/ 0 h 239"/>
                <a:gd name="T8" fmla="*/ 0 w 429"/>
                <a:gd name="T9" fmla="*/ 0 h 239"/>
                <a:gd name="T10" fmla="*/ 0 60000 65536"/>
                <a:gd name="T11" fmla="*/ 0 60000 65536"/>
                <a:gd name="T12" fmla="*/ 0 60000 65536"/>
                <a:gd name="T13" fmla="*/ 0 60000 65536"/>
                <a:gd name="T14" fmla="*/ 0 60000 65536"/>
                <a:gd name="T15" fmla="*/ 0 w 429"/>
                <a:gd name="T16" fmla="*/ 0 h 239"/>
                <a:gd name="T17" fmla="*/ 429 w 429"/>
                <a:gd name="T18" fmla="*/ 239 h 239"/>
              </a:gdLst>
              <a:ahLst/>
              <a:cxnLst>
                <a:cxn ang="T10">
                  <a:pos x="T0" y="T1"/>
                </a:cxn>
                <a:cxn ang="T11">
                  <a:pos x="T2" y="T3"/>
                </a:cxn>
                <a:cxn ang="T12">
                  <a:pos x="T4" y="T5"/>
                </a:cxn>
                <a:cxn ang="T13">
                  <a:pos x="T6" y="T7"/>
                </a:cxn>
                <a:cxn ang="T14">
                  <a:pos x="T8" y="T9"/>
                </a:cxn>
              </a:cxnLst>
              <a:rect l="T15" t="T16" r="T17" b="T18"/>
              <a:pathLst>
                <a:path w="429" h="239">
                  <a:moveTo>
                    <a:pt x="0" y="15"/>
                  </a:moveTo>
                  <a:lnTo>
                    <a:pt x="6" y="0"/>
                  </a:lnTo>
                  <a:lnTo>
                    <a:pt x="429" y="205"/>
                  </a:lnTo>
                  <a:lnTo>
                    <a:pt x="419" y="239"/>
                  </a:lnTo>
                  <a:lnTo>
                    <a:pt x="0" y="15"/>
                  </a:lnTo>
                  <a:close/>
                </a:path>
              </a:pathLst>
            </a:custGeom>
            <a:solidFill>
              <a:srgbClr val="B34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9180" name="Freeform 92"/>
            <p:cNvSpPr>
              <a:spLocks/>
            </p:cNvSpPr>
            <p:nvPr/>
          </p:nvSpPr>
          <p:spPr bwMode="auto">
            <a:xfrm>
              <a:off x="3180" y="1839"/>
              <a:ext cx="144" cy="49"/>
            </a:xfrm>
            <a:custGeom>
              <a:avLst/>
              <a:gdLst>
                <a:gd name="T0" fmla="*/ 0 w 865"/>
                <a:gd name="T1" fmla="*/ 0 h 294"/>
                <a:gd name="T2" fmla="*/ 0 w 865"/>
                <a:gd name="T3" fmla="*/ 0 h 294"/>
                <a:gd name="T4" fmla="*/ 0 w 865"/>
                <a:gd name="T5" fmla="*/ 0 h 294"/>
                <a:gd name="T6" fmla="*/ 0 w 865"/>
                <a:gd name="T7" fmla="*/ 0 h 294"/>
                <a:gd name="T8" fmla="*/ 0 w 865"/>
                <a:gd name="T9" fmla="*/ 0 h 294"/>
                <a:gd name="T10" fmla="*/ 0 w 865"/>
                <a:gd name="T11" fmla="*/ 0 h 294"/>
                <a:gd name="T12" fmla="*/ 0 w 865"/>
                <a:gd name="T13" fmla="*/ 0 h 294"/>
                <a:gd name="T14" fmla="*/ 0 w 865"/>
                <a:gd name="T15" fmla="*/ 0 h 294"/>
                <a:gd name="T16" fmla="*/ 0 w 865"/>
                <a:gd name="T17" fmla="*/ 0 h 294"/>
                <a:gd name="T18" fmla="*/ 0 w 865"/>
                <a:gd name="T19" fmla="*/ 0 h 294"/>
                <a:gd name="T20" fmla="*/ 1 w 865"/>
                <a:gd name="T21" fmla="*/ 0 h 294"/>
                <a:gd name="T22" fmla="*/ 1 w 865"/>
                <a:gd name="T23" fmla="*/ 0 h 294"/>
                <a:gd name="T24" fmla="*/ 1 w 865"/>
                <a:gd name="T25" fmla="*/ 0 h 294"/>
                <a:gd name="T26" fmla="*/ 1 w 865"/>
                <a:gd name="T27" fmla="*/ 0 h 294"/>
                <a:gd name="T28" fmla="*/ 0 w 865"/>
                <a:gd name="T29" fmla="*/ 0 h 294"/>
                <a:gd name="T30" fmla="*/ 0 w 865"/>
                <a:gd name="T31" fmla="*/ 0 h 294"/>
                <a:gd name="T32" fmla="*/ 0 w 865"/>
                <a:gd name="T33" fmla="*/ 0 h 294"/>
                <a:gd name="T34" fmla="*/ 0 w 865"/>
                <a:gd name="T35" fmla="*/ 0 h 29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865"/>
                <a:gd name="T55" fmla="*/ 0 h 294"/>
                <a:gd name="T56" fmla="*/ 865 w 865"/>
                <a:gd name="T57" fmla="*/ 294 h 294"/>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865" h="294">
                  <a:moveTo>
                    <a:pt x="3" y="87"/>
                  </a:moveTo>
                  <a:lnTo>
                    <a:pt x="377" y="223"/>
                  </a:lnTo>
                  <a:lnTo>
                    <a:pt x="362" y="294"/>
                  </a:lnTo>
                  <a:lnTo>
                    <a:pt x="444" y="265"/>
                  </a:lnTo>
                  <a:lnTo>
                    <a:pt x="490" y="247"/>
                  </a:lnTo>
                  <a:lnTo>
                    <a:pt x="478" y="183"/>
                  </a:lnTo>
                  <a:lnTo>
                    <a:pt x="597" y="137"/>
                  </a:lnTo>
                  <a:lnTo>
                    <a:pt x="620" y="182"/>
                  </a:lnTo>
                  <a:lnTo>
                    <a:pt x="607" y="260"/>
                  </a:lnTo>
                  <a:lnTo>
                    <a:pt x="774" y="179"/>
                  </a:lnTo>
                  <a:lnTo>
                    <a:pt x="820" y="182"/>
                  </a:lnTo>
                  <a:lnTo>
                    <a:pt x="865" y="96"/>
                  </a:lnTo>
                  <a:lnTo>
                    <a:pt x="860" y="33"/>
                  </a:lnTo>
                  <a:lnTo>
                    <a:pt x="801" y="0"/>
                  </a:lnTo>
                  <a:lnTo>
                    <a:pt x="370" y="136"/>
                  </a:lnTo>
                  <a:lnTo>
                    <a:pt x="338" y="152"/>
                  </a:lnTo>
                  <a:lnTo>
                    <a:pt x="0" y="36"/>
                  </a:lnTo>
                  <a:lnTo>
                    <a:pt x="3" y="87"/>
                  </a:lnTo>
                  <a:close/>
                </a:path>
              </a:pathLst>
            </a:custGeom>
            <a:solidFill>
              <a:srgbClr val="D0BAB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9181" name="Freeform 93"/>
            <p:cNvSpPr>
              <a:spLocks/>
            </p:cNvSpPr>
            <p:nvPr/>
          </p:nvSpPr>
          <p:spPr bwMode="auto">
            <a:xfrm>
              <a:off x="3171" y="1820"/>
              <a:ext cx="154" cy="65"/>
            </a:xfrm>
            <a:custGeom>
              <a:avLst/>
              <a:gdLst>
                <a:gd name="T0" fmla="*/ 0 w 923"/>
                <a:gd name="T1" fmla="*/ 0 h 393"/>
                <a:gd name="T2" fmla="*/ 0 w 923"/>
                <a:gd name="T3" fmla="*/ 0 h 393"/>
                <a:gd name="T4" fmla="*/ 1 w 923"/>
                <a:gd name="T5" fmla="*/ 0 h 393"/>
                <a:gd name="T6" fmla="*/ 0 w 923"/>
                <a:gd name="T7" fmla="*/ 0 h 393"/>
                <a:gd name="T8" fmla="*/ 0 w 923"/>
                <a:gd name="T9" fmla="*/ 0 h 393"/>
                <a:gd name="T10" fmla="*/ 1 w 923"/>
                <a:gd name="T11" fmla="*/ 0 h 393"/>
                <a:gd name="T12" fmla="*/ 1 w 923"/>
                <a:gd name="T13" fmla="*/ 0 h 393"/>
                <a:gd name="T14" fmla="*/ 1 w 923"/>
                <a:gd name="T15" fmla="*/ 0 h 393"/>
                <a:gd name="T16" fmla="*/ 1 w 923"/>
                <a:gd name="T17" fmla="*/ 0 h 393"/>
                <a:gd name="T18" fmla="*/ 1 w 923"/>
                <a:gd name="T19" fmla="*/ 0 h 393"/>
                <a:gd name="T20" fmla="*/ 1 w 923"/>
                <a:gd name="T21" fmla="*/ 0 h 393"/>
                <a:gd name="T22" fmla="*/ 1 w 923"/>
                <a:gd name="T23" fmla="*/ 0 h 393"/>
                <a:gd name="T24" fmla="*/ 1 w 923"/>
                <a:gd name="T25" fmla="*/ 0 h 393"/>
                <a:gd name="T26" fmla="*/ 1 w 923"/>
                <a:gd name="T27" fmla="*/ 0 h 393"/>
                <a:gd name="T28" fmla="*/ 1 w 923"/>
                <a:gd name="T29" fmla="*/ 0 h 393"/>
                <a:gd name="T30" fmla="*/ 1 w 923"/>
                <a:gd name="T31" fmla="*/ 0 h 393"/>
                <a:gd name="T32" fmla="*/ 1 w 923"/>
                <a:gd name="T33" fmla="*/ 0 h 393"/>
                <a:gd name="T34" fmla="*/ 1 w 923"/>
                <a:gd name="T35" fmla="*/ 0 h 393"/>
                <a:gd name="T36" fmla="*/ 1 w 923"/>
                <a:gd name="T37" fmla="*/ 0 h 393"/>
                <a:gd name="T38" fmla="*/ 1 w 923"/>
                <a:gd name="T39" fmla="*/ 0 h 393"/>
                <a:gd name="T40" fmla="*/ 1 w 923"/>
                <a:gd name="T41" fmla="*/ 0 h 393"/>
                <a:gd name="T42" fmla="*/ 1 w 923"/>
                <a:gd name="T43" fmla="*/ 0 h 393"/>
                <a:gd name="T44" fmla="*/ 0 w 923"/>
                <a:gd name="T45" fmla="*/ 0 h 393"/>
                <a:gd name="T46" fmla="*/ 0 w 923"/>
                <a:gd name="T47" fmla="*/ 0 h 393"/>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923"/>
                <a:gd name="T73" fmla="*/ 0 h 393"/>
                <a:gd name="T74" fmla="*/ 923 w 923"/>
                <a:gd name="T75" fmla="*/ 393 h 393"/>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923" h="393">
                  <a:moveTo>
                    <a:pt x="0" y="98"/>
                  </a:moveTo>
                  <a:lnTo>
                    <a:pt x="461" y="0"/>
                  </a:lnTo>
                  <a:lnTo>
                    <a:pt x="707" y="52"/>
                  </a:lnTo>
                  <a:lnTo>
                    <a:pt x="306" y="149"/>
                  </a:lnTo>
                  <a:lnTo>
                    <a:pt x="400" y="182"/>
                  </a:lnTo>
                  <a:lnTo>
                    <a:pt x="803" y="81"/>
                  </a:lnTo>
                  <a:lnTo>
                    <a:pt x="845" y="65"/>
                  </a:lnTo>
                  <a:lnTo>
                    <a:pt x="899" y="95"/>
                  </a:lnTo>
                  <a:lnTo>
                    <a:pt x="922" y="130"/>
                  </a:lnTo>
                  <a:lnTo>
                    <a:pt x="923" y="229"/>
                  </a:lnTo>
                  <a:lnTo>
                    <a:pt x="874" y="296"/>
                  </a:lnTo>
                  <a:lnTo>
                    <a:pt x="828" y="299"/>
                  </a:lnTo>
                  <a:lnTo>
                    <a:pt x="820" y="319"/>
                  </a:lnTo>
                  <a:lnTo>
                    <a:pt x="778" y="340"/>
                  </a:lnTo>
                  <a:lnTo>
                    <a:pt x="727" y="355"/>
                  </a:lnTo>
                  <a:lnTo>
                    <a:pt x="655" y="393"/>
                  </a:lnTo>
                  <a:lnTo>
                    <a:pt x="661" y="374"/>
                  </a:lnTo>
                  <a:lnTo>
                    <a:pt x="684" y="318"/>
                  </a:lnTo>
                  <a:lnTo>
                    <a:pt x="854" y="250"/>
                  </a:lnTo>
                  <a:lnTo>
                    <a:pt x="886" y="209"/>
                  </a:lnTo>
                  <a:lnTo>
                    <a:pt x="877" y="138"/>
                  </a:lnTo>
                  <a:lnTo>
                    <a:pt x="854" y="124"/>
                  </a:lnTo>
                  <a:lnTo>
                    <a:pt x="425" y="243"/>
                  </a:lnTo>
                  <a:lnTo>
                    <a:pt x="0" y="98"/>
                  </a:lnTo>
                  <a:close/>
                </a:path>
              </a:pathLst>
            </a:custGeom>
            <a:solidFill>
              <a:srgbClr val="B34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9182" name="Freeform 94"/>
            <p:cNvSpPr>
              <a:spLocks/>
            </p:cNvSpPr>
            <p:nvPr/>
          </p:nvSpPr>
          <p:spPr bwMode="auto">
            <a:xfrm>
              <a:off x="3252" y="1892"/>
              <a:ext cx="79" cy="40"/>
            </a:xfrm>
            <a:custGeom>
              <a:avLst/>
              <a:gdLst>
                <a:gd name="T0" fmla="*/ 0 w 474"/>
                <a:gd name="T1" fmla="*/ 0 h 243"/>
                <a:gd name="T2" fmla="*/ 0 w 474"/>
                <a:gd name="T3" fmla="*/ 0 h 243"/>
                <a:gd name="T4" fmla="*/ 0 w 474"/>
                <a:gd name="T5" fmla="*/ 0 h 243"/>
                <a:gd name="T6" fmla="*/ 0 w 474"/>
                <a:gd name="T7" fmla="*/ 0 h 243"/>
                <a:gd name="T8" fmla="*/ 0 w 474"/>
                <a:gd name="T9" fmla="*/ 0 h 243"/>
                <a:gd name="T10" fmla="*/ 0 w 474"/>
                <a:gd name="T11" fmla="*/ 0 h 243"/>
                <a:gd name="T12" fmla="*/ 0 w 474"/>
                <a:gd name="T13" fmla="*/ 0 h 243"/>
                <a:gd name="T14" fmla="*/ 0 w 474"/>
                <a:gd name="T15" fmla="*/ 0 h 243"/>
                <a:gd name="T16" fmla="*/ 0 w 474"/>
                <a:gd name="T17" fmla="*/ 0 h 243"/>
                <a:gd name="T18" fmla="*/ 0 w 474"/>
                <a:gd name="T19" fmla="*/ 0 h 243"/>
                <a:gd name="T20" fmla="*/ 0 w 474"/>
                <a:gd name="T21" fmla="*/ 0 h 243"/>
                <a:gd name="T22" fmla="*/ 0 w 474"/>
                <a:gd name="T23" fmla="*/ 0 h 243"/>
                <a:gd name="T24" fmla="*/ 0 w 474"/>
                <a:gd name="T25" fmla="*/ 0 h 243"/>
                <a:gd name="T26" fmla="*/ 0 w 474"/>
                <a:gd name="T27" fmla="*/ 0 h 243"/>
                <a:gd name="T28" fmla="*/ 0 w 474"/>
                <a:gd name="T29" fmla="*/ 0 h 243"/>
                <a:gd name="T30" fmla="*/ 0 w 474"/>
                <a:gd name="T31" fmla="*/ 0 h 24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474"/>
                <a:gd name="T49" fmla="*/ 0 h 243"/>
                <a:gd name="T50" fmla="*/ 474 w 474"/>
                <a:gd name="T51" fmla="*/ 243 h 243"/>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474" h="243">
                  <a:moveTo>
                    <a:pt x="158" y="74"/>
                  </a:moveTo>
                  <a:lnTo>
                    <a:pt x="439" y="0"/>
                  </a:lnTo>
                  <a:lnTo>
                    <a:pt x="436" y="43"/>
                  </a:lnTo>
                  <a:lnTo>
                    <a:pt x="440" y="78"/>
                  </a:lnTo>
                  <a:lnTo>
                    <a:pt x="474" y="104"/>
                  </a:lnTo>
                  <a:lnTo>
                    <a:pt x="36" y="243"/>
                  </a:lnTo>
                  <a:lnTo>
                    <a:pt x="12" y="230"/>
                  </a:lnTo>
                  <a:lnTo>
                    <a:pt x="0" y="191"/>
                  </a:lnTo>
                  <a:lnTo>
                    <a:pt x="17" y="108"/>
                  </a:lnTo>
                  <a:lnTo>
                    <a:pt x="34" y="98"/>
                  </a:lnTo>
                  <a:lnTo>
                    <a:pt x="76" y="183"/>
                  </a:lnTo>
                  <a:lnTo>
                    <a:pt x="98" y="202"/>
                  </a:lnTo>
                  <a:lnTo>
                    <a:pt x="101" y="128"/>
                  </a:lnTo>
                  <a:lnTo>
                    <a:pt x="126" y="104"/>
                  </a:lnTo>
                  <a:lnTo>
                    <a:pt x="179" y="120"/>
                  </a:lnTo>
                  <a:lnTo>
                    <a:pt x="158" y="74"/>
                  </a:lnTo>
                  <a:close/>
                </a:path>
              </a:pathLst>
            </a:custGeom>
            <a:solidFill>
              <a:srgbClr val="D0BAB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9183" name="Freeform 95"/>
            <p:cNvSpPr>
              <a:spLocks/>
            </p:cNvSpPr>
            <p:nvPr/>
          </p:nvSpPr>
          <p:spPr bwMode="auto">
            <a:xfrm>
              <a:off x="3239" y="1879"/>
              <a:ext cx="24" cy="13"/>
            </a:xfrm>
            <a:custGeom>
              <a:avLst/>
              <a:gdLst>
                <a:gd name="T0" fmla="*/ 0 w 145"/>
                <a:gd name="T1" fmla="*/ 0 h 82"/>
                <a:gd name="T2" fmla="*/ 0 w 145"/>
                <a:gd name="T3" fmla="*/ 0 h 82"/>
                <a:gd name="T4" fmla="*/ 0 w 145"/>
                <a:gd name="T5" fmla="*/ 0 h 82"/>
                <a:gd name="T6" fmla="*/ 0 w 145"/>
                <a:gd name="T7" fmla="*/ 0 h 82"/>
                <a:gd name="T8" fmla="*/ 0 w 145"/>
                <a:gd name="T9" fmla="*/ 0 h 82"/>
                <a:gd name="T10" fmla="*/ 0 w 145"/>
                <a:gd name="T11" fmla="*/ 0 h 82"/>
                <a:gd name="T12" fmla="*/ 0 60000 65536"/>
                <a:gd name="T13" fmla="*/ 0 60000 65536"/>
                <a:gd name="T14" fmla="*/ 0 60000 65536"/>
                <a:gd name="T15" fmla="*/ 0 60000 65536"/>
                <a:gd name="T16" fmla="*/ 0 60000 65536"/>
                <a:gd name="T17" fmla="*/ 0 60000 65536"/>
                <a:gd name="T18" fmla="*/ 0 w 145"/>
                <a:gd name="T19" fmla="*/ 0 h 82"/>
                <a:gd name="T20" fmla="*/ 145 w 145"/>
                <a:gd name="T21" fmla="*/ 82 h 82"/>
              </a:gdLst>
              <a:ahLst/>
              <a:cxnLst>
                <a:cxn ang="T12">
                  <a:pos x="T0" y="T1"/>
                </a:cxn>
                <a:cxn ang="T13">
                  <a:pos x="T2" y="T3"/>
                </a:cxn>
                <a:cxn ang="T14">
                  <a:pos x="T4" y="T5"/>
                </a:cxn>
                <a:cxn ang="T15">
                  <a:pos x="T6" y="T7"/>
                </a:cxn>
                <a:cxn ang="T16">
                  <a:pos x="T8" y="T9"/>
                </a:cxn>
                <a:cxn ang="T17">
                  <a:pos x="T10" y="T11"/>
                </a:cxn>
              </a:cxnLst>
              <a:rect l="T18" t="T19" r="T20" b="T21"/>
              <a:pathLst>
                <a:path w="145" h="82">
                  <a:moveTo>
                    <a:pt x="0" y="71"/>
                  </a:moveTo>
                  <a:lnTo>
                    <a:pt x="95" y="62"/>
                  </a:lnTo>
                  <a:lnTo>
                    <a:pt x="91" y="82"/>
                  </a:lnTo>
                  <a:lnTo>
                    <a:pt x="134" y="65"/>
                  </a:lnTo>
                  <a:lnTo>
                    <a:pt x="145" y="0"/>
                  </a:lnTo>
                  <a:lnTo>
                    <a:pt x="0" y="71"/>
                  </a:lnTo>
                  <a:close/>
                </a:path>
              </a:pathLst>
            </a:custGeom>
            <a:solidFill>
              <a:srgbClr val="B34F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9184" name="Freeform 96"/>
            <p:cNvSpPr>
              <a:spLocks/>
            </p:cNvSpPr>
            <p:nvPr/>
          </p:nvSpPr>
          <p:spPr bwMode="auto">
            <a:xfrm>
              <a:off x="3163" y="1818"/>
              <a:ext cx="159" cy="56"/>
            </a:xfrm>
            <a:custGeom>
              <a:avLst/>
              <a:gdLst>
                <a:gd name="T0" fmla="*/ 0 w 949"/>
                <a:gd name="T1" fmla="*/ 0 h 336"/>
                <a:gd name="T2" fmla="*/ 0 w 949"/>
                <a:gd name="T3" fmla="*/ 0 h 336"/>
                <a:gd name="T4" fmla="*/ 0 w 949"/>
                <a:gd name="T5" fmla="*/ 0 h 336"/>
                <a:gd name="T6" fmla="*/ 0 w 949"/>
                <a:gd name="T7" fmla="*/ 0 h 336"/>
                <a:gd name="T8" fmla="*/ 0 w 949"/>
                <a:gd name="T9" fmla="*/ 0 h 336"/>
                <a:gd name="T10" fmla="*/ 0 w 949"/>
                <a:gd name="T11" fmla="*/ 0 h 336"/>
                <a:gd name="T12" fmla="*/ 0 w 949"/>
                <a:gd name="T13" fmla="*/ 0 h 336"/>
                <a:gd name="T14" fmla="*/ 0 w 949"/>
                <a:gd name="T15" fmla="*/ 0 h 336"/>
                <a:gd name="T16" fmla="*/ 0 w 949"/>
                <a:gd name="T17" fmla="*/ 0 h 336"/>
                <a:gd name="T18" fmla="*/ 0 w 949"/>
                <a:gd name="T19" fmla="*/ 0 h 336"/>
                <a:gd name="T20" fmla="*/ 1 w 949"/>
                <a:gd name="T21" fmla="*/ 0 h 336"/>
                <a:gd name="T22" fmla="*/ 1 w 949"/>
                <a:gd name="T23" fmla="*/ 0 h 336"/>
                <a:gd name="T24" fmla="*/ 1 w 949"/>
                <a:gd name="T25" fmla="*/ 0 h 336"/>
                <a:gd name="T26" fmla="*/ 1 w 949"/>
                <a:gd name="T27" fmla="*/ 0 h 336"/>
                <a:gd name="T28" fmla="*/ 1 w 949"/>
                <a:gd name="T29" fmla="*/ 0 h 336"/>
                <a:gd name="T30" fmla="*/ 1 w 949"/>
                <a:gd name="T31" fmla="*/ 0 h 336"/>
                <a:gd name="T32" fmla="*/ 1 w 949"/>
                <a:gd name="T33" fmla="*/ 0 h 336"/>
                <a:gd name="T34" fmla="*/ 1 w 949"/>
                <a:gd name="T35" fmla="*/ 0 h 336"/>
                <a:gd name="T36" fmla="*/ 1 w 949"/>
                <a:gd name="T37" fmla="*/ 0 h 336"/>
                <a:gd name="T38" fmla="*/ 1 w 949"/>
                <a:gd name="T39" fmla="*/ 0 h 336"/>
                <a:gd name="T40" fmla="*/ 1 w 949"/>
                <a:gd name="T41" fmla="*/ 0 h 336"/>
                <a:gd name="T42" fmla="*/ 1 w 949"/>
                <a:gd name="T43" fmla="*/ 0 h 336"/>
                <a:gd name="T44" fmla="*/ 1 w 949"/>
                <a:gd name="T45" fmla="*/ 0 h 336"/>
                <a:gd name="T46" fmla="*/ 0 w 949"/>
                <a:gd name="T47" fmla="*/ 0 h 336"/>
                <a:gd name="T48" fmla="*/ 0 w 949"/>
                <a:gd name="T49" fmla="*/ 0 h 336"/>
                <a:gd name="T50" fmla="*/ 0 w 949"/>
                <a:gd name="T51" fmla="*/ 0 h 336"/>
                <a:gd name="T52" fmla="*/ 0 w 949"/>
                <a:gd name="T53" fmla="*/ 0 h 336"/>
                <a:gd name="T54" fmla="*/ 0 w 949"/>
                <a:gd name="T55" fmla="*/ 0 h 336"/>
                <a:gd name="T56" fmla="*/ 0 w 949"/>
                <a:gd name="T57" fmla="*/ 0 h 336"/>
                <a:gd name="T58" fmla="*/ 0 w 949"/>
                <a:gd name="T59" fmla="*/ 0 h 336"/>
                <a:gd name="T60" fmla="*/ 1 w 949"/>
                <a:gd name="T61" fmla="*/ 0 h 336"/>
                <a:gd name="T62" fmla="*/ 0 w 949"/>
                <a:gd name="T63" fmla="*/ 0 h 336"/>
                <a:gd name="T64" fmla="*/ 0 w 949"/>
                <a:gd name="T65" fmla="*/ 0 h 3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949"/>
                <a:gd name="T100" fmla="*/ 0 h 336"/>
                <a:gd name="T101" fmla="*/ 949 w 949"/>
                <a:gd name="T102" fmla="*/ 336 h 3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949" h="336">
                  <a:moveTo>
                    <a:pt x="8" y="87"/>
                  </a:moveTo>
                  <a:lnTo>
                    <a:pt x="0" y="119"/>
                  </a:lnTo>
                  <a:lnTo>
                    <a:pt x="83" y="162"/>
                  </a:lnTo>
                  <a:lnTo>
                    <a:pt x="94" y="202"/>
                  </a:lnTo>
                  <a:lnTo>
                    <a:pt x="96" y="236"/>
                  </a:lnTo>
                  <a:lnTo>
                    <a:pt x="87" y="275"/>
                  </a:lnTo>
                  <a:lnTo>
                    <a:pt x="113" y="241"/>
                  </a:lnTo>
                  <a:lnTo>
                    <a:pt x="126" y="202"/>
                  </a:lnTo>
                  <a:lnTo>
                    <a:pt x="123" y="172"/>
                  </a:lnTo>
                  <a:lnTo>
                    <a:pt x="444" y="286"/>
                  </a:lnTo>
                  <a:lnTo>
                    <a:pt x="902" y="132"/>
                  </a:lnTo>
                  <a:lnTo>
                    <a:pt x="915" y="172"/>
                  </a:lnTo>
                  <a:lnTo>
                    <a:pt x="915" y="217"/>
                  </a:lnTo>
                  <a:lnTo>
                    <a:pt x="883" y="257"/>
                  </a:lnTo>
                  <a:lnTo>
                    <a:pt x="733" y="318"/>
                  </a:lnTo>
                  <a:lnTo>
                    <a:pt x="725" y="336"/>
                  </a:lnTo>
                  <a:lnTo>
                    <a:pt x="900" y="270"/>
                  </a:lnTo>
                  <a:lnTo>
                    <a:pt x="934" y="246"/>
                  </a:lnTo>
                  <a:lnTo>
                    <a:pt x="949" y="207"/>
                  </a:lnTo>
                  <a:lnTo>
                    <a:pt x="944" y="153"/>
                  </a:lnTo>
                  <a:lnTo>
                    <a:pt x="921" y="125"/>
                  </a:lnTo>
                  <a:lnTo>
                    <a:pt x="896" y="114"/>
                  </a:lnTo>
                  <a:lnTo>
                    <a:pt x="834" y="143"/>
                  </a:lnTo>
                  <a:lnTo>
                    <a:pt x="454" y="232"/>
                  </a:lnTo>
                  <a:lnTo>
                    <a:pt x="87" y="119"/>
                  </a:lnTo>
                  <a:lnTo>
                    <a:pt x="433" y="251"/>
                  </a:lnTo>
                  <a:lnTo>
                    <a:pt x="433" y="264"/>
                  </a:lnTo>
                  <a:lnTo>
                    <a:pt x="15" y="111"/>
                  </a:lnTo>
                  <a:lnTo>
                    <a:pt x="28" y="98"/>
                  </a:lnTo>
                  <a:lnTo>
                    <a:pt x="494" y="14"/>
                  </a:lnTo>
                  <a:lnTo>
                    <a:pt x="722" y="56"/>
                  </a:lnTo>
                  <a:lnTo>
                    <a:pt x="481" y="0"/>
                  </a:lnTo>
                  <a:lnTo>
                    <a:pt x="8" y="87"/>
                  </a:lnTo>
                  <a:close/>
                </a:path>
              </a:pathLst>
            </a:custGeom>
            <a:solidFill>
              <a:srgbClr val="13151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9185" name="Freeform 97"/>
            <p:cNvSpPr>
              <a:spLocks/>
            </p:cNvSpPr>
            <p:nvPr/>
          </p:nvSpPr>
          <p:spPr bwMode="auto">
            <a:xfrm>
              <a:off x="3164" y="1856"/>
              <a:ext cx="98" cy="49"/>
            </a:xfrm>
            <a:custGeom>
              <a:avLst/>
              <a:gdLst>
                <a:gd name="T0" fmla="*/ 0 w 586"/>
                <a:gd name="T1" fmla="*/ 0 h 298"/>
                <a:gd name="T2" fmla="*/ 0 w 586"/>
                <a:gd name="T3" fmla="*/ 0 h 298"/>
                <a:gd name="T4" fmla="*/ 0 w 586"/>
                <a:gd name="T5" fmla="*/ 0 h 298"/>
                <a:gd name="T6" fmla="*/ 0 w 586"/>
                <a:gd name="T7" fmla="*/ 0 h 298"/>
                <a:gd name="T8" fmla="*/ 1 w 586"/>
                <a:gd name="T9" fmla="*/ 0 h 298"/>
                <a:gd name="T10" fmla="*/ 1 w 586"/>
                <a:gd name="T11" fmla="*/ 0 h 298"/>
                <a:gd name="T12" fmla="*/ 0 w 586"/>
                <a:gd name="T13" fmla="*/ 0 h 298"/>
                <a:gd name="T14" fmla="*/ 0 w 586"/>
                <a:gd name="T15" fmla="*/ 0 h 298"/>
                <a:gd name="T16" fmla="*/ 0 w 586"/>
                <a:gd name="T17" fmla="*/ 0 h 298"/>
                <a:gd name="T18" fmla="*/ 0 w 586"/>
                <a:gd name="T19" fmla="*/ 0 h 298"/>
                <a:gd name="T20" fmla="*/ 0 w 586"/>
                <a:gd name="T21" fmla="*/ 0 h 298"/>
                <a:gd name="T22" fmla="*/ 0 w 586"/>
                <a:gd name="T23" fmla="*/ 0 h 298"/>
                <a:gd name="T24" fmla="*/ 0 w 586"/>
                <a:gd name="T25" fmla="*/ 0 h 298"/>
                <a:gd name="T26" fmla="*/ 0 w 586"/>
                <a:gd name="T27" fmla="*/ 0 h 29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86"/>
                <a:gd name="T43" fmla="*/ 0 h 298"/>
                <a:gd name="T44" fmla="*/ 586 w 586"/>
                <a:gd name="T45" fmla="*/ 298 h 298"/>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86" h="298">
                  <a:moveTo>
                    <a:pt x="99" y="0"/>
                  </a:moveTo>
                  <a:lnTo>
                    <a:pt x="9" y="33"/>
                  </a:lnTo>
                  <a:lnTo>
                    <a:pt x="0" y="66"/>
                  </a:lnTo>
                  <a:lnTo>
                    <a:pt x="446" y="298"/>
                  </a:lnTo>
                  <a:lnTo>
                    <a:pt x="569" y="235"/>
                  </a:lnTo>
                  <a:lnTo>
                    <a:pt x="586" y="194"/>
                  </a:lnTo>
                  <a:lnTo>
                    <a:pt x="449" y="247"/>
                  </a:lnTo>
                  <a:lnTo>
                    <a:pt x="138" y="104"/>
                  </a:lnTo>
                  <a:lnTo>
                    <a:pt x="434" y="257"/>
                  </a:lnTo>
                  <a:lnTo>
                    <a:pt x="440" y="280"/>
                  </a:lnTo>
                  <a:lnTo>
                    <a:pt x="28" y="66"/>
                  </a:lnTo>
                  <a:lnTo>
                    <a:pt x="23" y="46"/>
                  </a:lnTo>
                  <a:lnTo>
                    <a:pt x="98" y="17"/>
                  </a:lnTo>
                  <a:lnTo>
                    <a:pt x="99" y="0"/>
                  </a:lnTo>
                  <a:close/>
                </a:path>
              </a:pathLst>
            </a:custGeom>
            <a:solidFill>
              <a:srgbClr val="13151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9186" name="Freeform 98"/>
            <p:cNvSpPr>
              <a:spLocks/>
            </p:cNvSpPr>
            <p:nvPr/>
          </p:nvSpPr>
          <p:spPr bwMode="auto">
            <a:xfrm>
              <a:off x="3181" y="1861"/>
              <a:ext cx="82" cy="31"/>
            </a:xfrm>
            <a:custGeom>
              <a:avLst/>
              <a:gdLst>
                <a:gd name="T0" fmla="*/ 0 w 491"/>
                <a:gd name="T1" fmla="*/ 0 h 181"/>
                <a:gd name="T2" fmla="*/ 0 w 491"/>
                <a:gd name="T3" fmla="*/ 0 h 181"/>
                <a:gd name="T4" fmla="*/ 0 w 491"/>
                <a:gd name="T5" fmla="*/ 0 h 181"/>
                <a:gd name="T6" fmla="*/ 0 w 491"/>
                <a:gd name="T7" fmla="*/ 0 h 181"/>
                <a:gd name="T8" fmla="*/ 0 w 491"/>
                <a:gd name="T9" fmla="*/ 0 h 181"/>
                <a:gd name="T10" fmla="*/ 0 w 491"/>
                <a:gd name="T11" fmla="*/ 0 h 181"/>
                <a:gd name="T12" fmla="*/ 0 w 491"/>
                <a:gd name="T13" fmla="*/ 0 h 181"/>
                <a:gd name="T14" fmla="*/ 0 w 491"/>
                <a:gd name="T15" fmla="*/ 0 h 181"/>
                <a:gd name="T16" fmla="*/ 0 w 491"/>
                <a:gd name="T17" fmla="*/ 0 h 181"/>
                <a:gd name="T18" fmla="*/ 0 w 491"/>
                <a:gd name="T19" fmla="*/ 0 h 181"/>
                <a:gd name="T20" fmla="*/ 0 w 491"/>
                <a:gd name="T21" fmla="*/ 0 h 181"/>
                <a:gd name="T22" fmla="*/ 0 w 491"/>
                <a:gd name="T23" fmla="*/ 0 h 181"/>
                <a:gd name="T24" fmla="*/ 0 w 491"/>
                <a:gd name="T25" fmla="*/ 0 h 181"/>
                <a:gd name="T26" fmla="*/ 0 w 491"/>
                <a:gd name="T27" fmla="*/ 0 h 181"/>
                <a:gd name="T28" fmla="*/ 0 w 491"/>
                <a:gd name="T29" fmla="*/ 0 h 181"/>
                <a:gd name="T30" fmla="*/ 0 w 491"/>
                <a:gd name="T31" fmla="*/ 0 h 181"/>
                <a:gd name="T32" fmla="*/ 0 w 491"/>
                <a:gd name="T33" fmla="*/ 0 h 181"/>
                <a:gd name="T34" fmla="*/ 0 w 491"/>
                <a:gd name="T35" fmla="*/ 0 h 181"/>
                <a:gd name="T36" fmla="*/ 0 w 491"/>
                <a:gd name="T37" fmla="*/ 0 h 181"/>
                <a:gd name="T38" fmla="*/ 0 w 491"/>
                <a:gd name="T39" fmla="*/ 0 h 181"/>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491"/>
                <a:gd name="T61" fmla="*/ 0 h 181"/>
                <a:gd name="T62" fmla="*/ 491 w 491"/>
                <a:gd name="T63" fmla="*/ 181 h 181"/>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491" h="181">
                  <a:moveTo>
                    <a:pt x="0" y="26"/>
                  </a:moveTo>
                  <a:lnTo>
                    <a:pt x="335" y="181"/>
                  </a:lnTo>
                  <a:lnTo>
                    <a:pt x="491" y="117"/>
                  </a:lnTo>
                  <a:lnTo>
                    <a:pt x="491" y="104"/>
                  </a:lnTo>
                  <a:lnTo>
                    <a:pt x="372" y="149"/>
                  </a:lnTo>
                  <a:lnTo>
                    <a:pt x="389" y="112"/>
                  </a:lnTo>
                  <a:lnTo>
                    <a:pt x="448" y="88"/>
                  </a:lnTo>
                  <a:lnTo>
                    <a:pt x="383" y="95"/>
                  </a:lnTo>
                  <a:lnTo>
                    <a:pt x="380" y="54"/>
                  </a:lnTo>
                  <a:lnTo>
                    <a:pt x="358" y="7"/>
                  </a:lnTo>
                  <a:lnTo>
                    <a:pt x="343" y="17"/>
                  </a:lnTo>
                  <a:lnTo>
                    <a:pt x="361" y="54"/>
                  </a:lnTo>
                  <a:lnTo>
                    <a:pt x="206" y="0"/>
                  </a:lnTo>
                  <a:lnTo>
                    <a:pt x="361" y="78"/>
                  </a:lnTo>
                  <a:lnTo>
                    <a:pt x="366" y="101"/>
                  </a:lnTo>
                  <a:lnTo>
                    <a:pt x="354" y="130"/>
                  </a:lnTo>
                  <a:lnTo>
                    <a:pt x="111" y="35"/>
                  </a:lnTo>
                  <a:lnTo>
                    <a:pt x="353" y="145"/>
                  </a:lnTo>
                  <a:lnTo>
                    <a:pt x="335" y="168"/>
                  </a:lnTo>
                  <a:lnTo>
                    <a:pt x="0" y="26"/>
                  </a:lnTo>
                  <a:close/>
                </a:path>
              </a:pathLst>
            </a:custGeom>
            <a:solidFill>
              <a:srgbClr val="13151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9187" name="Freeform 99"/>
            <p:cNvSpPr>
              <a:spLocks/>
            </p:cNvSpPr>
            <p:nvPr/>
          </p:nvSpPr>
          <p:spPr bwMode="auto">
            <a:xfrm>
              <a:off x="3249" y="1850"/>
              <a:ext cx="57" cy="75"/>
            </a:xfrm>
            <a:custGeom>
              <a:avLst/>
              <a:gdLst>
                <a:gd name="T0" fmla="*/ 0 w 342"/>
                <a:gd name="T1" fmla="*/ 0 h 452"/>
                <a:gd name="T2" fmla="*/ 0 w 342"/>
                <a:gd name="T3" fmla="*/ 0 h 452"/>
                <a:gd name="T4" fmla="*/ 0 w 342"/>
                <a:gd name="T5" fmla="*/ 0 h 452"/>
                <a:gd name="T6" fmla="*/ 0 w 342"/>
                <a:gd name="T7" fmla="*/ 0 h 452"/>
                <a:gd name="T8" fmla="*/ 0 w 342"/>
                <a:gd name="T9" fmla="*/ 0 h 452"/>
                <a:gd name="T10" fmla="*/ 0 w 342"/>
                <a:gd name="T11" fmla="*/ 0 h 452"/>
                <a:gd name="T12" fmla="*/ 0 w 342"/>
                <a:gd name="T13" fmla="*/ 0 h 452"/>
                <a:gd name="T14" fmla="*/ 0 w 342"/>
                <a:gd name="T15" fmla="*/ 0 h 452"/>
                <a:gd name="T16" fmla="*/ 0 w 342"/>
                <a:gd name="T17" fmla="*/ 0 h 452"/>
                <a:gd name="T18" fmla="*/ 0 w 342"/>
                <a:gd name="T19" fmla="*/ 0 h 452"/>
                <a:gd name="T20" fmla="*/ 0 w 342"/>
                <a:gd name="T21" fmla="*/ 0 h 452"/>
                <a:gd name="T22" fmla="*/ 0 w 342"/>
                <a:gd name="T23" fmla="*/ 0 h 452"/>
                <a:gd name="T24" fmla="*/ 0 w 342"/>
                <a:gd name="T25" fmla="*/ 0 h 452"/>
                <a:gd name="T26" fmla="*/ 0 w 342"/>
                <a:gd name="T27" fmla="*/ 0 h 452"/>
                <a:gd name="T28" fmla="*/ 0 w 342"/>
                <a:gd name="T29" fmla="*/ 0 h 452"/>
                <a:gd name="T30" fmla="*/ 0 w 342"/>
                <a:gd name="T31" fmla="*/ 0 h 452"/>
                <a:gd name="T32" fmla="*/ 0 w 342"/>
                <a:gd name="T33" fmla="*/ 0 h 452"/>
                <a:gd name="T34" fmla="*/ 0 w 342"/>
                <a:gd name="T35" fmla="*/ 0 h 452"/>
                <a:gd name="T36" fmla="*/ 0 w 342"/>
                <a:gd name="T37" fmla="*/ 0 h 452"/>
                <a:gd name="T38" fmla="*/ 0 w 342"/>
                <a:gd name="T39" fmla="*/ 0 h 452"/>
                <a:gd name="T40" fmla="*/ 0 w 342"/>
                <a:gd name="T41" fmla="*/ 0 h 452"/>
                <a:gd name="T42" fmla="*/ 0 w 342"/>
                <a:gd name="T43" fmla="*/ 0 h 452"/>
                <a:gd name="T44" fmla="*/ 0 w 342"/>
                <a:gd name="T45" fmla="*/ 0 h 452"/>
                <a:gd name="T46" fmla="*/ 0 w 342"/>
                <a:gd name="T47" fmla="*/ 0 h 452"/>
                <a:gd name="T48" fmla="*/ 0 w 342"/>
                <a:gd name="T49" fmla="*/ 0 h 452"/>
                <a:gd name="T50" fmla="*/ 0 w 342"/>
                <a:gd name="T51" fmla="*/ 0 h 452"/>
                <a:gd name="T52" fmla="*/ 0 w 342"/>
                <a:gd name="T53" fmla="*/ 0 h 452"/>
                <a:gd name="T54" fmla="*/ 0 w 342"/>
                <a:gd name="T55" fmla="*/ 0 h 452"/>
                <a:gd name="T56" fmla="*/ 0 w 342"/>
                <a:gd name="T57" fmla="*/ 0 h 452"/>
                <a:gd name="T58" fmla="*/ 0 w 342"/>
                <a:gd name="T59" fmla="*/ 0 h 452"/>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342"/>
                <a:gd name="T91" fmla="*/ 0 h 452"/>
                <a:gd name="T92" fmla="*/ 342 w 342"/>
                <a:gd name="T93" fmla="*/ 452 h 452"/>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342" h="452">
                  <a:moveTo>
                    <a:pt x="0" y="116"/>
                  </a:moveTo>
                  <a:lnTo>
                    <a:pt x="126" y="79"/>
                  </a:lnTo>
                  <a:lnTo>
                    <a:pt x="342" y="0"/>
                  </a:lnTo>
                  <a:lnTo>
                    <a:pt x="193" y="75"/>
                  </a:lnTo>
                  <a:lnTo>
                    <a:pt x="218" y="106"/>
                  </a:lnTo>
                  <a:lnTo>
                    <a:pt x="218" y="144"/>
                  </a:lnTo>
                  <a:lnTo>
                    <a:pt x="198" y="207"/>
                  </a:lnTo>
                  <a:lnTo>
                    <a:pt x="171" y="277"/>
                  </a:lnTo>
                  <a:lnTo>
                    <a:pt x="170" y="314"/>
                  </a:lnTo>
                  <a:lnTo>
                    <a:pt x="195" y="370"/>
                  </a:lnTo>
                  <a:lnTo>
                    <a:pt x="157" y="326"/>
                  </a:lnTo>
                  <a:lnTo>
                    <a:pt x="152" y="278"/>
                  </a:lnTo>
                  <a:lnTo>
                    <a:pt x="181" y="198"/>
                  </a:lnTo>
                  <a:lnTo>
                    <a:pt x="204" y="138"/>
                  </a:lnTo>
                  <a:lnTo>
                    <a:pt x="170" y="77"/>
                  </a:lnTo>
                  <a:lnTo>
                    <a:pt x="74" y="113"/>
                  </a:lnTo>
                  <a:lnTo>
                    <a:pt x="83" y="132"/>
                  </a:lnTo>
                  <a:lnTo>
                    <a:pt x="91" y="180"/>
                  </a:lnTo>
                  <a:lnTo>
                    <a:pt x="82" y="235"/>
                  </a:lnTo>
                  <a:lnTo>
                    <a:pt x="68" y="289"/>
                  </a:lnTo>
                  <a:lnTo>
                    <a:pt x="63" y="343"/>
                  </a:lnTo>
                  <a:lnTo>
                    <a:pt x="79" y="397"/>
                  </a:lnTo>
                  <a:lnTo>
                    <a:pt x="114" y="452"/>
                  </a:lnTo>
                  <a:lnTo>
                    <a:pt x="76" y="430"/>
                  </a:lnTo>
                  <a:lnTo>
                    <a:pt x="51" y="370"/>
                  </a:lnTo>
                  <a:lnTo>
                    <a:pt x="46" y="305"/>
                  </a:lnTo>
                  <a:lnTo>
                    <a:pt x="64" y="221"/>
                  </a:lnTo>
                  <a:lnTo>
                    <a:pt x="71" y="170"/>
                  </a:lnTo>
                  <a:lnTo>
                    <a:pt x="46" y="119"/>
                  </a:lnTo>
                  <a:lnTo>
                    <a:pt x="0" y="116"/>
                  </a:lnTo>
                  <a:close/>
                </a:path>
              </a:pathLst>
            </a:custGeom>
            <a:solidFill>
              <a:srgbClr val="13151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9188" name="Freeform 100"/>
            <p:cNvSpPr>
              <a:spLocks/>
            </p:cNvSpPr>
            <p:nvPr/>
          </p:nvSpPr>
          <p:spPr bwMode="auto">
            <a:xfrm>
              <a:off x="3267" y="1908"/>
              <a:ext cx="15" cy="17"/>
            </a:xfrm>
            <a:custGeom>
              <a:avLst/>
              <a:gdLst>
                <a:gd name="T0" fmla="*/ 0 w 89"/>
                <a:gd name="T1" fmla="*/ 0 h 107"/>
                <a:gd name="T2" fmla="*/ 0 w 89"/>
                <a:gd name="T3" fmla="*/ 0 h 107"/>
                <a:gd name="T4" fmla="*/ 0 w 89"/>
                <a:gd name="T5" fmla="*/ 0 h 107"/>
                <a:gd name="T6" fmla="*/ 0 w 89"/>
                <a:gd name="T7" fmla="*/ 0 h 107"/>
                <a:gd name="T8" fmla="*/ 0 w 89"/>
                <a:gd name="T9" fmla="*/ 0 h 107"/>
                <a:gd name="T10" fmla="*/ 0 w 89"/>
                <a:gd name="T11" fmla="*/ 0 h 107"/>
                <a:gd name="T12" fmla="*/ 0 w 89"/>
                <a:gd name="T13" fmla="*/ 0 h 107"/>
                <a:gd name="T14" fmla="*/ 0 w 89"/>
                <a:gd name="T15" fmla="*/ 0 h 107"/>
                <a:gd name="T16" fmla="*/ 0 60000 65536"/>
                <a:gd name="T17" fmla="*/ 0 60000 65536"/>
                <a:gd name="T18" fmla="*/ 0 60000 65536"/>
                <a:gd name="T19" fmla="*/ 0 60000 65536"/>
                <a:gd name="T20" fmla="*/ 0 60000 65536"/>
                <a:gd name="T21" fmla="*/ 0 60000 65536"/>
                <a:gd name="T22" fmla="*/ 0 60000 65536"/>
                <a:gd name="T23" fmla="*/ 0 60000 65536"/>
                <a:gd name="T24" fmla="*/ 0 w 89"/>
                <a:gd name="T25" fmla="*/ 0 h 107"/>
                <a:gd name="T26" fmla="*/ 89 w 89"/>
                <a:gd name="T27" fmla="*/ 107 h 10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89" h="107">
                  <a:moveTo>
                    <a:pt x="8" y="107"/>
                  </a:moveTo>
                  <a:lnTo>
                    <a:pt x="0" y="51"/>
                  </a:lnTo>
                  <a:lnTo>
                    <a:pt x="22" y="0"/>
                  </a:lnTo>
                  <a:lnTo>
                    <a:pt x="43" y="2"/>
                  </a:lnTo>
                  <a:lnTo>
                    <a:pt x="89" y="25"/>
                  </a:lnTo>
                  <a:lnTo>
                    <a:pt x="34" y="21"/>
                  </a:lnTo>
                  <a:lnTo>
                    <a:pt x="14" y="52"/>
                  </a:lnTo>
                  <a:lnTo>
                    <a:pt x="8" y="107"/>
                  </a:lnTo>
                  <a:close/>
                </a:path>
              </a:pathLst>
            </a:custGeom>
            <a:solidFill>
              <a:srgbClr val="13151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9189" name="Freeform 101"/>
            <p:cNvSpPr>
              <a:spLocks/>
            </p:cNvSpPr>
            <p:nvPr/>
          </p:nvSpPr>
          <p:spPr bwMode="auto">
            <a:xfrm>
              <a:off x="3279" y="1831"/>
              <a:ext cx="47" cy="56"/>
            </a:xfrm>
            <a:custGeom>
              <a:avLst/>
              <a:gdLst>
                <a:gd name="T0" fmla="*/ 0 w 281"/>
                <a:gd name="T1" fmla="*/ 0 h 336"/>
                <a:gd name="T2" fmla="*/ 0 w 281"/>
                <a:gd name="T3" fmla="*/ 0 h 336"/>
                <a:gd name="T4" fmla="*/ 0 w 281"/>
                <a:gd name="T5" fmla="*/ 0 h 336"/>
                <a:gd name="T6" fmla="*/ 0 w 281"/>
                <a:gd name="T7" fmla="*/ 0 h 336"/>
                <a:gd name="T8" fmla="*/ 0 w 281"/>
                <a:gd name="T9" fmla="*/ 0 h 336"/>
                <a:gd name="T10" fmla="*/ 0 w 281"/>
                <a:gd name="T11" fmla="*/ 0 h 336"/>
                <a:gd name="T12" fmla="*/ 0 w 281"/>
                <a:gd name="T13" fmla="*/ 0 h 336"/>
                <a:gd name="T14" fmla="*/ 0 w 281"/>
                <a:gd name="T15" fmla="*/ 0 h 336"/>
                <a:gd name="T16" fmla="*/ 0 w 281"/>
                <a:gd name="T17" fmla="*/ 0 h 336"/>
                <a:gd name="T18" fmla="*/ 0 w 281"/>
                <a:gd name="T19" fmla="*/ 0 h 336"/>
                <a:gd name="T20" fmla="*/ 0 w 281"/>
                <a:gd name="T21" fmla="*/ 0 h 336"/>
                <a:gd name="T22" fmla="*/ 0 w 281"/>
                <a:gd name="T23" fmla="*/ 0 h 336"/>
                <a:gd name="T24" fmla="*/ 0 w 281"/>
                <a:gd name="T25" fmla="*/ 0 h 336"/>
                <a:gd name="T26" fmla="*/ 0 w 281"/>
                <a:gd name="T27" fmla="*/ 0 h 336"/>
                <a:gd name="T28" fmla="*/ 0 w 281"/>
                <a:gd name="T29" fmla="*/ 0 h 336"/>
                <a:gd name="T30" fmla="*/ 0 w 281"/>
                <a:gd name="T31" fmla="*/ 0 h 336"/>
                <a:gd name="T32" fmla="*/ 0 w 281"/>
                <a:gd name="T33" fmla="*/ 0 h 336"/>
                <a:gd name="T34" fmla="*/ 0 w 281"/>
                <a:gd name="T35" fmla="*/ 0 h 3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81"/>
                <a:gd name="T55" fmla="*/ 0 h 336"/>
                <a:gd name="T56" fmla="*/ 281 w 281"/>
                <a:gd name="T57" fmla="*/ 336 h 3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81" h="336">
                  <a:moveTo>
                    <a:pt x="21" y="295"/>
                  </a:moveTo>
                  <a:lnTo>
                    <a:pt x="179" y="223"/>
                  </a:lnTo>
                  <a:lnTo>
                    <a:pt x="215" y="218"/>
                  </a:lnTo>
                  <a:lnTo>
                    <a:pt x="241" y="193"/>
                  </a:lnTo>
                  <a:lnTo>
                    <a:pt x="266" y="134"/>
                  </a:lnTo>
                  <a:lnTo>
                    <a:pt x="255" y="50"/>
                  </a:lnTo>
                  <a:lnTo>
                    <a:pt x="217" y="17"/>
                  </a:lnTo>
                  <a:lnTo>
                    <a:pt x="148" y="39"/>
                  </a:lnTo>
                  <a:lnTo>
                    <a:pt x="205" y="0"/>
                  </a:lnTo>
                  <a:lnTo>
                    <a:pt x="241" y="13"/>
                  </a:lnTo>
                  <a:lnTo>
                    <a:pt x="273" y="47"/>
                  </a:lnTo>
                  <a:lnTo>
                    <a:pt x="281" y="116"/>
                  </a:lnTo>
                  <a:lnTo>
                    <a:pt x="277" y="164"/>
                  </a:lnTo>
                  <a:lnTo>
                    <a:pt x="245" y="225"/>
                  </a:lnTo>
                  <a:lnTo>
                    <a:pt x="225" y="238"/>
                  </a:lnTo>
                  <a:lnTo>
                    <a:pt x="187" y="236"/>
                  </a:lnTo>
                  <a:lnTo>
                    <a:pt x="0" y="336"/>
                  </a:lnTo>
                  <a:lnTo>
                    <a:pt x="21" y="295"/>
                  </a:lnTo>
                  <a:close/>
                </a:path>
              </a:pathLst>
            </a:custGeom>
            <a:solidFill>
              <a:srgbClr val="13151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9190" name="Freeform 102"/>
            <p:cNvSpPr>
              <a:spLocks/>
            </p:cNvSpPr>
            <p:nvPr/>
          </p:nvSpPr>
          <p:spPr bwMode="auto">
            <a:xfrm>
              <a:off x="3182" y="1877"/>
              <a:ext cx="168" cy="65"/>
            </a:xfrm>
            <a:custGeom>
              <a:avLst/>
              <a:gdLst>
                <a:gd name="T0" fmla="*/ 0 w 1007"/>
                <a:gd name="T1" fmla="*/ 0 h 391"/>
                <a:gd name="T2" fmla="*/ 0 w 1007"/>
                <a:gd name="T3" fmla="*/ 0 h 391"/>
                <a:gd name="T4" fmla="*/ 0 w 1007"/>
                <a:gd name="T5" fmla="*/ 0 h 391"/>
                <a:gd name="T6" fmla="*/ 0 w 1007"/>
                <a:gd name="T7" fmla="*/ 0 h 391"/>
                <a:gd name="T8" fmla="*/ 0 w 1007"/>
                <a:gd name="T9" fmla="*/ 0 h 391"/>
                <a:gd name="T10" fmla="*/ 0 w 1007"/>
                <a:gd name="T11" fmla="*/ 0 h 391"/>
                <a:gd name="T12" fmla="*/ 0 w 1007"/>
                <a:gd name="T13" fmla="*/ 0 h 391"/>
                <a:gd name="T14" fmla="*/ 0 w 1007"/>
                <a:gd name="T15" fmla="*/ 0 h 391"/>
                <a:gd name="T16" fmla="*/ 0 w 1007"/>
                <a:gd name="T17" fmla="*/ 0 h 391"/>
                <a:gd name="T18" fmla="*/ 0 w 1007"/>
                <a:gd name="T19" fmla="*/ 0 h 391"/>
                <a:gd name="T20" fmla="*/ 0 w 1007"/>
                <a:gd name="T21" fmla="*/ 0 h 391"/>
                <a:gd name="T22" fmla="*/ 0 w 1007"/>
                <a:gd name="T23" fmla="*/ 0 h 391"/>
                <a:gd name="T24" fmla="*/ 1 w 1007"/>
                <a:gd name="T25" fmla="*/ 0 h 391"/>
                <a:gd name="T26" fmla="*/ 1 w 1007"/>
                <a:gd name="T27" fmla="*/ 0 h 391"/>
                <a:gd name="T28" fmla="*/ 1 w 1007"/>
                <a:gd name="T29" fmla="*/ 0 h 391"/>
                <a:gd name="T30" fmla="*/ 1 w 1007"/>
                <a:gd name="T31" fmla="*/ 0 h 391"/>
                <a:gd name="T32" fmla="*/ 0 w 1007"/>
                <a:gd name="T33" fmla="*/ 0 h 391"/>
                <a:gd name="T34" fmla="*/ 0 w 1007"/>
                <a:gd name="T35" fmla="*/ 0 h 391"/>
                <a:gd name="T36" fmla="*/ 0 w 1007"/>
                <a:gd name="T37" fmla="*/ 0 h 391"/>
                <a:gd name="T38" fmla="*/ 0 w 1007"/>
                <a:gd name="T39" fmla="*/ 0 h 391"/>
                <a:gd name="T40" fmla="*/ 0 w 1007"/>
                <a:gd name="T41" fmla="*/ 0 h 391"/>
                <a:gd name="T42" fmla="*/ 0 w 1007"/>
                <a:gd name="T43" fmla="*/ 0 h 391"/>
                <a:gd name="T44" fmla="*/ 0 w 1007"/>
                <a:gd name="T45" fmla="*/ 0 h 391"/>
                <a:gd name="T46" fmla="*/ 0 w 1007"/>
                <a:gd name="T47" fmla="*/ 0 h 391"/>
                <a:gd name="T48" fmla="*/ 0 w 1007"/>
                <a:gd name="T49" fmla="*/ 0 h 391"/>
                <a:gd name="T50" fmla="*/ 0 w 1007"/>
                <a:gd name="T51" fmla="*/ 0 h 391"/>
                <a:gd name="T52" fmla="*/ 0 w 1007"/>
                <a:gd name="T53" fmla="*/ 0 h 391"/>
                <a:gd name="T54" fmla="*/ 0 w 1007"/>
                <a:gd name="T55" fmla="*/ 0 h 391"/>
                <a:gd name="T56" fmla="*/ 0 w 1007"/>
                <a:gd name="T57" fmla="*/ 0 h 391"/>
                <a:gd name="T58" fmla="*/ 0 w 1007"/>
                <a:gd name="T59" fmla="*/ 0 h 391"/>
                <a:gd name="T60" fmla="*/ 0 w 1007"/>
                <a:gd name="T61" fmla="*/ 0 h 391"/>
                <a:gd name="T62" fmla="*/ 0 w 1007"/>
                <a:gd name="T63" fmla="*/ 0 h 391"/>
                <a:gd name="T64" fmla="*/ 0 w 1007"/>
                <a:gd name="T65" fmla="*/ 0 h 391"/>
                <a:gd name="T66" fmla="*/ 0 w 1007"/>
                <a:gd name="T67" fmla="*/ 0 h 391"/>
                <a:gd name="T68" fmla="*/ 0 w 1007"/>
                <a:gd name="T69" fmla="*/ 0 h 391"/>
                <a:gd name="T70" fmla="*/ 0 w 1007"/>
                <a:gd name="T71" fmla="*/ 0 h 391"/>
                <a:gd name="T72" fmla="*/ 0 w 1007"/>
                <a:gd name="T73" fmla="*/ 0 h 391"/>
                <a:gd name="T74" fmla="*/ 0 w 1007"/>
                <a:gd name="T75" fmla="*/ 0 h 391"/>
                <a:gd name="T76" fmla="*/ 0 w 1007"/>
                <a:gd name="T77" fmla="*/ 0 h 391"/>
                <a:gd name="T78" fmla="*/ 0 w 1007"/>
                <a:gd name="T79" fmla="*/ 0 h 391"/>
                <a:gd name="T80" fmla="*/ 0 w 1007"/>
                <a:gd name="T81" fmla="*/ 0 h 391"/>
                <a:gd name="T82" fmla="*/ 0 w 1007"/>
                <a:gd name="T83" fmla="*/ 0 h 391"/>
                <a:gd name="T84" fmla="*/ 0 w 1007"/>
                <a:gd name="T85" fmla="*/ 0 h 391"/>
                <a:gd name="T86" fmla="*/ 0 w 1007"/>
                <a:gd name="T87" fmla="*/ 0 h 391"/>
                <a:gd name="T88" fmla="*/ 0 w 1007"/>
                <a:gd name="T89" fmla="*/ 0 h 391"/>
                <a:gd name="T90" fmla="*/ 0 w 1007"/>
                <a:gd name="T91" fmla="*/ 0 h 391"/>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007"/>
                <a:gd name="T139" fmla="*/ 0 h 391"/>
                <a:gd name="T140" fmla="*/ 1007 w 1007"/>
                <a:gd name="T141" fmla="*/ 391 h 391"/>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007" h="391">
                  <a:moveTo>
                    <a:pt x="13" y="0"/>
                  </a:moveTo>
                  <a:lnTo>
                    <a:pt x="0" y="31"/>
                  </a:lnTo>
                  <a:lnTo>
                    <a:pt x="1" y="100"/>
                  </a:lnTo>
                  <a:lnTo>
                    <a:pt x="20" y="139"/>
                  </a:lnTo>
                  <a:lnTo>
                    <a:pt x="51" y="150"/>
                  </a:lnTo>
                  <a:lnTo>
                    <a:pt x="104" y="194"/>
                  </a:lnTo>
                  <a:lnTo>
                    <a:pt x="235" y="284"/>
                  </a:lnTo>
                  <a:lnTo>
                    <a:pt x="263" y="288"/>
                  </a:lnTo>
                  <a:lnTo>
                    <a:pt x="301" y="309"/>
                  </a:lnTo>
                  <a:lnTo>
                    <a:pt x="314" y="334"/>
                  </a:lnTo>
                  <a:lnTo>
                    <a:pt x="412" y="385"/>
                  </a:lnTo>
                  <a:lnTo>
                    <a:pt x="454" y="391"/>
                  </a:lnTo>
                  <a:lnTo>
                    <a:pt x="1007" y="217"/>
                  </a:lnTo>
                  <a:lnTo>
                    <a:pt x="1003" y="180"/>
                  </a:lnTo>
                  <a:lnTo>
                    <a:pt x="855" y="132"/>
                  </a:lnTo>
                  <a:lnTo>
                    <a:pt x="992" y="193"/>
                  </a:lnTo>
                  <a:lnTo>
                    <a:pt x="447" y="364"/>
                  </a:lnTo>
                  <a:lnTo>
                    <a:pt x="412" y="334"/>
                  </a:lnTo>
                  <a:lnTo>
                    <a:pt x="395" y="288"/>
                  </a:lnTo>
                  <a:lnTo>
                    <a:pt x="409" y="202"/>
                  </a:lnTo>
                  <a:lnTo>
                    <a:pt x="385" y="244"/>
                  </a:lnTo>
                  <a:lnTo>
                    <a:pt x="380" y="288"/>
                  </a:lnTo>
                  <a:lnTo>
                    <a:pt x="395" y="346"/>
                  </a:lnTo>
                  <a:lnTo>
                    <a:pt x="409" y="364"/>
                  </a:lnTo>
                  <a:lnTo>
                    <a:pt x="329" y="325"/>
                  </a:lnTo>
                  <a:lnTo>
                    <a:pt x="314" y="287"/>
                  </a:lnTo>
                  <a:lnTo>
                    <a:pt x="309" y="230"/>
                  </a:lnTo>
                  <a:lnTo>
                    <a:pt x="320" y="191"/>
                  </a:lnTo>
                  <a:lnTo>
                    <a:pt x="301" y="220"/>
                  </a:lnTo>
                  <a:lnTo>
                    <a:pt x="294" y="261"/>
                  </a:lnTo>
                  <a:lnTo>
                    <a:pt x="291" y="286"/>
                  </a:lnTo>
                  <a:lnTo>
                    <a:pt x="262" y="266"/>
                  </a:lnTo>
                  <a:lnTo>
                    <a:pt x="257" y="217"/>
                  </a:lnTo>
                  <a:lnTo>
                    <a:pt x="272" y="159"/>
                  </a:lnTo>
                  <a:lnTo>
                    <a:pt x="253" y="184"/>
                  </a:lnTo>
                  <a:lnTo>
                    <a:pt x="240" y="224"/>
                  </a:lnTo>
                  <a:lnTo>
                    <a:pt x="240" y="264"/>
                  </a:lnTo>
                  <a:lnTo>
                    <a:pt x="56" y="138"/>
                  </a:lnTo>
                  <a:lnTo>
                    <a:pt x="55" y="100"/>
                  </a:lnTo>
                  <a:lnTo>
                    <a:pt x="56" y="68"/>
                  </a:lnTo>
                  <a:lnTo>
                    <a:pt x="41" y="89"/>
                  </a:lnTo>
                  <a:lnTo>
                    <a:pt x="32" y="122"/>
                  </a:lnTo>
                  <a:lnTo>
                    <a:pt x="13" y="87"/>
                  </a:lnTo>
                  <a:lnTo>
                    <a:pt x="13" y="38"/>
                  </a:lnTo>
                  <a:lnTo>
                    <a:pt x="46" y="17"/>
                  </a:lnTo>
                  <a:lnTo>
                    <a:pt x="13" y="0"/>
                  </a:lnTo>
                  <a:close/>
                </a:path>
              </a:pathLst>
            </a:custGeom>
            <a:solidFill>
              <a:srgbClr val="13151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9191" name="Freeform 103"/>
            <p:cNvSpPr>
              <a:spLocks/>
            </p:cNvSpPr>
            <p:nvPr/>
          </p:nvSpPr>
          <p:spPr bwMode="auto">
            <a:xfrm>
              <a:off x="3251" y="1905"/>
              <a:ext cx="15" cy="24"/>
            </a:xfrm>
            <a:custGeom>
              <a:avLst/>
              <a:gdLst>
                <a:gd name="T0" fmla="*/ 0 w 93"/>
                <a:gd name="T1" fmla="*/ 0 h 140"/>
                <a:gd name="T2" fmla="*/ 0 w 93"/>
                <a:gd name="T3" fmla="*/ 0 h 140"/>
                <a:gd name="T4" fmla="*/ 0 w 93"/>
                <a:gd name="T5" fmla="*/ 0 h 140"/>
                <a:gd name="T6" fmla="*/ 0 w 93"/>
                <a:gd name="T7" fmla="*/ 0 h 140"/>
                <a:gd name="T8" fmla="*/ 0 w 93"/>
                <a:gd name="T9" fmla="*/ 0 h 140"/>
                <a:gd name="T10" fmla="*/ 0 w 93"/>
                <a:gd name="T11" fmla="*/ 0 h 140"/>
                <a:gd name="T12" fmla="*/ 0 w 93"/>
                <a:gd name="T13" fmla="*/ 0 h 140"/>
                <a:gd name="T14" fmla="*/ 0 w 93"/>
                <a:gd name="T15" fmla="*/ 0 h 140"/>
                <a:gd name="T16" fmla="*/ 0 w 93"/>
                <a:gd name="T17" fmla="*/ 0 h 140"/>
                <a:gd name="T18" fmla="*/ 0 w 93"/>
                <a:gd name="T19" fmla="*/ 0 h 140"/>
                <a:gd name="T20" fmla="*/ 0 w 93"/>
                <a:gd name="T21" fmla="*/ 0 h 14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93"/>
                <a:gd name="T34" fmla="*/ 0 h 140"/>
                <a:gd name="T35" fmla="*/ 93 w 93"/>
                <a:gd name="T36" fmla="*/ 140 h 14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93" h="140">
                  <a:moveTo>
                    <a:pt x="45" y="0"/>
                  </a:moveTo>
                  <a:lnTo>
                    <a:pt x="25" y="15"/>
                  </a:lnTo>
                  <a:lnTo>
                    <a:pt x="15" y="42"/>
                  </a:lnTo>
                  <a:lnTo>
                    <a:pt x="0" y="108"/>
                  </a:lnTo>
                  <a:lnTo>
                    <a:pt x="15" y="140"/>
                  </a:lnTo>
                  <a:lnTo>
                    <a:pt x="93" y="115"/>
                  </a:lnTo>
                  <a:lnTo>
                    <a:pt x="74" y="95"/>
                  </a:lnTo>
                  <a:lnTo>
                    <a:pt x="25" y="110"/>
                  </a:lnTo>
                  <a:lnTo>
                    <a:pt x="27" y="57"/>
                  </a:lnTo>
                  <a:lnTo>
                    <a:pt x="49" y="38"/>
                  </a:lnTo>
                  <a:lnTo>
                    <a:pt x="45" y="0"/>
                  </a:lnTo>
                  <a:close/>
                </a:path>
              </a:pathLst>
            </a:custGeom>
            <a:solidFill>
              <a:srgbClr val="13151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9192" name="Freeform 104"/>
            <p:cNvSpPr>
              <a:spLocks/>
            </p:cNvSpPr>
            <p:nvPr/>
          </p:nvSpPr>
          <p:spPr bwMode="auto">
            <a:xfrm>
              <a:off x="3268" y="1915"/>
              <a:ext cx="24" cy="8"/>
            </a:xfrm>
            <a:custGeom>
              <a:avLst/>
              <a:gdLst>
                <a:gd name="T0" fmla="*/ 0 w 146"/>
                <a:gd name="T1" fmla="*/ 0 h 50"/>
                <a:gd name="T2" fmla="*/ 0 w 146"/>
                <a:gd name="T3" fmla="*/ 0 h 50"/>
                <a:gd name="T4" fmla="*/ 0 w 146"/>
                <a:gd name="T5" fmla="*/ 0 h 50"/>
                <a:gd name="T6" fmla="*/ 0 w 146"/>
                <a:gd name="T7" fmla="*/ 0 h 50"/>
                <a:gd name="T8" fmla="*/ 0 60000 65536"/>
                <a:gd name="T9" fmla="*/ 0 60000 65536"/>
                <a:gd name="T10" fmla="*/ 0 60000 65536"/>
                <a:gd name="T11" fmla="*/ 0 60000 65536"/>
                <a:gd name="T12" fmla="*/ 0 w 146"/>
                <a:gd name="T13" fmla="*/ 0 h 50"/>
                <a:gd name="T14" fmla="*/ 146 w 146"/>
                <a:gd name="T15" fmla="*/ 50 h 50"/>
              </a:gdLst>
              <a:ahLst/>
              <a:cxnLst>
                <a:cxn ang="T8">
                  <a:pos x="T0" y="T1"/>
                </a:cxn>
                <a:cxn ang="T9">
                  <a:pos x="T2" y="T3"/>
                </a:cxn>
                <a:cxn ang="T10">
                  <a:pos x="T4" y="T5"/>
                </a:cxn>
                <a:cxn ang="T11">
                  <a:pos x="T6" y="T7"/>
                </a:cxn>
              </a:cxnLst>
              <a:rect l="T12" t="T13" r="T14" b="T15"/>
              <a:pathLst>
                <a:path w="146" h="50">
                  <a:moveTo>
                    <a:pt x="3" y="31"/>
                  </a:moveTo>
                  <a:lnTo>
                    <a:pt x="146" y="0"/>
                  </a:lnTo>
                  <a:lnTo>
                    <a:pt x="0" y="50"/>
                  </a:lnTo>
                  <a:lnTo>
                    <a:pt x="3" y="31"/>
                  </a:lnTo>
                  <a:close/>
                </a:path>
              </a:pathLst>
            </a:custGeom>
            <a:solidFill>
              <a:srgbClr val="13151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9193" name="Freeform 105"/>
            <p:cNvSpPr>
              <a:spLocks/>
            </p:cNvSpPr>
            <p:nvPr/>
          </p:nvSpPr>
          <p:spPr bwMode="auto">
            <a:xfrm>
              <a:off x="3171" y="1886"/>
              <a:ext cx="158" cy="76"/>
            </a:xfrm>
            <a:custGeom>
              <a:avLst/>
              <a:gdLst>
                <a:gd name="T0" fmla="*/ 0 w 945"/>
                <a:gd name="T1" fmla="*/ 0 h 459"/>
                <a:gd name="T2" fmla="*/ 0 w 945"/>
                <a:gd name="T3" fmla="*/ 0 h 459"/>
                <a:gd name="T4" fmla="*/ 0 w 945"/>
                <a:gd name="T5" fmla="*/ 0 h 459"/>
                <a:gd name="T6" fmla="*/ 0 w 945"/>
                <a:gd name="T7" fmla="*/ 0 h 459"/>
                <a:gd name="T8" fmla="*/ 1 w 945"/>
                <a:gd name="T9" fmla="*/ 0 h 459"/>
                <a:gd name="T10" fmla="*/ 1 w 945"/>
                <a:gd name="T11" fmla="*/ 0 h 459"/>
                <a:gd name="T12" fmla="*/ 1 w 945"/>
                <a:gd name="T13" fmla="*/ 0 h 459"/>
                <a:gd name="T14" fmla="*/ 1 w 945"/>
                <a:gd name="T15" fmla="*/ 0 h 459"/>
                <a:gd name="T16" fmla="*/ 1 w 945"/>
                <a:gd name="T17" fmla="*/ 0 h 459"/>
                <a:gd name="T18" fmla="*/ 1 w 945"/>
                <a:gd name="T19" fmla="*/ 0 h 459"/>
                <a:gd name="T20" fmla="*/ 1 w 945"/>
                <a:gd name="T21" fmla="*/ 0 h 459"/>
                <a:gd name="T22" fmla="*/ 1 w 945"/>
                <a:gd name="T23" fmla="*/ 0 h 459"/>
                <a:gd name="T24" fmla="*/ 1 w 945"/>
                <a:gd name="T25" fmla="*/ 0 h 459"/>
                <a:gd name="T26" fmla="*/ 1 w 945"/>
                <a:gd name="T27" fmla="*/ 0 h 459"/>
                <a:gd name="T28" fmla="*/ 1 w 945"/>
                <a:gd name="T29" fmla="*/ 0 h 459"/>
                <a:gd name="T30" fmla="*/ 1 w 945"/>
                <a:gd name="T31" fmla="*/ 0 h 459"/>
                <a:gd name="T32" fmla="*/ 0 w 945"/>
                <a:gd name="T33" fmla="*/ 0 h 459"/>
                <a:gd name="T34" fmla="*/ 0 w 945"/>
                <a:gd name="T35" fmla="*/ 0 h 459"/>
                <a:gd name="T36" fmla="*/ 0 w 945"/>
                <a:gd name="T37" fmla="*/ 0 h 459"/>
                <a:gd name="T38" fmla="*/ 0 w 945"/>
                <a:gd name="T39" fmla="*/ 0 h 459"/>
                <a:gd name="T40" fmla="*/ 0 w 945"/>
                <a:gd name="T41" fmla="*/ 0 h 459"/>
                <a:gd name="T42" fmla="*/ 0 w 945"/>
                <a:gd name="T43" fmla="*/ 0 h 459"/>
                <a:gd name="T44" fmla="*/ 0 w 945"/>
                <a:gd name="T45" fmla="*/ 0 h 459"/>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945"/>
                <a:gd name="T70" fmla="*/ 0 h 459"/>
                <a:gd name="T71" fmla="*/ 945 w 945"/>
                <a:gd name="T72" fmla="*/ 459 h 459"/>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945" h="459">
                  <a:moveTo>
                    <a:pt x="76" y="0"/>
                  </a:moveTo>
                  <a:lnTo>
                    <a:pt x="0" y="11"/>
                  </a:lnTo>
                  <a:lnTo>
                    <a:pt x="2" y="39"/>
                  </a:lnTo>
                  <a:lnTo>
                    <a:pt x="239" y="415"/>
                  </a:lnTo>
                  <a:lnTo>
                    <a:pt x="869" y="343"/>
                  </a:lnTo>
                  <a:lnTo>
                    <a:pt x="899" y="357"/>
                  </a:lnTo>
                  <a:lnTo>
                    <a:pt x="915" y="383"/>
                  </a:lnTo>
                  <a:lnTo>
                    <a:pt x="896" y="439"/>
                  </a:lnTo>
                  <a:lnTo>
                    <a:pt x="790" y="459"/>
                  </a:lnTo>
                  <a:lnTo>
                    <a:pt x="900" y="459"/>
                  </a:lnTo>
                  <a:lnTo>
                    <a:pt x="945" y="391"/>
                  </a:lnTo>
                  <a:lnTo>
                    <a:pt x="942" y="333"/>
                  </a:lnTo>
                  <a:lnTo>
                    <a:pt x="923" y="308"/>
                  </a:lnTo>
                  <a:lnTo>
                    <a:pt x="813" y="322"/>
                  </a:lnTo>
                  <a:lnTo>
                    <a:pt x="792" y="331"/>
                  </a:lnTo>
                  <a:lnTo>
                    <a:pt x="769" y="322"/>
                  </a:lnTo>
                  <a:lnTo>
                    <a:pt x="273" y="381"/>
                  </a:lnTo>
                  <a:lnTo>
                    <a:pt x="120" y="164"/>
                  </a:lnTo>
                  <a:lnTo>
                    <a:pt x="256" y="383"/>
                  </a:lnTo>
                  <a:lnTo>
                    <a:pt x="244" y="402"/>
                  </a:lnTo>
                  <a:lnTo>
                    <a:pt x="10" y="21"/>
                  </a:lnTo>
                  <a:lnTo>
                    <a:pt x="70" y="11"/>
                  </a:lnTo>
                  <a:lnTo>
                    <a:pt x="76" y="0"/>
                  </a:lnTo>
                  <a:close/>
                </a:path>
              </a:pathLst>
            </a:custGeom>
            <a:solidFill>
              <a:srgbClr val="13151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9194" name="Freeform 106"/>
            <p:cNvSpPr>
              <a:spLocks/>
            </p:cNvSpPr>
            <p:nvPr/>
          </p:nvSpPr>
          <p:spPr bwMode="auto">
            <a:xfrm>
              <a:off x="3176" y="1903"/>
              <a:ext cx="28" cy="66"/>
            </a:xfrm>
            <a:custGeom>
              <a:avLst/>
              <a:gdLst>
                <a:gd name="T0" fmla="*/ 0 w 169"/>
                <a:gd name="T1" fmla="*/ 0 h 398"/>
                <a:gd name="T2" fmla="*/ 0 w 169"/>
                <a:gd name="T3" fmla="*/ 0 h 398"/>
                <a:gd name="T4" fmla="*/ 0 w 169"/>
                <a:gd name="T5" fmla="*/ 0 h 398"/>
                <a:gd name="T6" fmla="*/ 0 w 169"/>
                <a:gd name="T7" fmla="*/ 0 h 398"/>
                <a:gd name="T8" fmla="*/ 0 w 169"/>
                <a:gd name="T9" fmla="*/ 0 h 398"/>
                <a:gd name="T10" fmla="*/ 0 w 169"/>
                <a:gd name="T11" fmla="*/ 0 h 398"/>
                <a:gd name="T12" fmla="*/ 0 w 169"/>
                <a:gd name="T13" fmla="*/ 0 h 398"/>
                <a:gd name="T14" fmla="*/ 0 w 169"/>
                <a:gd name="T15" fmla="*/ 0 h 398"/>
                <a:gd name="T16" fmla="*/ 0 w 169"/>
                <a:gd name="T17" fmla="*/ 0 h 398"/>
                <a:gd name="T18" fmla="*/ 0 w 169"/>
                <a:gd name="T19" fmla="*/ 0 h 398"/>
                <a:gd name="T20" fmla="*/ 0 w 169"/>
                <a:gd name="T21" fmla="*/ 0 h 398"/>
                <a:gd name="T22" fmla="*/ 0 w 169"/>
                <a:gd name="T23" fmla="*/ 0 h 398"/>
                <a:gd name="T24" fmla="*/ 0 w 169"/>
                <a:gd name="T25" fmla="*/ 0 h 39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69"/>
                <a:gd name="T40" fmla="*/ 0 h 398"/>
                <a:gd name="T41" fmla="*/ 169 w 169"/>
                <a:gd name="T42" fmla="*/ 398 h 39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69" h="398">
                  <a:moveTo>
                    <a:pt x="22" y="0"/>
                  </a:moveTo>
                  <a:lnTo>
                    <a:pt x="26" y="30"/>
                  </a:lnTo>
                  <a:lnTo>
                    <a:pt x="21" y="54"/>
                  </a:lnTo>
                  <a:lnTo>
                    <a:pt x="12" y="71"/>
                  </a:lnTo>
                  <a:lnTo>
                    <a:pt x="0" y="80"/>
                  </a:lnTo>
                  <a:lnTo>
                    <a:pt x="44" y="164"/>
                  </a:lnTo>
                  <a:lnTo>
                    <a:pt x="169" y="398"/>
                  </a:lnTo>
                  <a:lnTo>
                    <a:pt x="77" y="187"/>
                  </a:lnTo>
                  <a:lnTo>
                    <a:pt x="21" y="80"/>
                  </a:lnTo>
                  <a:lnTo>
                    <a:pt x="76" y="145"/>
                  </a:lnTo>
                  <a:lnTo>
                    <a:pt x="32" y="59"/>
                  </a:lnTo>
                  <a:lnTo>
                    <a:pt x="44" y="28"/>
                  </a:lnTo>
                  <a:lnTo>
                    <a:pt x="22" y="0"/>
                  </a:lnTo>
                  <a:close/>
                </a:path>
              </a:pathLst>
            </a:custGeom>
            <a:solidFill>
              <a:srgbClr val="13151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9195" name="Freeform 107"/>
            <p:cNvSpPr>
              <a:spLocks/>
            </p:cNvSpPr>
            <p:nvPr/>
          </p:nvSpPr>
          <p:spPr bwMode="auto">
            <a:xfrm>
              <a:off x="3167" y="1909"/>
              <a:ext cx="169" cy="76"/>
            </a:xfrm>
            <a:custGeom>
              <a:avLst/>
              <a:gdLst>
                <a:gd name="T0" fmla="*/ 0 w 1014"/>
                <a:gd name="T1" fmla="*/ 0 h 454"/>
                <a:gd name="T2" fmla="*/ 0 w 1014"/>
                <a:gd name="T3" fmla="*/ 0 h 454"/>
                <a:gd name="T4" fmla="*/ 0 w 1014"/>
                <a:gd name="T5" fmla="*/ 0 h 454"/>
                <a:gd name="T6" fmla="*/ 0 w 1014"/>
                <a:gd name="T7" fmla="*/ 0 h 454"/>
                <a:gd name="T8" fmla="*/ 0 w 1014"/>
                <a:gd name="T9" fmla="*/ 0 h 454"/>
                <a:gd name="T10" fmla="*/ 0 w 1014"/>
                <a:gd name="T11" fmla="*/ 0 h 454"/>
                <a:gd name="T12" fmla="*/ 1 w 1014"/>
                <a:gd name="T13" fmla="*/ 0 h 454"/>
                <a:gd name="T14" fmla="*/ 1 w 1014"/>
                <a:gd name="T15" fmla="*/ 0 h 454"/>
                <a:gd name="T16" fmla="*/ 1 w 1014"/>
                <a:gd name="T17" fmla="*/ 0 h 454"/>
                <a:gd name="T18" fmla="*/ 1 w 1014"/>
                <a:gd name="T19" fmla="*/ 0 h 454"/>
                <a:gd name="T20" fmla="*/ 1 w 1014"/>
                <a:gd name="T21" fmla="*/ 0 h 454"/>
                <a:gd name="T22" fmla="*/ 1 w 1014"/>
                <a:gd name="T23" fmla="*/ 0 h 454"/>
                <a:gd name="T24" fmla="*/ 1 w 1014"/>
                <a:gd name="T25" fmla="*/ 0 h 454"/>
                <a:gd name="T26" fmla="*/ 1 w 1014"/>
                <a:gd name="T27" fmla="*/ 0 h 454"/>
                <a:gd name="T28" fmla="*/ 1 w 1014"/>
                <a:gd name="T29" fmla="*/ 0 h 454"/>
                <a:gd name="T30" fmla="*/ 1 w 1014"/>
                <a:gd name="T31" fmla="*/ 0 h 454"/>
                <a:gd name="T32" fmla="*/ 1 w 1014"/>
                <a:gd name="T33" fmla="*/ 0 h 454"/>
                <a:gd name="T34" fmla="*/ 1 w 1014"/>
                <a:gd name="T35" fmla="*/ 0 h 454"/>
                <a:gd name="T36" fmla="*/ 1 w 1014"/>
                <a:gd name="T37" fmla="*/ 0 h 454"/>
                <a:gd name="T38" fmla="*/ 1 w 1014"/>
                <a:gd name="T39" fmla="*/ 0 h 454"/>
                <a:gd name="T40" fmla="*/ 1 w 1014"/>
                <a:gd name="T41" fmla="*/ 0 h 454"/>
                <a:gd name="T42" fmla="*/ 1 w 1014"/>
                <a:gd name="T43" fmla="*/ 0 h 454"/>
                <a:gd name="T44" fmla="*/ 1 w 1014"/>
                <a:gd name="T45" fmla="*/ 0 h 454"/>
                <a:gd name="T46" fmla="*/ 1 w 1014"/>
                <a:gd name="T47" fmla="*/ 0 h 454"/>
                <a:gd name="T48" fmla="*/ 0 w 1014"/>
                <a:gd name="T49" fmla="*/ 0 h 454"/>
                <a:gd name="T50" fmla="*/ 0 w 1014"/>
                <a:gd name="T51" fmla="*/ 0 h 454"/>
                <a:gd name="T52" fmla="*/ 0 w 1014"/>
                <a:gd name="T53" fmla="*/ 0 h 454"/>
                <a:gd name="T54" fmla="*/ 0 w 1014"/>
                <a:gd name="T55" fmla="*/ 0 h 45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014"/>
                <a:gd name="T85" fmla="*/ 0 h 454"/>
                <a:gd name="T86" fmla="*/ 1014 w 1014"/>
                <a:gd name="T87" fmla="*/ 454 h 454"/>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014" h="454">
                  <a:moveTo>
                    <a:pt x="79" y="0"/>
                  </a:moveTo>
                  <a:lnTo>
                    <a:pt x="37" y="18"/>
                  </a:lnTo>
                  <a:lnTo>
                    <a:pt x="4" y="26"/>
                  </a:lnTo>
                  <a:lnTo>
                    <a:pt x="0" y="48"/>
                  </a:lnTo>
                  <a:lnTo>
                    <a:pt x="138" y="308"/>
                  </a:lnTo>
                  <a:lnTo>
                    <a:pt x="196" y="454"/>
                  </a:lnTo>
                  <a:lnTo>
                    <a:pt x="783" y="382"/>
                  </a:lnTo>
                  <a:lnTo>
                    <a:pt x="805" y="375"/>
                  </a:lnTo>
                  <a:lnTo>
                    <a:pt x="836" y="386"/>
                  </a:lnTo>
                  <a:lnTo>
                    <a:pt x="942" y="371"/>
                  </a:lnTo>
                  <a:lnTo>
                    <a:pt x="990" y="327"/>
                  </a:lnTo>
                  <a:lnTo>
                    <a:pt x="1014" y="219"/>
                  </a:lnTo>
                  <a:lnTo>
                    <a:pt x="997" y="140"/>
                  </a:lnTo>
                  <a:lnTo>
                    <a:pt x="923" y="76"/>
                  </a:lnTo>
                  <a:lnTo>
                    <a:pt x="777" y="112"/>
                  </a:lnTo>
                  <a:lnTo>
                    <a:pt x="907" y="115"/>
                  </a:lnTo>
                  <a:lnTo>
                    <a:pt x="963" y="158"/>
                  </a:lnTo>
                  <a:lnTo>
                    <a:pt x="988" y="195"/>
                  </a:lnTo>
                  <a:lnTo>
                    <a:pt x="991" y="252"/>
                  </a:lnTo>
                  <a:lnTo>
                    <a:pt x="970" y="318"/>
                  </a:lnTo>
                  <a:lnTo>
                    <a:pt x="942" y="348"/>
                  </a:lnTo>
                  <a:lnTo>
                    <a:pt x="857" y="359"/>
                  </a:lnTo>
                  <a:lnTo>
                    <a:pt x="818" y="347"/>
                  </a:lnTo>
                  <a:lnTo>
                    <a:pt x="767" y="374"/>
                  </a:lnTo>
                  <a:lnTo>
                    <a:pt x="213" y="422"/>
                  </a:lnTo>
                  <a:lnTo>
                    <a:pt x="16" y="33"/>
                  </a:lnTo>
                  <a:lnTo>
                    <a:pt x="83" y="12"/>
                  </a:lnTo>
                  <a:lnTo>
                    <a:pt x="79" y="0"/>
                  </a:lnTo>
                  <a:close/>
                </a:path>
              </a:pathLst>
            </a:custGeom>
            <a:solidFill>
              <a:srgbClr val="13151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9196" name="Freeform 108"/>
            <p:cNvSpPr>
              <a:spLocks/>
            </p:cNvSpPr>
            <p:nvPr/>
          </p:nvSpPr>
          <p:spPr bwMode="auto">
            <a:xfrm>
              <a:off x="3205" y="1946"/>
              <a:ext cx="85" cy="25"/>
            </a:xfrm>
            <a:custGeom>
              <a:avLst/>
              <a:gdLst>
                <a:gd name="T0" fmla="*/ 0 w 512"/>
                <a:gd name="T1" fmla="*/ 0 h 152"/>
                <a:gd name="T2" fmla="*/ 0 w 512"/>
                <a:gd name="T3" fmla="*/ 0 h 152"/>
                <a:gd name="T4" fmla="*/ 0 w 512"/>
                <a:gd name="T5" fmla="*/ 0 h 152"/>
                <a:gd name="T6" fmla="*/ 0 w 512"/>
                <a:gd name="T7" fmla="*/ 0 h 152"/>
                <a:gd name="T8" fmla="*/ 0 w 512"/>
                <a:gd name="T9" fmla="*/ 0 h 152"/>
                <a:gd name="T10" fmla="*/ 0 w 512"/>
                <a:gd name="T11" fmla="*/ 0 h 152"/>
                <a:gd name="T12" fmla="*/ 0 w 512"/>
                <a:gd name="T13" fmla="*/ 0 h 152"/>
                <a:gd name="T14" fmla="*/ 0 w 512"/>
                <a:gd name="T15" fmla="*/ 0 h 152"/>
                <a:gd name="T16" fmla="*/ 0 w 512"/>
                <a:gd name="T17" fmla="*/ 0 h 152"/>
                <a:gd name="T18" fmla="*/ 0 w 512"/>
                <a:gd name="T19" fmla="*/ 0 h 152"/>
                <a:gd name="T20" fmla="*/ 0 w 512"/>
                <a:gd name="T21" fmla="*/ 0 h 152"/>
                <a:gd name="T22" fmla="*/ 0 w 512"/>
                <a:gd name="T23" fmla="*/ 0 h 152"/>
                <a:gd name="T24" fmla="*/ 0 w 512"/>
                <a:gd name="T25" fmla="*/ 0 h 15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512"/>
                <a:gd name="T40" fmla="*/ 0 h 152"/>
                <a:gd name="T41" fmla="*/ 512 w 512"/>
                <a:gd name="T42" fmla="*/ 152 h 15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512" h="152">
                  <a:moveTo>
                    <a:pt x="0" y="152"/>
                  </a:moveTo>
                  <a:lnTo>
                    <a:pt x="42" y="114"/>
                  </a:lnTo>
                  <a:lnTo>
                    <a:pt x="60" y="79"/>
                  </a:lnTo>
                  <a:lnTo>
                    <a:pt x="55" y="38"/>
                  </a:lnTo>
                  <a:lnTo>
                    <a:pt x="372" y="0"/>
                  </a:lnTo>
                  <a:lnTo>
                    <a:pt x="89" y="49"/>
                  </a:lnTo>
                  <a:lnTo>
                    <a:pt x="77" y="83"/>
                  </a:lnTo>
                  <a:lnTo>
                    <a:pt x="319" y="69"/>
                  </a:lnTo>
                  <a:lnTo>
                    <a:pt x="72" y="105"/>
                  </a:lnTo>
                  <a:lnTo>
                    <a:pt x="58" y="120"/>
                  </a:lnTo>
                  <a:lnTo>
                    <a:pt x="45" y="127"/>
                  </a:lnTo>
                  <a:lnTo>
                    <a:pt x="512" y="102"/>
                  </a:lnTo>
                  <a:lnTo>
                    <a:pt x="0" y="152"/>
                  </a:lnTo>
                  <a:close/>
                </a:path>
              </a:pathLst>
            </a:custGeom>
            <a:solidFill>
              <a:srgbClr val="13151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9197" name="Freeform 109"/>
            <p:cNvSpPr>
              <a:spLocks/>
            </p:cNvSpPr>
            <p:nvPr/>
          </p:nvSpPr>
          <p:spPr bwMode="auto">
            <a:xfrm>
              <a:off x="3205" y="1922"/>
              <a:ext cx="39" cy="17"/>
            </a:xfrm>
            <a:custGeom>
              <a:avLst/>
              <a:gdLst>
                <a:gd name="T0" fmla="*/ 0 w 235"/>
                <a:gd name="T1" fmla="*/ 0 h 103"/>
                <a:gd name="T2" fmla="*/ 0 w 235"/>
                <a:gd name="T3" fmla="*/ 0 h 103"/>
                <a:gd name="T4" fmla="*/ 0 w 235"/>
                <a:gd name="T5" fmla="*/ 0 h 103"/>
                <a:gd name="T6" fmla="*/ 0 w 235"/>
                <a:gd name="T7" fmla="*/ 0 h 103"/>
                <a:gd name="T8" fmla="*/ 0 w 235"/>
                <a:gd name="T9" fmla="*/ 0 h 103"/>
                <a:gd name="T10" fmla="*/ 0 w 235"/>
                <a:gd name="T11" fmla="*/ 0 h 103"/>
                <a:gd name="T12" fmla="*/ 0 w 235"/>
                <a:gd name="T13" fmla="*/ 0 h 103"/>
                <a:gd name="T14" fmla="*/ 0 w 235"/>
                <a:gd name="T15" fmla="*/ 0 h 103"/>
                <a:gd name="T16" fmla="*/ 0 w 235"/>
                <a:gd name="T17" fmla="*/ 0 h 10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5"/>
                <a:gd name="T28" fmla="*/ 0 h 103"/>
                <a:gd name="T29" fmla="*/ 235 w 235"/>
                <a:gd name="T30" fmla="*/ 103 h 10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5" h="103">
                  <a:moveTo>
                    <a:pt x="90" y="0"/>
                  </a:moveTo>
                  <a:lnTo>
                    <a:pt x="0" y="4"/>
                  </a:lnTo>
                  <a:lnTo>
                    <a:pt x="68" y="103"/>
                  </a:lnTo>
                  <a:lnTo>
                    <a:pt x="235" y="90"/>
                  </a:lnTo>
                  <a:lnTo>
                    <a:pt x="216" y="78"/>
                  </a:lnTo>
                  <a:lnTo>
                    <a:pt x="81" y="82"/>
                  </a:lnTo>
                  <a:lnTo>
                    <a:pt x="45" y="22"/>
                  </a:lnTo>
                  <a:lnTo>
                    <a:pt x="112" y="6"/>
                  </a:lnTo>
                  <a:lnTo>
                    <a:pt x="90" y="0"/>
                  </a:lnTo>
                  <a:close/>
                </a:path>
              </a:pathLst>
            </a:custGeom>
            <a:solidFill>
              <a:srgbClr val="13151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9198" name="Freeform 110"/>
            <p:cNvSpPr>
              <a:spLocks/>
            </p:cNvSpPr>
            <p:nvPr/>
          </p:nvSpPr>
          <p:spPr bwMode="auto">
            <a:xfrm>
              <a:off x="3272" y="1932"/>
              <a:ext cx="34" cy="4"/>
            </a:xfrm>
            <a:custGeom>
              <a:avLst/>
              <a:gdLst>
                <a:gd name="T0" fmla="*/ 0 w 203"/>
                <a:gd name="T1" fmla="*/ 0 h 26"/>
                <a:gd name="T2" fmla="*/ 0 w 203"/>
                <a:gd name="T3" fmla="*/ 0 h 26"/>
                <a:gd name="T4" fmla="*/ 0 w 203"/>
                <a:gd name="T5" fmla="*/ 0 h 26"/>
                <a:gd name="T6" fmla="*/ 0 w 203"/>
                <a:gd name="T7" fmla="*/ 0 h 26"/>
                <a:gd name="T8" fmla="*/ 0 w 203"/>
                <a:gd name="T9" fmla="*/ 0 h 26"/>
                <a:gd name="T10" fmla="*/ 0 w 203"/>
                <a:gd name="T11" fmla="*/ 0 h 26"/>
                <a:gd name="T12" fmla="*/ 0 w 203"/>
                <a:gd name="T13" fmla="*/ 0 h 26"/>
                <a:gd name="T14" fmla="*/ 0 60000 65536"/>
                <a:gd name="T15" fmla="*/ 0 60000 65536"/>
                <a:gd name="T16" fmla="*/ 0 60000 65536"/>
                <a:gd name="T17" fmla="*/ 0 60000 65536"/>
                <a:gd name="T18" fmla="*/ 0 60000 65536"/>
                <a:gd name="T19" fmla="*/ 0 60000 65536"/>
                <a:gd name="T20" fmla="*/ 0 60000 65536"/>
                <a:gd name="T21" fmla="*/ 0 w 203"/>
                <a:gd name="T22" fmla="*/ 0 h 26"/>
                <a:gd name="T23" fmla="*/ 203 w 203"/>
                <a:gd name="T24" fmla="*/ 26 h 2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03" h="26">
                  <a:moveTo>
                    <a:pt x="0" y="26"/>
                  </a:moveTo>
                  <a:lnTo>
                    <a:pt x="34" y="22"/>
                  </a:lnTo>
                  <a:lnTo>
                    <a:pt x="104" y="14"/>
                  </a:lnTo>
                  <a:lnTo>
                    <a:pt x="172" y="4"/>
                  </a:lnTo>
                  <a:lnTo>
                    <a:pt x="203" y="0"/>
                  </a:lnTo>
                  <a:lnTo>
                    <a:pt x="50" y="6"/>
                  </a:lnTo>
                  <a:lnTo>
                    <a:pt x="0" y="26"/>
                  </a:lnTo>
                  <a:close/>
                </a:path>
              </a:pathLst>
            </a:custGeom>
            <a:solidFill>
              <a:srgbClr val="13151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9199" name="Freeform 111"/>
            <p:cNvSpPr>
              <a:spLocks/>
            </p:cNvSpPr>
            <p:nvPr/>
          </p:nvSpPr>
          <p:spPr bwMode="auto">
            <a:xfrm>
              <a:off x="3213" y="1828"/>
              <a:ext cx="94" cy="23"/>
            </a:xfrm>
            <a:custGeom>
              <a:avLst/>
              <a:gdLst>
                <a:gd name="T0" fmla="*/ 0 w 564"/>
                <a:gd name="T1" fmla="*/ 0 h 139"/>
                <a:gd name="T2" fmla="*/ 0 w 564"/>
                <a:gd name="T3" fmla="*/ 0 h 139"/>
                <a:gd name="T4" fmla="*/ 0 w 564"/>
                <a:gd name="T5" fmla="*/ 0 h 139"/>
                <a:gd name="T6" fmla="*/ 0 w 564"/>
                <a:gd name="T7" fmla="*/ 0 h 139"/>
                <a:gd name="T8" fmla="*/ 0 w 564"/>
                <a:gd name="T9" fmla="*/ 0 h 139"/>
                <a:gd name="T10" fmla="*/ 0 w 564"/>
                <a:gd name="T11" fmla="*/ 0 h 139"/>
                <a:gd name="T12" fmla="*/ 0 w 564"/>
                <a:gd name="T13" fmla="*/ 0 h 139"/>
                <a:gd name="T14" fmla="*/ 0 w 564"/>
                <a:gd name="T15" fmla="*/ 0 h 139"/>
                <a:gd name="T16" fmla="*/ 0 w 564"/>
                <a:gd name="T17" fmla="*/ 0 h 139"/>
                <a:gd name="T18" fmla="*/ 0 w 564"/>
                <a:gd name="T19" fmla="*/ 0 h 139"/>
                <a:gd name="T20" fmla="*/ 0 w 564"/>
                <a:gd name="T21" fmla="*/ 0 h 139"/>
                <a:gd name="T22" fmla="*/ 0 w 564"/>
                <a:gd name="T23" fmla="*/ 0 h 13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564"/>
                <a:gd name="T37" fmla="*/ 0 h 139"/>
                <a:gd name="T38" fmla="*/ 564 w 564"/>
                <a:gd name="T39" fmla="*/ 139 h 13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564" h="139">
                  <a:moveTo>
                    <a:pt x="564" y="30"/>
                  </a:moveTo>
                  <a:lnTo>
                    <a:pt x="472" y="14"/>
                  </a:lnTo>
                  <a:lnTo>
                    <a:pt x="456" y="1"/>
                  </a:lnTo>
                  <a:lnTo>
                    <a:pt x="431" y="0"/>
                  </a:lnTo>
                  <a:lnTo>
                    <a:pt x="0" y="95"/>
                  </a:lnTo>
                  <a:lnTo>
                    <a:pt x="140" y="139"/>
                  </a:lnTo>
                  <a:lnTo>
                    <a:pt x="504" y="47"/>
                  </a:lnTo>
                  <a:lnTo>
                    <a:pt x="134" y="120"/>
                  </a:lnTo>
                  <a:lnTo>
                    <a:pt x="96" y="94"/>
                  </a:lnTo>
                  <a:lnTo>
                    <a:pt x="433" y="13"/>
                  </a:lnTo>
                  <a:lnTo>
                    <a:pt x="457" y="19"/>
                  </a:lnTo>
                  <a:lnTo>
                    <a:pt x="564" y="30"/>
                  </a:lnTo>
                  <a:close/>
                </a:path>
              </a:pathLst>
            </a:custGeom>
            <a:solidFill>
              <a:srgbClr val="13151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9200" name="Freeform 112"/>
            <p:cNvSpPr>
              <a:spLocks/>
            </p:cNvSpPr>
            <p:nvPr/>
          </p:nvSpPr>
          <p:spPr bwMode="auto">
            <a:xfrm>
              <a:off x="3283" y="1876"/>
              <a:ext cx="49" cy="20"/>
            </a:xfrm>
            <a:custGeom>
              <a:avLst/>
              <a:gdLst>
                <a:gd name="T0" fmla="*/ 0 w 291"/>
                <a:gd name="T1" fmla="*/ 0 h 119"/>
                <a:gd name="T2" fmla="*/ 0 w 291"/>
                <a:gd name="T3" fmla="*/ 0 h 119"/>
                <a:gd name="T4" fmla="*/ 0 w 291"/>
                <a:gd name="T5" fmla="*/ 0 h 119"/>
                <a:gd name="T6" fmla="*/ 0 w 291"/>
                <a:gd name="T7" fmla="*/ 0 h 119"/>
                <a:gd name="T8" fmla="*/ 0 w 291"/>
                <a:gd name="T9" fmla="*/ 0 h 119"/>
                <a:gd name="T10" fmla="*/ 0 60000 65536"/>
                <a:gd name="T11" fmla="*/ 0 60000 65536"/>
                <a:gd name="T12" fmla="*/ 0 60000 65536"/>
                <a:gd name="T13" fmla="*/ 0 60000 65536"/>
                <a:gd name="T14" fmla="*/ 0 60000 65536"/>
                <a:gd name="T15" fmla="*/ 0 w 291"/>
                <a:gd name="T16" fmla="*/ 0 h 119"/>
                <a:gd name="T17" fmla="*/ 291 w 291"/>
                <a:gd name="T18" fmla="*/ 119 h 119"/>
              </a:gdLst>
              <a:ahLst/>
              <a:cxnLst>
                <a:cxn ang="T10">
                  <a:pos x="T0" y="T1"/>
                </a:cxn>
                <a:cxn ang="T11">
                  <a:pos x="T2" y="T3"/>
                </a:cxn>
                <a:cxn ang="T12">
                  <a:pos x="T4" y="T5"/>
                </a:cxn>
                <a:cxn ang="T13">
                  <a:pos x="T6" y="T7"/>
                </a:cxn>
                <a:cxn ang="T14">
                  <a:pos x="T8" y="T9"/>
                </a:cxn>
              </a:cxnLst>
              <a:rect l="T15" t="T16" r="T17" b="T18"/>
              <a:pathLst>
                <a:path w="291" h="119">
                  <a:moveTo>
                    <a:pt x="0" y="119"/>
                  </a:moveTo>
                  <a:lnTo>
                    <a:pt x="84" y="36"/>
                  </a:lnTo>
                  <a:lnTo>
                    <a:pt x="205" y="0"/>
                  </a:lnTo>
                  <a:lnTo>
                    <a:pt x="291" y="36"/>
                  </a:lnTo>
                  <a:lnTo>
                    <a:pt x="0" y="119"/>
                  </a:lnTo>
                  <a:close/>
                </a:path>
              </a:pathLst>
            </a:custGeom>
            <a:solidFill>
              <a:srgbClr val="EDA1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9201" name="Freeform 113"/>
            <p:cNvSpPr>
              <a:spLocks/>
            </p:cNvSpPr>
            <p:nvPr/>
          </p:nvSpPr>
          <p:spPr bwMode="auto">
            <a:xfrm>
              <a:off x="3259" y="1872"/>
              <a:ext cx="87" cy="60"/>
            </a:xfrm>
            <a:custGeom>
              <a:avLst/>
              <a:gdLst>
                <a:gd name="T0" fmla="*/ 0 w 520"/>
                <a:gd name="T1" fmla="*/ 0 h 364"/>
                <a:gd name="T2" fmla="*/ 0 w 520"/>
                <a:gd name="T3" fmla="*/ 0 h 364"/>
                <a:gd name="T4" fmla="*/ 1 w 520"/>
                <a:gd name="T5" fmla="*/ 0 h 364"/>
                <a:gd name="T6" fmla="*/ 0 w 520"/>
                <a:gd name="T7" fmla="*/ 0 h 364"/>
                <a:gd name="T8" fmla="*/ 0 w 520"/>
                <a:gd name="T9" fmla="*/ 0 h 364"/>
                <a:gd name="T10" fmla="*/ 0 w 520"/>
                <a:gd name="T11" fmla="*/ 0 h 364"/>
                <a:gd name="T12" fmla="*/ 0 w 520"/>
                <a:gd name="T13" fmla="*/ 0 h 364"/>
                <a:gd name="T14" fmla="*/ 0 w 520"/>
                <a:gd name="T15" fmla="*/ 0 h 364"/>
                <a:gd name="T16" fmla="*/ 0 w 520"/>
                <a:gd name="T17" fmla="*/ 0 h 364"/>
                <a:gd name="T18" fmla="*/ 0 w 520"/>
                <a:gd name="T19" fmla="*/ 0 h 364"/>
                <a:gd name="T20" fmla="*/ 0 w 520"/>
                <a:gd name="T21" fmla="*/ 0 h 364"/>
                <a:gd name="T22" fmla="*/ 0 w 520"/>
                <a:gd name="T23" fmla="*/ 0 h 364"/>
                <a:gd name="T24" fmla="*/ 0 w 520"/>
                <a:gd name="T25" fmla="*/ 0 h 364"/>
                <a:gd name="T26" fmla="*/ 0 w 520"/>
                <a:gd name="T27" fmla="*/ 0 h 364"/>
                <a:gd name="T28" fmla="*/ 0 w 520"/>
                <a:gd name="T29" fmla="*/ 0 h 364"/>
                <a:gd name="T30" fmla="*/ 0 w 520"/>
                <a:gd name="T31" fmla="*/ 0 h 364"/>
                <a:gd name="T32" fmla="*/ 0 w 520"/>
                <a:gd name="T33" fmla="*/ 0 h 364"/>
                <a:gd name="T34" fmla="*/ 0 w 520"/>
                <a:gd name="T35" fmla="*/ 0 h 364"/>
                <a:gd name="T36" fmla="*/ 0 w 520"/>
                <a:gd name="T37" fmla="*/ 0 h 364"/>
                <a:gd name="T38" fmla="*/ 0 w 520"/>
                <a:gd name="T39" fmla="*/ 0 h 364"/>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520"/>
                <a:gd name="T61" fmla="*/ 0 h 364"/>
                <a:gd name="T62" fmla="*/ 520 w 520"/>
                <a:gd name="T63" fmla="*/ 364 h 364"/>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520" h="364">
                  <a:moveTo>
                    <a:pt x="290" y="0"/>
                  </a:moveTo>
                  <a:lnTo>
                    <a:pt x="509" y="59"/>
                  </a:lnTo>
                  <a:lnTo>
                    <a:pt x="520" y="93"/>
                  </a:lnTo>
                  <a:lnTo>
                    <a:pt x="414" y="129"/>
                  </a:lnTo>
                  <a:lnTo>
                    <a:pt x="399" y="156"/>
                  </a:lnTo>
                  <a:lnTo>
                    <a:pt x="407" y="188"/>
                  </a:lnTo>
                  <a:lnTo>
                    <a:pt x="422" y="210"/>
                  </a:lnTo>
                  <a:lnTo>
                    <a:pt x="453" y="227"/>
                  </a:lnTo>
                  <a:lnTo>
                    <a:pt x="0" y="364"/>
                  </a:lnTo>
                  <a:lnTo>
                    <a:pt x="417" y="222"/>
                  </a:lnTo>
                  <a:lnTo>
                    <a:pt x="389" y="205"/>
                  </a:lnTo>
                  <a:lnTo>
                    <a:pt x="256" y="235"/>
                  </a:lnTo>
                  <a:lnTo>
                    <a:pt x="383" y="186"/>
                  </a:lnTo>
                  <a:lnTo>
                    <a:pt x="384" y="147"/>
                  </a:lnTo>
                  <a:lnTo>
                    <a:pt x="113" y="207"/>
                  </a:lnTo>
                  <a:lnTo>
                    <a:pt x="106" y="177"/>
                  </a:lnTo>
                  <a:lnTo>
                    <a:pt x="508" y="71"/>
                  </a:lnTo>
                  <a:lnTo>
                    <a:pt x="304" y="21"/>
                  </a:lnTo>
                  <a:lnTo>
                    <a:pt x="146" y="73"/>
                  </a:lnTo>
                  <a:lnTo>
                    <a:pt x="290" y="0"/>
                  </a:lnTo>
                  <a:close/>
                </a:path>
              </a:pathLst>
            </a:custGeom>
            <a:solidFill>
              <a:srgbClr val="13151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9202" name="Freeform 114"/>
            <p:cNvSpPr>
              <a:spLocks/>
            </p:cNvSpPr>
            <p:nvPr/>
          </p:nvSpPr>
          <p:spPr bwMode="auto">
            <a:xfrm>
              <a:off x="3301" y="1926"/>
              <a:ext cx="15" cy="7"/>
            </a:xfrm>
            <a:custGeom>
              <a:avLst/>
              <a:gdLst>
                <a:gd name="T0" fmla="*/ 0 w 91"/>
                <a:gd name="T1" fmla="*/ 0 h 44"/>
                <a:gd name="T2" fmla="*/ 0 w 91"/>
                <a:gd name="T3" fmla="*/ 0 h 44"/>
                <a:gd name="T4" fmla="*/ 0 w 91"/>
                <a:gd name="T5" fmla="*/ 0 h 44"/>
                <a:gd name="T6" fmla="*/ 0 w 91"/>
                <a:gd name="T7" fmla="*/ 0 h 44"/>
                <a:gd name="T8" fmla="*/ 0 w 91"/>
                <a:gd name="T9" fmla="*/ 0 h 44"/>
                <a:gd name="T10" fmla="*/ 0 w 91"/>
                <a:gd name="T11" fmla="*/ 0 h 44"/>
                <a:gd name="T12" fmla="*/ 0 60000 65536"/>
                <a:gd name="T13" fmla="*/ 0 60000 65536"/>
                <a:gd name="T14" fmla="*/ 0 60000 65536"/>
                <a:gd name="T15" fmla="*/ 0 60000 65536"/>
                <a:gd name="T16" fmla="*/ 0 60000 65536"/>
                <a:gd name="T17" fmla="*/ 0 60000 65536"/>
                <a:gd name="T18" fmla="*/ 0 w 91"/>
                <a:gd name="T19" fmla="*/ 0 h 44"/>
                <a:gd name="T20" fmla="*/ 91 w 91"/>
                <a:gd name="T21" fmla="*/ 44 h 44"/>
              </a:gdLst>
              <a:ahLst/>
              <a:cxnLst>
                <a:cxn ang="T12">
                  <a:pos x="T0" y="T1"/>
                </a:cxn>
                <a:cxn ang="T13">
                  <a:pos x="T2" y="T3"/>
                </a:cxn>
                <a:cxn ang="T14">
                  <a:pos x="T4" y="T5"/>
                </a:cxn>
                <a:cxn ang="T15">
                  <a:pos x="T6" y="T7"/>
                </a:cxn>
                <a:cxn ang="T16">
                  <a:pos x="T8" y="T9"/>
                </a:cxn>
                <a:cxn ang="T17">
                  <a:pos x="T10" y="T11"/>
                </a:cxn>
              </a:cxnLst>
              <a:rect l="T18" t="T19" r="T20" b="T21"/>
              <a:pathLst>
                <a:path w="91" h="44">
                  <a:moveTo>
                    <a:pt x="60" y="0"/>
                  </a:moveTo>
                  <a:lnTo>
                    <a:pt x="91" y="37"/>
                  </a:lnTo>
                  <a:lnTo>
                    <a:pt x="0" y="44"/>
                  </a:lnTo>
                  <a:lnTo>
                    <a:pt x="52" y="27"/>
                  </a:lnTo>
                  <a:lnTo>
                    <a:pt x="40" y="4"/>
                  </a:lnTo>
                  <a:lnTo>
                    <a:pt x="60" y="0"/>
                  </a:lnTo>
                  <a:close/>
                </a:path>
              </a:pathLst>
            </a:custGeom>
            <a:solidFill>
              <a:srgbClr val="13151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9203" name="Rectangle 115"/>
            <p:cNvSpPr>
              <a:spLocks noChangeArrowheads="1"/>
            </p:cNvSpPr>
            <p:nvPr/>
          </p:nvSpPr>
          <p:spPr bwMode="auto">
            <a:xfrm>
              <a:off x="3574" y="2391"/>
              <a:ext cx="152" cy="152"/>
            </a:xfrm>
            <a:prstGeom prst="rect">
              <a:avLst/>
            </a:prstGeom>
            <a:solidFill>
              <a:srgbClr val="F6EDD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Verdana" panose="020B0604030504040204" pitchFamily="34" charset="0"/>
                  <a:ea typeface="楷体_GB2312" panose="02010609030101010101" pitchFamily="49" charset="-122"/>
                </a:defRPr>
              </a:lvl1pPr>
              <a:lvl2pPr marL="742950" indent="-285750" eaLnBrk="0" hangingPunct="0">
                <a:defRPr sz="2000">
                  <a:solidFill>
                    <a:schemeClr val="tx1"/>
                  </a:solidFill>
                  <a:latin typeface="Verdana" panose="020B0604030504040204" pitchFamily="34" charset="0"/>
                  <a:ea typeface="楷体_GB2312" panose="02010609030101010101" pitchFamily="49" charset="-122"/>
                </a:defRPr>
              </a:lvl2pPr>
              <a:lvl3pPr marL="1143000" indent="-228600" eaLnBrk="0" hangingPunct="0">
                <a:defRPr sz="2000">
                  <a:solidFill>
                    <a:schemeClr val="tx1"/>
                  </a:solidFill>
                  <a:latin typeface="Verdana" panose="020B0604030504040204" pitchFamily="34" charset="0"/>
                  <a:ea typeface="楷体_GB2312" panose="02010609030101010101" pitchFamily="49" charset="-122"/>
                </a:defRPr>
              </a:lvl3pPr>
              <a:lvl4pPr marL="1600200" indent="-228600" eaLnBrk="0" hangingPunct="0">
                <a:defRPr sz="2000">
                  <a:solidFill>
                    <a:schemeClr val="tx1"/>
                  </a:solidFill>
                  <a:latin typeface="Verdana" panose="020B0604030504040204" pitchFamily="34" charset="0"/>
                  <a:ea typeface="楷体_GB2312" panose="02010609030101010101" pitchFamily="49" charset="-122"/>
                </a:defRPr>
              </a:lvl4pPr>
              <a:lvl5pPr marL="2057400" indent="-228600" eaLnBrk="0" hangingPunct="0">
                <a:defRPr sz="2000">
                  <a:solidFill>
                    <a:schemeClr val="tx1"/>
                  </a:solidFill>
                  <a:latin typeface="Verdana" panose="020B0604030504040204" pitchFamily="34" charset="0"/>
                  <a:ea typeface="楷体_GB2312" panose="02010609030101010101" pitchFamily="49" charset="-122"/>
                </a:defRPr>
              </a:lvl5pPr>
              <a:lvl6pPr marL="25146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6pPr>
              <a:lvl7pPr marL="29718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7pPr>
              <a:lvl8pPr marL="34290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8pPr>
              <a:lvl9pPr marL="38862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9pPr>
            </a:lstStyle>
            <a:p>
              <a:pPr eaLnBrk="1" hangingPunct="1"/>
              <a:endParaRPr lang="zh-CN" altLang="en-US"/>
            </a:p>
          </p:txBody>
        </p:sp>
        <p:sp>
          <p:nvSpPr>
            <p:cNvPr id="89204" name="Freeform 116"/>
            <p:cNvSpPr>
              <a:spLocks/>
            </p:cNvSpPr>
            <p:nvPr/>
          </p:nvSpPr>
          <p:spPr bwMode="auto">
            <a:xfrm>
              <a:off x="3603" y="2406"/>
              <a:ext cx="125" cy="88"/>
            </a:xfrm>
            <a:custGeom>
              <a:avLst/>
              <a:gdLst>
                <a:gd name="T0" fmla="*/ 1 w 748"/>
                <a:gd name="T1" fmla="*/ 0 h 532"/>
                <a:gd name="T2" fmla="*/ 0 w 748"/>
                <a:gd name="T3" fmla="*/ 0 h 532"/>
                <a:gd name="T4" fmla="*/ 0 w 748"/>
                <a:gd name="T5" fmla="*/ 0 h 532"/>
                <a:gd name="T6" fmla="*/ 0 w 748"/>
                <a:gd name="T7" fmla="*/ 0 h 532"/>
                <a:gd name="T8" fmla="*/ 0 w 748"/>
                <a:gd name="T9" fmla="*/ 0 h 532"/>
                <a:gd name="T10" fmla="*/ 0 w 748"/>
                <a:gd name="T11" fmla="*/ 0 h 532"/>
                <a:gd name="T12" fmla="*/ 0 w 748"/>
                <a:gd name="T13" fmla="*/ 0 h 532"/>
                <a:gd name="T14" fmla="*/ 0 w 748"/>
                <a:gd name="T15" fmla="*/ 0 h 532"/>
                <a:gd name="T16" fmla="*/ 0 w 748"/>
                <a:gd name="T17" fmla="*/ 0 h 532"/>
                <a:gd name="T18" fmla="*/ 0 w 748"/>
                <a:gd name="T19" fmla="*/ 0 h 532"/>
                <a:gd name="T20" fmla="*/ 0 w 748"/>
                <a:gd name="T21" fmla="*/ 0 h 532"/>
                <a:gd name="T22" fmla="*/ 0 w 748"/>
                <a:gd name="T23" fmla="*/ 0 h 532"/>
                <a:gd name="T24" fmla="*/ 0 w 748"/>
                <a:gd name="T25" fmla="*/ 0 h 532"/>
                <a:gd name="T26" fmla="*/ 0 w 748"/>
                <a:gd name="T27" fmla="*/ 0 h 532"/>
                <a:gd name="T28" fmla="*/ 0 w 748"/>
                <a:gd name="T29" fmla="*/ 0 h 532"/>
                <a:gd name="T30" fmla="*/ 1 w 748"/>
                <a:gd name="T31" fmla="*/ 0 h 532"/>
                <a:gd name="T32" fmla="*/ 1 w 748"/>
                <a:gd name="T33" fmla="*/ 0 h 53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748"/>
                <a:gd name="T52" fmla="*/ 0 h 532"/>
                <a:gd name="T53" fmla="*/ 748 w 748"/>
                <a:gd name="T54" fmla="*/ 532 h 53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748" h="532">
                  <a:moveTo>
                    <a:pt x="748" y="0"/>
                  </a:moveTo>
                  <a:lnTo>
                    <a:pt x="470" y="6"/>
                  </a:lnTo>
                  <a:lnTo>
                    <a:pt x="283" y="31"/>
                  </a:lnTo>
                  <a:lnTo>
                    <a:pt x="122" y="97"/>
                  </a:lnTo>
                  <a:lnTo>
                    <a:pt x="44" y="204"/>
                  </a:lnTo>
                  <a:lnTo>
                    <a:pt x="9" y="335"/>
                  </a:lnTo>
                  <a:lnTo>
                    <a:pt x="0" y="430"/>
                  </a:lnTo>
                  <a:lnTo>
                    <a:pt x="33" y="518"/>
                  </a:lnTo>
                  <a:lnTo>
                    <a:pt x="152" y="532"/>
                  </a:lnTo>
                  <a:lnTo>
                    <a:pt x="260" y="518"/>
                  </a:lnTo>
                  <a:lnTo>
                    <a:pt x="283" y="479"/>
                  </a:lnTo>
                  <a:lnTo>
                    <a:pt x="416" y="369"/>
                  </a:lnTo>
                  <a:lnTo>
                    <a:pt x="374" y="285"/>
                  </a:lnTo>
                  <a:lnTo>
                    <a:pt x="382" y="226"/>
                  </a:lnTo>
                  <a:lnTo>
                    <a:pt x="445" y="195"/>
                  </a:lnTo>
                  <a:lnTo>
                    <a:pt x="743" y="166"/>
                  </a:lnTo>
                  <a:lnTo>
                    <a:pt x="748" y="0"/>
                  </a:lnTo>
                  <a:close/>
                </a:path>
              </a:pathLst>
            </a:custGeom>
            <a:solidFill>
              <a:srgbClr val="B2C2C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9205" name="Freeform 117"/>
            <p:cNvSpPr>
              <a:spLocks/>
            </p:cNvSpPr>
            <p:nvPr/>
          </p:nvSpPr>
          <p:spPr bwMode="auto">
            <a:xfrm>
              <a:off x="3631" y="2452"/>
              <a:ext cx="98" cy="90"/>
            </a:xfrm>
            <a:custGeom>
              <a:avLst/>
              <a:gdLst>
                <a:gd name="T0" fmla="*/ 0 w 588"/>
                <a:gd name="T1" fmla="*/ 0 h 540"/>
                <a:gd name="T2" fmla="*/ 0 w 588"/>
                <a:gd name="T3" fmla="*/ 0 h 540"/>
                <a:gd name="T4" fmla="*/ 0 w 588"/>
                <a:gd name="T5" fmla="*/ 0 h 540"/>
                <a:gd name="T6" fmla="*/ 0 w 588"/>
                <a:gd name="T7" fmla="*/ 0 h 540"/>
                <a:gd name="T8" fmla="*/ 0 w 588"/>
                <a:gd name="T9" fmla="*/ 0 h 540"/>
                <a:gd name="T10" fmla="*/ 0 w 588"/>
                <a:gd name="T11" fmla="*/ 0 h 540"/>
                <a:gd name="T12" fmla="*/ 0 w 588"/>
                <a:gd name="T13" fmla="*/ 0 h 540"/>
                <a:gd name="T14" fmla="*/ 0 w 588"/>
                <a:gd name="T15" fmla="*/ 0 h 540"/>
                <a:gd name="T16" fmla="*/ 0 w 588"/>
                <a:gd name="T17" fmla="*/ 0 h 54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88"/>
                <a:gd name="T28" fmla="*/ 0 h 540"/>
                <a:gd name="T29" fmla="*/ 588 w 588"/>
                <a:gd name="T30" fmla="*/ 540 h 54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88" h="540">
                  <a:moveTo>
                    <a:pt x="0" y="534"/>
                  </a:moveTo>
                  <a:lnTo>
                    <a:pt x="70" y="278"/>
                  </a:lnTo>
                  <a:lnTo>
                    <a:pt x="103" y="210"/>
                  </a:lnTo>
                  <a:lnTo>
                    <a:pt x="292" y="76"/>
                  </a:lnTo>
                  <a:lnTo>
                    <a:pt x="425" y="66"/>
                  </a:lnTo>
                  <a:lnTo>
                    <a:pt x="423" y="5"/>
                  </a:lnTo>
                  <a:lnTo>
                    <a:pt x="588" y="0"/>
                  </a:lnTo>
                  <a:lnTo>
                    <a:pt x="581" y="540"/>
                  </a:lnTo>
                  <a:lnTo>
                    <a:pt x="0" y="534"/>
                  </a:lnTo>
                  <a:close/>
                </a:path>
              </a:pathLst>
            </a:custGeom>
            <a:solidFill>
              <a:srgbClr val="B2C2C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9206" name="Freeform 118"/>
            <p:cNvSpPr>
              <a:spLocks/>
            </p:cNvSpPr>
            <p:nvPr/>
          </p:nvSpPr>
          <p:spPr bwMode="auto">
            <a:xfrm>
              <a:off x="3617" y="2437"/>
              <a:ext cx="23" cy="22"/>
            </a:xfrm>
            <a:custGeom>
              <a:avLst/>
              <a:gdLst>
                <a:gd name="T0" fmla="*/ 0 w 141"/>
                <a:gd name="T1" fmla="*/ 0 h 133"/>
                <a:gd name="T2" fmla="*/ 0 w 141"/>
                <a:gd name="T3" fmla="*/ 0 h 133"/>
                <a:gd name="T4" fmla="*/ 0 w 141"/>
                <a:gd name="T5" fmla="*/ 0 h 133"/>
                <a:gd name="T6" fmla="*/ 0 w 141"/>
                <a:gd name="T7" fmla="*/ 0 h 133"/>
                <a:gd name="T8" fmla="*/ 0 w 141"/>
                <a:gd name="T9" fmla="*/ 0 h 133"/>
                <a:gd name="T10" fmla="*/ 0 w 141"/>
                <a:gd name="T11" fmla="*/ 0 h 133"/>
                <a:gd name="T12" fmla="*/ 0 w 141"/>
                <a:gd name="T13" fmla="*/ 0 h 133"/>
                <a:gd name="T14" fmla="*/ 0 w 141"/>
                <a:gd name="T15" fmla="*/ 0 h 133"/>
                <a:gd name="T16" fmla="*/ 0 w 141"/>
                <a:gd name="T17" fmla="*/ 0 h 133"/>
                <a:gd name="T18" fmla="*/ 0 w 141"/>
                <a:gd name="T19" fmla="*/ 0 h 133"/>
                <a:gd name="T20" fmla="*/ 0 w 141"/>
                <a:gd name="T21" fmla="*/ 0 h 133"/>
                <a:gd name="T22" fmla="*/ 0 w 141"/>
                <a:gd name="T23" fmla="*/ 0 h 133"/>
                <a:gd name="T24" fmla="*/ 0 w 141"/>
                <a:gd name="T25" fmla="*/ 0 h 133"/>
                <a:gd name="T26" fmla="*/ 0 w 141"/>
                <a:gd name="T27" fmla="*/ 0 h 133"/>
                <a:gd name="T28" fmla="*/ 0 w 141"/>
                <a:gd name="T29" fmla="*/ 0 h 133"/>
                <a:gd name="T30" fmla="*/ 0 w 141"/>
                <a:gd name="T31" fmla="*/ 0 h 133"/>
                <a:gd name="T32" fmla="*/ 0 w 141"/>
                <a:gd name="T33" fmla="*/ 0 h 133"/>
                <a:gd name="T34" fmla="*/ 0 w 141"/>
                <a:gd name="T35" fmla="*/ 0 h 133"/>
                <a:gd name="T36" fmla="*/ 0 w 141"/>
                <a:gd name="T37" fmla="*/ 0 h 133"/>
                <a:gd name="T38" fmla="*/ 0 w 141"/>
                <a:gd name="T39" fmla="*/ 0 h 133"/>
                <a:gd name="T40" fmla="*/ 0 w 141"/>
                <a:gd name="T41" fmla="*/ 0 h 133"/>
                <a:gd name="T42" fmla="*/ 0 w 141"/>
                <a:gd name="T43" fmla="*/ 0 h 133"/>
                <a:gd name="T44" fmla="*/ 0 w 141"/>
                <a:gd name="T45" fmla="*/ 0 h 133"/>
                <a:gd name="T46" fmla="*/ 0 w 141"/>
                <a:gd name="T47" fmla="*/ 0 h 133"/>
                <a:gd name="T48" fmla="*/ 0 w 141"/>
                <a:gd name="T49" fmla="*/ 0 h 133"/>
                <a:gd name="T50" fmla="*/ 0 w 141"/>
                <a:gd name="T51" fmla="*/ 0 h 133"/>
                <a:gd name="T52" fmla="*/ 0 w 141"/>
                <a:gd name="T53" fmla="*/ 0 h 133"/>
                <a:gd name="T54" fmla="*/ 0 w 141"/>
                <a:gd name="T55" fmla="*/ 0 h 133"/>
                <a:gd name="T56" fmla="*/ 0 w 141"/>
                <a:gd name="T57" fmla="*/ 0 h 133"/>
                <a:gd name="T58" fmla="*/ 0 w 141"/>
                <a:gd name="T59" fmla="*/ 0 h 133"/>
                <a:gd name="T60" fmla="*/ 0 w 141"/>
                <a:gd name="T61" fmla="*/ 0 h 133"/>
                <a:gd name="T62" fmla="*/ 0 w 141"/>
                <a:gd name="T63" fmla="*/ 0 h 133"/>
                <a:gd name="T64" fmla="*/ 0 w 141"/>
                <a:gd name="T65" fmla="*/ 0 h 133"/>
                <a:gd name="T66" fmla="*/ 0 w 141"/>
                <a:gd name="T67" fmla="*/ 0 h 133"/>
                <a:gd name="T68" fmla="*/ 0 w 141"/>
                <a:gd name="T69" fmla="*/ 0 h 133"/>
                <a:gd name="T70" fmla="*/ 0 w 141"/>
                <a:gd name="T71" fmla="*/ 0 h 133"/>
                <a:gd name="T72" fmla="*/ 0 w 141"/>
                <a:gd name="T73" fmla="*/ 0 h 133"/>
                <a:gd name="T74" fmla="*/ 0 w 141"/>
                <a:gd name="T75" fmla="*/ 0 h 133"/>
                <a:gd name="T76" fmla="*/ 0 w 141"/>
                <a:gd name="T77" fmla="*/ 0 h 133"/>
                <a:gd name="T78" fmla="*/ 0 w 141"/>
                <a:gd name="T79" fmla="*/ 0 h 133"/>
                <a:gd name="T80" fmla="*/ 0 w 141"/>
                <a:gd name="T81" fmla="*/ 0 h 133"/>
                <a:gd name="T82" fmla="*/ 0 w 141"/>
                <a:gd name="T83" fmla="*/ 0 h 133"/>
                <a:gd name="T84" fmla="*/ 0 w 141"/>
                <a:gd name="T85" fmla="*/ 0 h 133"/>
                <a:gd name="T86" fmla="*/ 0 w 141"/>
                <a:gd name="T87" fmla="*/ 0 h 133"/>
                <a:gd name="T88" fmla="*/ 0 w 141"/>
                <a:gd name="T89" fmla="*/ 0 h 133"/>
                <a:gd name="T90" fmla="*/ 0 w 141"/>
                <a:gd name="T91" fmla="*/ 0 h 133"/>
                <a:gd name="T92" fmla="*/ 0 w 141"/>
                <a:gd name="T93" fmla="*/ 0 h 133"/>
                <a:gd name="T94" fmla="*/ 0 w 141"/>
                <a:gd name="T95" fmla="*/ 0 h 133"/>
                <a:gd name="T96" fmla="*/ 0 w 141"/>
                <a:gd name="T97" fmla="*/ 0 h 133"/>
                <a:gd name="T98" fmla="*/ 0 w 141"/>
                <a:gd name="T99" fmla="*/ 0 h 133"/>
                <a:gd name="T100" fmla="*/ 0 w 141"/>
                <a:gd name="T101" fmla="*/ 0 h 133"/>
                <a:gd name="T102" fmla="*/ 0 w 141"/>
                <a:gd name="T103" fmla="*/ 0 h 133"/>
                <a:gd name="T104" fmla="*/ 0 w 141"/>
                <a:gd name="T105" fmla="*/ 0 h 133"/>
                <a:gd name="T106" fmla="*/ 0 w 141"/>
                <a:gd name="T107" fmla="*/ 0 h 133"/>
                <a:gd name="T108" fmla="*/ 0 w 141"/>
                <a:gd name="T109" fmla="*/ 0 h 133"/>
                <a:gd name="T110" fmla="*/ 0 w 141"/>
                <a:gd name="T111" fmla="*/ 0 h 133"/>
                <a:gd name="T112" fmla="*/ 0 w 141"/>
                <a:gd name="T113" fmla="*/ 0 h 133"/>
                <a:gd name="T114" fmla="*/ 0 w 141"/>
                <a:gd name="T115" fmla="*/ 0 h 133"/>
                <a:gd name="T116" fmla="*/ 0 w 141"/>
                <a:gd name="T117" fmla="*/ 0 h 133"/>
                <a:gd name="T118" fmla="*/ 0 w 141"/>
                <a:gd name="T119" fmla="*/ 0 h 133"/>
                <a:gd name="T120" fmla="*/ 0 w 141"/>
                <a:gd name="T121" fmla="*/ 0 h 133"/>
                <a:gd name="T122" fmla="*/ 0 w 141"/>
                <a:gd name="T123" fmla="*/ 0 h 133"/>
                <a:gd name="T124" fmla="*/ 0 w 141"/>
                <a:gd name="T125" fmla="*/ 0 h 13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1"/>
                <a:gd name="T190" fmla="*/ 0 h 133"/>
                <a:gd name="T191" fmla="*/ 141 w 141"/>
                <a:gd name="T192" fmla="*/ 133 h 133"/>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1" h="133">
                  <a:moveTo>
                    <a:pt x="28" y="5"/>
                  </a:moveTo>
                  <a:lnTo>
                    <a:pt x="29" y="4"/>
                  </a:lnTo>
                  <a:lnTo>
                    <a:pt x="31" y="4"/>
                  </a:lnTo>
                  <a:lnTo>
                    <a:pt x="34" y="3"/>
                  </a:lnTo>
                  <a:lnTo>
                    <a:pt x="38" y="1"/>
                  </a:lnTo>
                  <a:lnTo>
                    <a:pt x="44" y="0"/>
                  </a:lnTo>
                  <a:lnTo>
                    <a:pt x="51" y="0"/>
                  </a:lnTo>
                  <a:lnTo>
                    <a:pt x="57" y="0"/>
                  </a:lnTo>
                  <a:lnTo>
                    <a:pt x="65" y="1"/>
                  </a:lnTo>
                  <a:lnTo>
                    <a:pt x="74" y="4"/>
                  </a:lnTo>
                  <a:lnTo>
                    <a:pt x="82" y="7"/>
                  </a:lnTo>
                  <a:lnTo>
                    <a:pt x="91" y="10"/>
                  </a:lnTo>
                  <a:lnTo>
                    <a:pt x="101" y="16"/>
                  </a:lnTo>
                  <a:lnTo>
                    <a:pt x="111" y="22"/>
                  </a:lnTo>
                  <a:lnTo>
                    <a:pt x="121" y="31"/>
                  </a:lnTo>
                  <a:lnTo>
                    <a:pt x="130" y="41"/>
                  </a:lnTo>
                  <a:lnTo>
                    <a:pt x="139" y="54"/>
                  </a:lnTo>
                  <a:lnTo>
                    <a:pt x="139" y="55"/>
                  </a:lnTo>
                  <a:lnTo>
                    <a:pt x="141" y="58"/>
                  </a:lnTo>
                  <a:lnTo>
                    <a:pt x="141" y="62"/>
                  </a:lnTo>
                  <a:lnTo>
                    <a:pt x="139" y="66"/>
                  </a:lnTo>
                  <a:lnTo>
                    <a:pt x="137" y="71"/>
                  </a:lnTo>
                  <a:lnTo>
                    <a:pt x="135" y="75"/>
                  </a:lnTo>
                  <a:lnTo>
                    <a:pt x="131" y="82"/>
                  </a:lnTo>
                  <a:lnTo>
                    <a:pt x="125" y="87"/>
                  </a:lnTo>
                  <a:lnTo>
                    <a:pt x="117" y="93"/>
                  </a:lnTo>
                  <a:lnTo>
                    <a:pt x="109" y="99"/>
                  </a:lnTo>
                  <a:lnTo>
                    <a:pt x="98" y="105"/>
                  </a:lnTo>
                  <a:lnTo>
                    <a:pt x="85" y="113"/>
                  </a:lnTo>
                  <a:lnTo>
                    <a:pt x="68" y="118"/>
                  </a:lnTo>
                  <a:lnTo>
                    <a:pt x="49" y="124"/>
                  </a:lnTo>
                  <a:lnTo>
                    <a:pt x="28" y="129"/>
                  </a:lnTo>
                  <a:lnTo>
                    <a:pt x="3" y="133"/>
                  </a:lnTo>
                  <a:lnTo>
                    <a:pt x="2" y="132"/>
                  </a:lnTo>
                  <a:lnTo>
                    <a:pt x="2" y="131"/>
                  </a:lnTo>
                  <a:lnTo>
                    <a:pt x="2" y="130"/>
                  </a:lnTo>
                  <a:lnTo>
                    <a:pt x="1" y="128"/>
                  </a:lnTo>
                  <a:lnTo>
                    <a:pt x="1" y="125"/>
                  </a:lnTo>
                  <a:lnTo>
                    <a:pt x="0" y="121"/>
                  </a:lnTo>
                  <a:lnTo>
                    <a:pt x="0" y="118"/>
                  </a:lnTo>
                  <a:lnTo>
                    <a:pt x="0" y="113"/>
                  </a:lnTo>
                  <a:lnTo>
                    <a:pt x="0" y="107"/>
                  </a:lnTo>
                  <a:lnTo>
                    <a:pt x="0" y="102"/>
                  </a:lnTo>
                  <a:lnTo>
                    <a:pt x="0" y="96"/>
                  </a:lnTo>
                  <a:lnTo>
                    <a:pt x="0" y="88"/>
                  </a:lnTo>
                  <a:lnTo>
                    <a:pt x="0" y="81"/>
                  </a:lnTo>
                  <a:lnTo>
                    <a:pt x="2" y="73"/>
                  </a:lnTo>
                  <a:lnTo>
                    <a:pt x="3" y="64"/>
                  </a:lnTo>
                  <a:lnTo>
                    <a:pt x="6" y="56"/>
                  </a:lnTo>
                  <a:lnTo>
                    <a:pt x="8" y="47"/>
                  </a:lnTo>
                  <a:lnTo>
                    <a:pt x="10" y="39"/>
                  </a:lnTo>
                  <a:lnTo>
                    <a:pt x="11" y="32"/>
                  </a:lnTo>
                  <a:lnTo>
                    <a:pt x="13" y="27"/>
                  </a:lnTo>
                  <a:lnTo>
                    <a:pt x="15" y="21"/>
                  </a:lnTo>
                  <a:lnTo>
                    <a:pt x="17" y="17"/>
                  </a:lnTo>
                  <a:lnTo>
                    <a:pt x="19" y="14"/>
                  </a:lnTo>
                  <a:lnTo>
                    <a:pt x="20" y="11"/>
                  </a:lnTo>
                  <a:lnTo>
                    <a:pt x="22" y="9"/>
                  </a:lnTo>
                  <a:lnTo>
                    <a:pt x="23" y="7"/>
                  </a:lnTo>
                  <a:lnTo>
                    <a:pt x="24" y="6"/>
                  </a:lnTo>
                  <a:lnTo>
                    <a:pt x="25" y="5"/>
                  </a:lnTo>
                  <a:lnTo>
                    <a:pt x="28" y="5"/>
                  </a:lnTo>
                  <a:close/>
                </a:path>
              </a:pathLst>
            </a:custGeom>
            <a:solidFill>
              <a:srgbClr val="CCD5D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9207" name="Freeform 119"/>
            <p:cNvSpPr>
              <a:spLocks/>
            </p:cNvSpPr>
            <p:nvPr/>
          </p:nvSpPr>
          <p:spPr bwMode="auto">
            <a:xfrm>
              <a:off x="3622" y="2459"/>
              <a:ext cx="48" cy="34"/>
            </a:xfrm>
            <a:custGeom>
              <a:avLst/>
              <a:gdLst>
                <a:gd name="T0" fmla="*/ 0 w 285"/>
                <a:gd name="T1" fmla="*/ 0 h 207"/>
                <a:gd name="T2" fmla="*/ 0 w 285"/>
                <a:gd name="T3" fmla="*/ 0 h 207"/>
                <a:gd name="T4" fmla="*/ 0 w 285"/>
                <a:gd name="T5" fmla="*/ 0 h 207"/>
                <a:gd name="T6" fmla="*/ 0 w 285"/>
                <a:gd name="T7" fmla="*/ 0 h 207"/>
                <a:gd name="T8" fmla="*/ 0 w 285"/>
                <a:gd name="T9" fmla="*/ 0 h 207"/>
                <a:gd name="T10" fmla="*/ 0 w 285"/>
                <a:gd name="T11" fmla="*/ 0 h 207"/>
                <a:gd name="T12" fmla="*/ 0 w 285"/>
                <a:gd name="T13" fmla="*/ 0 h 207"/>
                <a:gd name="T14" fmla="*/ 0 w 285"/>
                <a:gd name="T15" fmla="*/ 0 h 207"/>
                <a:gd name="T16" fmla="*/ 0 w 285"/>
                <a:gd name="T17" fmla="*/ 0 h 207"/>
                <a:gd name="T18" fmla="*/ 0 w 285"/>
                <a:gd name="T19" fmla="*/ 0 h 207"/>
                <a:gd name="T20" fmla="*/ 0 w 285"/>
                <a:gd name="T21" fmla="*/ 0 h 207"/>
                <a:gd name="T22" fmla="*/ 0 w 285"/>
                <a:gd name="T23" fmla="*/ 0 h 207"/>
                <a:gd name="T24" fmla="*/ 0 w 285"/>
                <a:gd name="T25" fmla="*/ 0 h 207"/>
                <a:gd name="T26" fmla="*/ 0 w 285"/>
                <a:gd name="T27" fmla="*/ 0 h 207"/>
                <a:gd name="T28" fmla="*/ 0 w 285"/>
                <a:gd name="T29" fmla="*/ 0 h 207"/>
                <a:gd name="T30" fmla="*/ 0 w 285"/>
                <a:gd name="T31" fmla="*/ 0 h 207"/>
                <a:gd name="T32" fmla="*/ 0 w 285"/>
                <a:gd name="T33" fmla="*/ 0 h 207"/>
                <a:gd name="T34" fmla="*/ 0 w 285"/>
                <a:gd name="T35" fmla="*/ 0 h 207"/>
                <a:gd name="T36" fmla="*/ 0 w 285"/>
                <a:gd name="T37" fmla="*/ 0 h 207"/>
                <a:gd name="T38" fmla="*/ 0 w 285"/>
                <a:gd name="T39" fmla="*/ 0 h 207"/>
                <a:gd name="T40" fmla="*/ 0 w 285"/>
                <a:gd name="T41" fmla="*/ 0 h 207"/>
                <a:gd name="T42" fmla="*/ 0 w 285"/>
                <a:gd name="T43" fmla="*/ 0 h 207"/>
                <a:gd name="T44" fmla="*/ 0 w 285"/>
                <a:gd name="T45" fmla="*/ 0 h 207"/>
                <a:gd name="T46" fmla="*/ 0 w 285"/>
                <a:gd name="T47" fmla="*/ 0 h 207"/>
                <a:gd name="T48" fmla="*/ 0 w 285"/>
                <a:gd name="T49" fmla="*/ 0 h 207"/>
                <a:gd name="T50" fmla="*/ 0 w 285"/>
                <a:gd name="T51" fmla="*/ 0 h 207"/>
                <a:gd name="T52" fmla="*/ 0 w 285"/>
                <a:gd name="T53" fmla="*/ 0 h 207"/>
                <a:gd name="T54" fmla="*/ 0 w 285"/>
                <a:gd name="T55" fmla="*/ 0 h 207"/>
                <a:gd name="T56" fmla="*/ 0 w 285"/>
                <a:gd name="T57" fmla="*/ 0 h 207"/>
                <a:gd name="T58" fmla="*/ 0 w 285"/>
                <a:gd name="T59" fmla="*/ 0 h 207"/>
                <a:gd name="T60" fmla="*/ 0 w 285"/>
                <a:gd name="T61" fmla="*/ 0 h 207"/>
                <a:gd name="T62" fmla="*/ 0 w 285"/>
                <a:gd name="T63" fmla="*/ 0 h 207"/>
                <a:gd name="T64" fmla="*/ 0 w 285"/>
                <a:gd name="T65" fmla="*/ 0 h 207"/>
                <a:gd name="T66" fmla="*/ 0 w 285"/>
                <a:gd name="T67" fmla="*/ 0 h 207"/>
                <a:gd name="T68" fmla="*/ 0 w 285"/>
                <a:gd name="T69" fmla="*/ 0 h 207"/>
                <a:gd name="T70" fmla="*/ 0 w 285"/>
                <a:gd name="T71" fmla="*/ 0 h 207"/>
                <a:gd name="T72" fmla="*/ 0 w 285"/>
                <a:gd name="T73" fmla="*/ 0 h 207"/>
                <a:gd name="T74" fmla="*/ 0 w 285"/>
                <a:gd name="T75" fmla="*/ 0 h 207"/>
                <a:gd name="T76" fmla="*/ 0 w 285"/>
                <a:gd name="T77" fmla="*/ 0 h 207"/>
                <a:gd name="T78" fmla="*/ 0 w 285"/>
                <a:gd name="T79" fmla="*/ 0 h 207"/>
                <a:gd name="T80" fmla="*/ 0 w 285"/>
                <a:gd name="T81" fmla="*/ 0 h 207"/>
                <a:gd name="T82" fmla="*/ 0 w 285"/>
                <a:gd name="T83" fmla="*/ 0 h 207"/>
                <a:gd name="T84" fmla="*/ 0 w 285"/>
                <a:gd name="T85" fmla="*/ 0 h 207"/>
                <a:gd name="T86" fmla="*/ 0 w 285"/>
                <a:gd name="T87" fmla="*/ 0 h 207"/>
                <a:gd name="T88" fmla="*/ 0 w 285"/>
                <a:gd name="T89" fmla="*/ 0 h 207"/>
                <a:gd name="T90" fmla="*/ 0 w 285"/>
                <a:gd name="T91" fmla="*/ 0 h 207"/>
                <a:gd name="T92" fmla="*/ 0 w 285"/>
                <a:gd name="T93" fmla="*/ 0 h 207"/>
                <a:gd name="T94" fmla="*/ 0 w 285"/>
                <a:gd name="T95" fmla="*/ 0 h 207"/>
                <a:gd name="T96" fmla="*/ 0 w 285"/>
                <a:gd name="T97" fmla="*/ 0 h 207"/>
                <a:gd name="T98" fmla="*/ 0 w 285"/>
                <a:gd name="T99" fmla="*/ 0 h 207"/>
                <a:gd name="T100" fmla="*/ 0 w 285"/>
                <a:gd name="T101" fmla="*/ 0 h 207"/>
                <a:gd name="T102" fmla="*/ 0 w 285"/>
                <a:gd name="T103" fmla="*/ 0 h 207"/>
                <a:gd name="T104" fmla="*/ 0 w 285"/>
                <a:gd name="T105" fmla="*/ 0 h 207"/>
                <a:gd name="T106" fmla="*/ 0 w 285"/>
                <a:gd name="T107" fmla="*/ 0 h 207"/>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285"/>
                <a:gd name="T163" fmla="*/ 0 h 207"/>
                <a:gd name="T164" fmla="*/ 285 w 285"/>
                <a:gd name="T165" fmla="*/ 207 h 207"/>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285" h="207">
                  <a:moveTo>
                    <a:pt x="0" y="106"/>
                  </a:moveTo>
                  <a:lnTo>
                    <a:pt x="0" y="106"/>
                  </a:lnTo>
                  <a:lnTo>
                    <a:pt x="0" y="109"/>
                  </a:lnTo>
                  <a:lnTo>
                    <a:pt x="1" y="113"/>
                  </a:lnTo>
                  <a:lnTo>
                    <a:pt x="3" y="119"/>
                  </a:lnTo>
                  <a:lnTo>
                    <a:pt x="4" y="125"/>
                  </a:lnTo>
                  <a:lnTo>
                    <a:pt x="6" y="132"/>
                  </a:lnTo>
                  <a:lnTo>
                    <a:pt x="9" y="140"/>
                  </a:lnTo>
                  <a:lnTo>
                    <a:pt x="11" y="149"/>
                  </a:lnTo>
                  <a:lnTo>
                    <a:pt x="14" y="158"/>
                  </a:lnTo>
                  <a:lnTo>
                    <a:pt x="16" y="166"/>
                  </a:lnTo>
                  <a:lnTo>
                    <a:pt x="18" y="174"/>
                  </a:lnTo>
                  <a:lnTo>
                    <a:pt x="22" y="183"/>
                  </a:lnTo>
                  <a:lnTo>
                    <a:pt x="24" y="191"/>
                  </a:lnTo>
                  <a:lnTo>
                    <a:pt x="26" y="196"/>
                  </a:lnTo>
                  <a:lnTo>
                    <a:pt x="28" y="202"/>
                  </a:lnTo>
                  <a:lnTo>
                    <a:pt x="32" y="207"/>
                  </a:lnTo>
                  <a:lnTo>
                    <a:pt x="142" y="190"/>
                  </a:lnTo>
                  <a:lnTo>
                    <a:pt x="167" y="149"/>
                  </a:lnTo>
                  <a:lnTo>
                    <a:pt x="285" y="69"/>
                  </a:lnTo>
                  <a:lnTo>
                    <a:pt x="284" y="69"/>
                  </a:lnTo>
                  <a:lnTo>
                    <a:pt x="284" y="66"/>
                  </a:lnTo>
                  <a:lnTo>
                    <a:pt x="283" y="63"/>
                  </a:lnTo>
                  <a:lnTo>
                    <a:pt x="281" y="60"/>
                  </a:lnTo>
                  <a:lnTo>
                    <a:pt x="279" y="55"/>
                  </a:lnTo>
                  <a:lnTo>
                    <a:pt x="277" y="51"/>
                  </a:lnTo>
                  <a:lnTo>
                    <a:pt x="275" y="45"/>
                  </a:lnTo>
                  <a:lnTo>
                    <a:pt x="273" y="40"/>
                  </a:lnTo>
                  <a:lnTo>
                    <a:pt x="270" y="33"/>
                  </a:lnTo>
                  <a:lnTo>
                    <a:pt x="268" y="28"/>
                  </a:lnTo>
                  <a:lnTo>
                    <a:pt x="264" y="22"/>
                  </a:lnTo>
                  <a:lnTo>
                    <a:pt x="262" y="17"/>
                  </a:lnTo>
                  <a:lnTo>
                    <a:pt x="260" y="11"/>
                  </a:lnTo>
                  <a:lnTo>
                    <a:pt x="258" y="8"/>
                  </a:lnTo>
                  <a:lnTo>
                    <a:pt x="255" y="5"/>
                  </a:lnTo>
                  <a:lnTo>
                    <a:pt x="254" y="3"/>
                  </a:lnTo>
                  <a:lnTo>
                    <a:pt x="252" y="0"/>
                  </a:lnTo>
                  <a:lnTo>
                    <a:pt x="249" y="0"/>
                  </a:lnTo>
                  <a:lnTo>
                    <a:pt x="244" y="1"/>
                  </a:lnTo>
                  <a:lnTo>
                    <a:pt x="239" y="5"/>
                  </a:lnTo>
                  <a:lnTo>
                    <a:pt x="232" y="8"/>
                  </a:lnTo>
                  <a:lnTo>
                    <a:pt x="226" y="12"/>
                  </a:lnTo>
                  <a:lnTo>
                    <a:pt x="219" y="17"/>
                  </a:lnTo>
                  <a:lnTo>
                    <a:pt x="214" y="22"/>
                  </a:lnTo>
                  <a:lnTo>
                    <a:pt x="206" y="28"/>
                  </a:lnTo>
                  <a:lnTo>
                    <a:pt x="201" y="33"/>
                  </a:lnTo>
                  <a:lnTo>
                    <a:pt x="194" y="38"/>
                  </a:lnTo>
                  <a:lnTo>
                    <a:pt x="190" y="42"/>
                  </a:lnTo>
                  <a:lnTo>
                    <a:pt x="184" y="47"/>
                  </a:lnTo>
                  <a:lnTo>
                    <a:pt x="181" y="50"/>
                  </a:lnTo>
                  <a:lnTo>
                    <a:pt x="180" y="52"/>
                  </a:lnTo>
                  <a:lnTo>
                    <a:pt x="179" y="53"/>
                  </a:lnTo>
                  <a:lnTo>
                    <a:pt x="63" y="89"/>
                  </a:lnTo>
                  <a:lnTo>
                    <a:pt x="0" y="106"/>
                  </a:lnTo>
                  <a:close/>
                </a:path>
              </a:pathLst>
            </a:custGeom>
            <a:solidFill>
              <a:srgbClr val="7796A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9208" name="Freeform 120"/>
            <p:cNvSpPr>
              <a:spLocks/>
            </p:cNvSpPr>
            <p:nvPr/>
          </p:nvSpPr>
          <p:spPr bwMode="auto">
            <a:xfrm>
              <a:off x="3650" y="2422"/>
              <a:ext cx="78" cy="30"/>
            </a:xfrm>
            <a:custGeom>
              <a:avLst/>
              <a:gdLst>
                <a:gd name="T0" fmla="*/ 0 w 470"/>
                <a:gd name="T1" fmla="*/ 0 h 181"/>
                <a:gd name="T2" fmla="*/ 0 w 470"/>
                <a:gd name="T3" fmla="*/ 0 h 181"/>
                <a:gd name="T4" fmla="*/ 0 w 470"/>
                <a:gd name="T5" fmla="*/ 0 h 181"/>
                <a:gd name="T6" fmla="*/ 0 w 470"/>
                <a:gd name="T7" fmla="*/ 0 h 181"/>
                <a:gd name="T8" fmla="*/ 0 w 470"/>
                <a:gd name="T9" fmla="*/ 0 h 181"/>
                <a:gd name="T10" fmla="*/ 0 w 470"/>
                <a:gd name="T11" fmla="*/ 0 h 181"/>
                <a:gd name="T12" fmla="*/ 0 w 470"/>
                <a:gd name="T13" fmla="*/ 0 h 181"/>
                <a:gd name="T14" fmla="*/ 0 w 470"/>
                <a:gd name="T15" fmla="*/ 0 h 181"/>
                <a:gd name="T16" fmla="*/ 0 w 470"/>
                <a:gd name="T17" fmla="*/ 0 h 181"/>
                <a:gd name="T18" fmla="*/ 0 w 470"/>
                <a:gd name="T19" fmla="*/ 0 h 181"/>
                <a:gd name="T20" fmla="*/ 0 w 470"/>
                <a:gd name="T21" fmla="*/ 0 h 181"/>
                <a:gd name="T22" fmla="*/ 0 w 470"/>
                <a:gd name="T23" fmla="*/ 0 h 181"/>
                <a:gd name="T24" fmla="*/ 0 w 470"/>
                <a:gd name="T25" fmla="*/ 0 h 181"/>
                <a:gd name="T26" fmla="*/ 0 w 470"/>
                <a:gd name="T27" fmla="*/ 0 h 181"/>
                <a:gd name="T28" fmla="*/ 0 w 470"/>
                <a:gd name="T29" fmla="*/ 0 h 181"/>
                <a:gd name="T30" fmla="*/ 0 w 470"/>
                <a:gd name="T31" fmla="*/ 0 h 181"/>
                <a:gd name="T32" fmla="*/ 0 w 470"/>
                <a:gd name="T33" fmla="*/ 0 h 181"/>
                <a:gd name="T34" fmla="*/ 0 w 470"/>
                <a:gd name="T35" fmla="*/ 0 h 181"/>
                <a:gd name="T36" fmla="*/ 0 w 470"/>
                <a:gd name="T37" fmla="*/ 0 h 181"/>
                <a:gd name="T38" fmla="*/ 0 w 470"/>
                <a:gd name="T39" fmla="*/ 0 h 181"/>
                <a:gd name="T40" fmla="*/ 0 w 470"/>
                <a:gd name="T41" fmla="*/ 0 h 181"/>
                <a:gd name="T42" fmla="*/ 0 w 470"/>
                <a:gd name="T43" fmla="*/ 0 h 181"/>
                <a:gd name="T44" fmla="*/ 0 w 470"/>
                <a:gd name="T45" fmla="*/ 0 h 181"/>
                <a:gd name="T46" fmla="*/ 0 w 470"/>
                <a:gd name="T47" fmla="*/ 0 h 181"/>
                <a:gd name="T48" fmla="*/ 0 w 470"/>
                <a:gd name="T49" fmla="*/ 0 h 181"/>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70"/>
                <a:gd name="T76" fmla="*/ 0 h 181"/>
                <a:gd name="T77" fmla="*/ 470 w 470"/>
                <a:gd name="T78" fmla="*/ 181 h 181"/>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70" h="181">
                  <a:moveTo>
                    <a:pt x="0" y="65"/>
                  </a:moveTo>
                  <a:lnTo>
                    <a:pt x="1" y="65"/>
                  </a:lnTo>
                  <a:lnTo>
                    <a:pt x="3" y="67"/>
                  </a:lnTo>
                  <a:lnTo>
                    <a:pt x="6" y="71"/>
                  </a:lnTo>
                  <a:lnTo>
                    <a:pt x="11" y="74"/>
                  </a:lnTo>
                  <a:lnTo>
                    <a:pt x="16" y="80"/>
                  </a:lnTo>
                  <a:lnTo>
                    <a:pt x="23" y="85"/>
                  </a:lnTo>
                  <a:lnTo>
                    <a:pt x="30" y="92"/>
                  </a:lnTo>
                  <a:lnTo>
                    <a:pt x="38" y="99"/>
                  </a:lnTo>
                  <a:lnTo>
                    <a:pt x="46" y="107"/>
                  </a:lnTo>
                  <a:lnTo>
                    <a:pt x="53" y="116"/>
                  </a:lnTo>
                  <a:lnTo>
                    <a:pt x="61" y="126"/>
                  </a:lnTo>
                  <a:lnTo>
                    <a:pt x="69" y="137"/>
                  </a:lnTo>
                  <a:lnTo>
                    <a:pt x="75" y="147"/>
                  </a:lnTo>
                  <a:lnTo>
                    <a:pt x="82" y="158"/>
                  </a:lnTo>
                  <a:lnTo>
                    <a:pt x="87" y="169"/>
                  </a:lnTo>
                  <a:lnTo>
                    <a:pt x="92" y="181"/>
                  </a:lnTo>
                  <a:lnTo>
                    <a:pt x="120" y="115"/>
                  </a:lnTo>
                  <a:lnTo>
                    <a:pt x="206" y="87"/>
                  </a:lnTo>
                  <a:lnTo>
                    <a:pt x="470" y="70"/>
                  </a:lnTo>
                  <a:lnTo>
                    <a:pt x="458" y="0"/>
                  </a:lnTo>
                  <a:lnTo>
                    <a:pt x="338" y="4"/>
                  </a:lnTo>
                  <a:lnTo>
                    <a:pt x="196" y="10"/>
                  </a:lnTo>
                  <a:lnTo>
                    <a:pt x="34" y="48"/>
                  </a:lnTo>
                  <a:lnTo>
                    <a:pt x="0" y="65"/>
                  </a:lnTo>
                  <a:close/>
                </a:path>
              </a:pathLst>
            </a:custGeom>
            <a:solidFill>
              <a:srgbClr val="7796A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9209" name="Freeform 121"/>
            <p:cNvSpPr>
              <a:spLocks/>
            </p:cNvSpPr>
            <p:nvPr/>
          </p:nvSpPr>
          <p:spPr bwMode="auto">
            <a:xfrm>
              <a:off x="3614" y="2433"/>
              <a:ext cx="47" cy="42"/>
            </a:xfrm>
            <a:custGeom>
              <a:avLst/>
              <a:gdLst>
                <a:gd name="T0" fmla="*/ 0 w 285"/>
                <a:gd name="T1" fmla="*/ 0 h 252"/>
                <a:gd name="T2" fmla="*/ 0 w 285"/>
                <a:gd name="T3" fmla="*/ 0 h 252"/>
                <a:gd name="T4" fmla="*/ 0 w 285"/>
                <a:gd name="T5" fmla="*/ 0 h 252"/>
                <a:gd name="T6" fmla="*/ 0 w 285"/>
                <a:gd name="T7" fmla="*/ 0 h 252"/>
                <a:gd name="T8" fmla="*/ 0 w 285"/>
                <a:gd name="T9" fmla="*/ 0 h 252"/>
                <a:gd name="T10" fmla="*/ 0 w 285"/>
                <a:gd name="T11" fmla="*/ 0 h 252"/>
                <a:gd name="T12" fmla="*/ 0 w 285"/>
                <a:gd name="T13" fmla="*/ 0 h 252"/>
                <a:gd name="T14" fmla="*/ 0 w 285"/>
                <a:gd name="T15" fmla="*/ 0 h 252"/>
                <a:gd name="T16" fmla="*/ 0 w 285"/>
                <a:gd name="T17" fmla="*/ 0 h 252"/>
                <a:gd name="T18" fmla="*/ 0 w 285"/>
                <a:gd name="T19" fmla="*/ 0 h 252"/>
                <a:gd name="T20" fmla="*/ 0 w 285"/>
                <a:gd name="T21" fmla="*/ 0 h 252"/>
                <a:gd name="T22" fmla="*/ 0 w 285"/>
                <a:gd name="T23" fmla="*/ 0 h 252"/>
                <a:gd name="T24" fmla="*/ 0 w 285"/>
                <a:gd name="T25" fmla="*/ 0 h 252"/>
                <a:gd name="T26" fmla="*/ 0 w 285"/>
                <a:gd name="T27" fmla="*/ 0 h 252"/>
                <a:gd name="T28" fmla="*/ 0 w 285"/>
                <a:gd name="T29" fmla="*/ 0 h 252"/>
                <a:gd name="T30" fmla="*/ 0 w 285"/>
                <a:gd name="T31" fmla="*/ 0 h 252"/>
                <a:gd name="T32" fmla="*/ 0 w 285"/>
                <a:gd name="T33" fmla="*/ 0 h 252"/>
                <a:gd name="T34" fmla="*/ 0 w 285"/>
                <a:gd name="T35" fmla="*/ 0 h 252"/>
                <a:gd name="T36" fmla="*/ 0 w 285"/>
                <a:gd name="T37" fmla="*/ 0 h 252"/>
                <a:gd name="T38" fmla="*/ 0 w 285"/>
                <a:gd name="T39" fmla="*/ 0 h 252"/>
                <a:gd name="T40" fmla="*/ 0 w 285"/>
                <a:gd name="T41" fmla="*/ 0 h 252"/>
                <a:gd name="T42" fmla="*/ 0 w 285"/>
                <a:gd name="T43" fmla="*/ 0 h 252"/>
                <a:gd name="T44" fmla="*/ 0 w 285"/>
                <a:gd name="T45" fmla="*/ 0 h 252"/>
                <a:gd name="T46" fmla="*/ 0 w 285"/>
                <a:gd name="T47" fmla="*/ 0 h 252"/>
                <a:gd name="T48" fmla="*/ 0 w 285"/>
                <a:gd name="T49" fmla="*/ 0 h 252"/>
                <a:gd name="T50" fmla="*/ 0 w 285"/>
                <a:gd name="T51" fmla="*/ 0 h 252"/>
                <a:gd name="T52" fmla="*/ 0 w 285"/>
                <a:gd name="T53" fmla="*/ 0 h 252"/>
                <a:gd name="T54" fmla="*/ 0 w 285"/>
                <a:gd name="T55" fmla="*/ 0 h 252"/>
                <a:gd name="T56" fmla="*/ 0 w 285"/>
                <a:gd name="T57" fmla="*/ 0 h 252"/>
                <a:gd name="T58" fmla="*/ 0 w 285"/>
                <a:gd name="T59" fmla="*/ 0 h 252"/>
                <a:gd name="T60" fmla="*/ 0 w 285"/>
                <a:gd name="T61" fmla="*/ 0 h 252"/>
                <a:gd name="T62" fmla="*/ 0 w 285"/>
                <a:gd name="T63" fmla="*/ 0 h 252"/>
                <a:gd name="T64" fmla="*/ 0 w 285"/>
                <a:gd name="T65" fmla="*/ 0 h 252"/>
                <a:gd name="T66" fmla="*/ 0 w 285"/>
                <a:gd name="T67" fmla="*/ 0 h 252"/>
                <a:gd name="T68" fmla="*/ 0 w 285"/>
                <a:gd name="T69" fmla="*/ 0 h 252"/>
                <a:gd name="T70" fmla="*/ 0 w 285"/>
                <a:gd name="T71" fmla="*/ 0 h 252"/>
                <a:gd name="T72" fmla="*/ 0 w 285"/>
                <a:gd name="T73" fmla="*/ 0 h 252"/>
                <a:gd name="T74" fmla="*/ 0 w 285"/>
                <a:gd name="T75" fmla="*/ 0 h 252"/>
                <a:gd name="T76" fmla="*/ 0 w 285"/>
                <a:gd name="T77" fmla="*/ 0 h 252"/>
                <a:gd name="T78" fmla="*/ 0 w 285"/>
                <a:gd name="T79" fmla="*/ 0 h 252"/>
                <a:gd name="T80" fmla="*/ 0 w 285"/>
                <a:gd name="T81" fmla="*/ 0 h 252"/>
                <a:gd name="T82" fmla="*/ 0 w 285"/>
                <a:gd name="T83" fmla="*/ 0 h 252"/>
                <a:gd name="T84" fmla="*/ 0 w 285"/>
                <a:gd name="T85" fmla="*/ 0 h 252"/>
                <a:gd name="T86" fmla="*/ 0 w 285"/>
                <a:gd name="T87" fmla="*/ 0 h 252"/>
                <a:gd name="T88" fmla="*/ 0 w 285"/>
                <a:gd name="T89" fmla="*/ 0 h 252"/>
                <a:gd name="T90" fmla="*/ 0 w 285"/>
                <a:gd name="T91" fmla="*/ 0 h 252"/>
                <a:gd name="T92" fmla="*/ 0 w 285"/>
                <a:gd name="T93" fmla="*/ 0 h 252"/>
                <a:gd name="T94" fmla="*/ 0 w 285"/>
                <a:gd name="T95" fmla="*/ 0 h 252"/>
                <a:gd name="T96" fmla="*/ 0 w 285"/>
                <a:gd name="T97" fmla="*/ 0 h 252"/>
                <a:gd name="T98" fmla="*/ 0 w 285"/>
                <a:gd name="T99" fmla="*/ 0 h 252"/>
                <a:gd name="T100" fmla="*/ 0 w 285"/>
                <a:gd name="T101" fmla="*/ 0 h 252"/>
                <a:gd name="T102" fmla="*/ 0 w 285"/>
                <a:gd name="T103" fmla="*/ 0 h 25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285"/>
                <a:gd name="T157" fmla="*/ 0 h 252"/>
                <a:gd name="T158" fmla="*/ 285 w 285"/>
                <a:gd name="T159" fmla="*/ 252 h 25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285" h="252">
                  <a:moveTo>
                    <a:pt x="82" y="0"/>
                  </a:moveTo>
                  <a:lnTo>
                    <a:pt x="84" y="1"/>
                  </a:lnTo>
                  <a:lnTo>
                    <a:pt x="88" y="2"/>
                  </a:lnTo>
                  <a:lnTo>
                    <a:pt x="96" y="5"/>
                  </a:lnTo>
                  <a:lnTo>
                    <a:pt x="107" y="8"/>
                  </a:lnTo>
                  <a:lnTo>
                    <a:pt x="118" y="12"/>
                  </a:lnTo>
                  <a:lnTo>
                    <a:pt x="131" y="18"/>
                  </a:lnTo>
                  <a:lnTo>
                    <a:pt x="144" y="23"/>
                  </a:lnTo>
                  <a:lnTo>
                    <a:pt x="159" y="31"/>
                  </a:lnTo>
                  <a:lnTo>
                    <a:pt x="172" y="38"/>
                  </a:lnTo>
                  <a:lnTo>
                    <a:pt x="185" y="46"/>
                  </a:lnTo>
                  <a:lnTo>
                    <a:pt x="196" y="56"/>
                  </a:lnTo>
                  <a:lnTo>
                    <a:pt x="206" y="67"/>
                  </a:lnTo>
                  <a:lnTo>
                    <a:pt x="212" y="78"/>
                  </a:lnTo>
                  <a:lnTo>
                    <a:pt x="217" y="90"/>
                  </a:lnTo>
                  <a:lnTo>
                    <a:pt x="218" y="102"/>
                  </a:lnTo>
                  <a:lnTo>
                    <a:pt x="215" y="116"/>
                  </a:lnTo>
                  <a:lnTo>
                    <a:pt x="208" y="129"/>
                  </a:lnTo>
                  <a:lnTo>
                    <a:pt x="200" y="142"/>
                  </a:lnTo>
                  <a:lnTo>
                    <a:pt x="190" y="153"/>
                  </a:lnTo>
                  <a:lnTo>
                    <a:pt x="179" y="164"/>
                  </a:lnTo>
                  <a:lnTo>
                    <a:pt x="166" y="174"/>
                  </a:lnTo>
                  <a:lnTo>
                    <a:pt x="153" y="184"/>
                  </a:lnTo>
                  <a:lnTo>
                    <a:pt x="139" y="192"/>
                  </a:lnTo>
                  <a:lnTo>
                    <a:pt x="124" y="200"/>
                  </a:lnTo>
                  <a:lnTo>
                    <a:pt x="108" y="207"/>
                  </a:lnTo>
                  <a:lnTo>
                    <a:pt x="92" y="214"/>
                  </a:lnTo>
                  <a:lnTo>
                    <a:pt x="75" y="219"/>
                  </a:lnTo>
                  <a:lnTo>
                    <a:pt x="59" y="225"/>
                  </a:lnTo>
                  <a:lnTo>
                    <a:pt x="43" y="229"/>
                  </a:lnTo>
                  <a:lnTo>
                    <a:pt x="28" y="232"/>
                  </a:lnTo>
                  <a:lnTo>
                    <a:pt x="14" y="236"/>
                  </a:lnTo>
                  <a:lnTo>
                    <a:pt x="0" y="238"/>
                  </a:lnTo>
                  <a:lnTo>
                    <a:pt x="80" y="252"/>
                  </a:lnTo>
                  <a:lnTo>
                    <a:pt x="223" y="206"/>
                  </a:lnTo>
                  <a:lnTo>
                    <a:pt x="284" y="166"/>
                  </a:lnTo>
                  <a:lnTo>
                    <a:pt x="284" y="165"/>
                  </a:lnTo>
                  <a:lnTo>
                    <a:pt x="285" y="161"/>
                  </a:lnTo>
                  <a:lnTo>
                    <a:pt x="285" y="154"/>
                  </a:lnTo>
                  <a:lnTo>
                    <a:pt x="285" y="145"/>
                  </a:lnTo>
                  <a:lnTo>
                    <a:pt x="284" y="135"/>
                  </a:lnTo>
                  <a:lnTo>
                    <a:pt x="282" y="124"/>
                  </a:lnTo>
                  <a:lnTo>
                    <a:pt x="277" y="112"/>
                  </a:lnTo>
                  <a:lnTo>
                    <a:pt x="271" y="99"/>
                  </a:lnTo>
                  <a:lnTo>
                    <a:pt x="262" y="85"/>
                  </a:lnTo>
                  <a:lnTo>
                    <a:pt x="249" y="71"/>
                  </a:lnTo>
                  <a:lnTo>
                    <a:pt x="233" y="57"/>
                  </a:lnTo>
                  <a:lnTo>
                    <a:pt x="212" y="43"/>
                  </a:lnTo>
                  <a:lnTo>
                    <a:pt x="187" y="31"/>
                  </a:lnTo>
                  <a:lnTo>
                    <a:pt x="158" y="20"/>
                  </a:lnTo>
                  <a:lnTo>
                    <a:pt x="122" y="9"/>
                  </a:lnTo>
                  <a:lnTo>
                    <a:pt x="82" y="0"/>
                  </a:lnTo>
                  <a:close/>
                </a:path>
              </a:pathLst>
            </a:custGeom>
            <a:solidFill>
              <a:srgbClr val="7796A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9210" name="Freeform 122"/>
            <p:cNvSpPr>
              <a:spLocks/>
            </p:cNvSpPr>
            <p:nvPr/>
          </p:nvSpPr>
          <p:spPr bwMode="auto">
            <a:xfrm>
              <a:off x="3633" y="2404"/>
              <a:ext cx="94" cy="18"/>
            </a:xfrm>
            <a:custGeom>
              <a:avLst/>
              <a:gdLst>
                <a:gd name="T0" fmla="*/ 0 w 563"/>
                <a:gd name="T1" fmla="*/ 0 h 112"/>
                <a:gd name="T2" fmla="*/ 0 w 563"/>
                <a:gd name="T3" fmla="*/ 0 h 112"/>
                <a:gd name="T4" fmla="*/ 0 w 563"/>
                <a:gd name="T5" fmla="*/ 0 h 112"/>
                <a:gd name="T6" fmla="*/ 0 w 563"/>
                <a:gd name="T7" fmla="*/ 0 h 112"/>
                <a:gd name="T8" fmla="*/ 0 w 563"/>
                <a:gd name="T9" fmla="*/ 0 h 112"/>
                <a:gd name="T10" fmla="*/ 0 w 563"/>
                <a:gd name="T11" fmla="*/ 0 h 112"/>
                <a:gd name="T12" fmla="*/ 0 w 563"/>
                <a:gd name="T13" fmla="*/ 0 h 112"/>
                <a:gd name="T14" fmla="*/ 0 w 563"/>
                <a:gd name="T15" fmla="*/ 0 h 112"/>
                <a:gd name="T16" fmla="*/ 0 w 563"/>
                <a:gd name="T17" fmla="*/ 0 h 112"/>
                <a:gd name="T18" fmla="*/ 0 w 563"/>
                <a:gd name="T19" fmla="*/ 0 h 112"/>
                <a:gd name="T20" fmla="*/ 0 w 563"/>
                <a:gd name="T21" fmla="*/ 0 h 112"/>
                <a:gd name="T22" fmla="*/ 0 w 563"/>
                <a:gd name="T23" fmla="*/ 0 h 112"/>
                <a:gd name="T24" fmla="*/ 0 w 563"/>
                <a:gd name="T25" fmla="*/ 0 h 112"/>
                <a:gd name="T26" fmla="*/ 1 w 563"/>
                <a:gd name="T27" fmla="*/ 0 h 112"/>
                <a:gd name="T28" fmla="*/ 1 w 563"/>
                <a:gd name="T29" fmla="*/ 0 h 112"/>
                <a:gd name="T30" fmla="*/ 1 w 563"/>
                <a:gd name="T31" fmla="*/ 0 h 112"/>
                <a:gd name="T32" fmla="*/ 1 w 563"/>
                <a:gd name="T33" fmla="*/ 0 h 112"/>
                <a:gd name="T34" fmla="*/ 1 w 563"/>
                <a:gd name="T35" fmla="*/ 0 h 112"/>
                <a:gd name="T36" fmla="*/ 0 w 563"/>
                <a:gd name="T37" fmla="*/ 0 h 112"/>
                <a:gd name="T38" fmla="*/ 0 w 563"/>
                <a:gd name="T39" fmla="*/ 0 h 112"/>
                <a:gd name="T40" fmla="*/ 0 w 563"/>
                <a:gd name="T41" fmla="*/ 0 h 112"/>
                <a:gd name="T42" fmla="*/ 0 w 563"/>
                <a:gd name="T43" fmla="*/ 0 h 112"/>
                <a:gd name="T44" fmla="*/ 0 w 563"/>
                <a:gd name="T45" fmla="*/ 0 h 112"/>
                <a:gd name="T46" fmla="*/ 0 w 563"/>
                <a:gd name="T47" fmla="*/ 0 h 112"/>
                <a:gd name="T48" fmla="*/ 0 w 563"/>
                <a:gd name="T49" fmla="*/ 0 h 112"/>
                <a:gd name="T50" fmla="*/ 0 w 563"/>
                <a:gd name="T51" fmla="*/ 0 h 112"/>
                <a:gd name="T52" fmla="*/ 0 w 563"/>
                <a:gd name="T53" fmla="*/ 0 h 112"/>
                <a:gd name="T54" fmla="*/ 0 w 563"/>
                <a:gd name="T55" fmla="*/ 0 h 112"/>
                <a:gd name="T56" fmla="*/ 0 w 563"/>
                <a:gd name="T57" fmla="*/ 0 h 112"/>
                <a:gd name="T58" fmla="*/ 0 w 563"/>
                <a:gd name="T59" fmla="*/ 0 h 112"/>
                <a:gd name="T60" fmla="*/ 0 w 563"/>
                <a:gd name="T61" fmla="*/ 0 h 112"/>
                <a:gd name="T62" fmla="*/ 0 w 563"/>
                <a:gd name="T63" fmla="*/ 0 h 112"/>
                <a:gd name="T64" fmla="*/ 0 w 563"/>
                <a:gd name="T65" fmla="*/ 0 h 11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563"/>
                <a:gd name="T100" fmla="*/ 0 h 112"/>
                <a:gd name="T101" fmla="*/ 563 w 563"/>
                <a:gd name="T102" fmla="*/ 112 h 11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563" h="112">
                  <a:moveTo>
                    <a:pt x="59" y="112"/>
                  </a:moveTo>
                  <a:lnTo>
                    <a:pt x="60" y="112"/>
                  </a:lnTo>
                  <a:lnTo>
                    <a:pt x="63" y="111"/>
                  </a:lnTo>
                  <a:lnTo>
                    <a:pt x="71" y="109"/>
                  </a:lnTo>
                  <a:lnTo>
                    <a:pt x="79" y="107"/>
                  </a:lnTo>
                  <a:lnTo>
                    <a:pt x="90" y="104"/>
                  </a:lnTo>
                  <a:lnTo>
                    <a:pt x="102" y="100"/>
                  </a:lnTo>
                  <a:lnTo>
                    <a:pt x="116" y="97"/>
                  </a:lnTo>
                  <a:lnTo>
                    <a:pt x="132" y="94"/>
                  </a:lnTo>
                  <a:lnTo>
                    <a:pt x="149" y="89"/>
                  </a:lnTo>
                  <a:lnTo>
                    <a:pt x="166" y="85"/>
                  </a:lnTo>
                  <a:lnTo>
                    <a:pt x="185" y="82"/>
                  </a:lnTo>
                  <a:lnTo>
                    <a:pt x="206" y="78"/>
                  </a:lnTo>
                  <a:lnTo>
                    <a:pt x="225" y="75"/>
                  </a:lnTo>
                  <a:lnTo>
                    <a:pt x="245" y="72"/>
                  </a:lnTo>
                  <a:lnTo>
                    <a:pt x="265" y="70"/>
                  </a:lnTo>
                  <a:lnTo>
                    <a:pt x="286" y="68"/>
                  </a:lnTo>
                  <a:lnTo>
                    <a:pt x="306" y="66"/>
                  </a:lnTo>
                  <a:lnTo>
                    <a:pt x="328" y="66"/>
                  </a:lnTo>
                  <a:lnTo>
                    <a:pt x="351" y="65"/>
                  </a:lnTo>
                  <a:lnTo>
                    <a:pt x="374" y="65"/>
                  </a:lnTo>
                  <a:lnTo>
                    <a:pt x="397" y="64"/>
                  </a:lnTo>
                  <a:lnTo>
                    <a:pt x="420" y="64"/>
                  </a:lnTo>
                  <a:lnTo>
                    <a:pt x="442" y="65"/>
                  </a:lnTo>
                  <a:lnTo>
                    <a:pt x="464" y="65"/>
                  </a:lnTo>
                  <a:lnTo>
                    <a:pt x="484" y="65"/>
                  </a:lnTo>
                  <a:lnTo>
                    <a:pt x="502" y="66"/>
                  </a:lnTo>
                  <a:lnTo>
                    <a:pt x="519" y="66"/>
                  </a:lnTo>
                  <a:lnTo>
                    <a:pt x="533" y="67"/>
                  </a:lnTo>
                  <a:lnTo>
                    <a:pt x="545" y="67"/>
                  </a:lnTo>
                  <a:lnTo>
                    <a:pt x="554" y="67"/>
                  </a:lnTo>
                  <a:lnTo>
                    <a:pt x="559" y="68"/>
                  </a:lnTo>
                  <a:lnTo>
                    <a:pt x="563" y="68"/>
                  </a:lnTo>
                  <a:lnTo>
                    <a:pt x="558" y="1"/>
                  </a:lnTo>
                  <a:lnTo>
                    <a:pt x="554" y="0"/>
                  </a:lnTo>
                  <a:lnTo>
                    <a:pt x="544" y="0"/>
                  </a:lnTo>
                  <a:lnTo>
                    <a:pt x="527" y="1"/>
                  </a:lnTo>
                  <a:lnTo>
                    <a:pt x="505" y="2"/>
                  </a:lnTo>
                  <a:lnTo>
                    <a:pt x="478" y="2"/>
                  </a:lnTo>
                  <a:lnTo>
                    <a:pt x="446" y="5"/>
                  </a:lnTo>
                  <a:lnTo>
                    <a:pt x="411" y="7"/>
                  </a:lnTo>
                  <a:lnTo>
                    <a:pt x="373" y="10"/>
                  </a:lnTo>
                  <a:lnTo>
                    <a:pt x="330" y="15"/>
                  </a:lnTo>
                  <a:lnTo>
                    <a:pt x="286" y="20"/>
                  </a:lnTo>
                  <a:lnTo>
                    <a:pt x="240" y="28"/>
                  </a:lnTo>
                  <a:lnTo>
                    <a:pt x="194" y="37"/>
                  </a:lnTo>
                  <a:lnTo>
                    <a:pt x="146" y="48"/>
                  </a:lnTo>
                  <a:lnTo>
                    <a:pt x="98" y="60"/>
                  </a:lnTo>
                  <a:lnTo>
                    <a:pt x="51" y="74"/>
                  </a:lnTo>
                  <a:lnTo>
                    <a:pt x="5" y="90"/>
                  </a:lnTo>
                  <a:lnTo>
                    <a:pt x="2" y="93"/>
                  </a:lnTo>
                  <a:lnTo>
                    <a:pt x="0" y="95"/>
                  </a:lnTo>
                  <a:lnTo>
                    <a:pt x="1" y="96"/>
                  </a:lnTo>
                  <a:lnTo>
                    <a:pt x="3" y="98"/>
                  </a:lnTo>
                  <a:lnTo>
                    <a:pt x="6" y="100"/>
                  </a:lnTo>
                  <a:lnTo>
                    <a:pt x="12" y="101"/>
                  </a:lnTo>
                  <a:lnTo>
                    <a:pt x="16" y="104"/>
                  </a:lnTo>
                  <a:lnTo>
                    <a:pt x="23" y="106"/>
                  </a:lnTo>
                  <a:lnTo>
                    <a:pt x="29" y="107"/>
                  </a:lnTo>
                  <a:lnTo>
                    <a:pt x="35" y="108"/>
                  </a:lnTo>
                  <a:lnTo>
                    <a:pt x="41" y="109"/>
                  </a:lnTo>
                  <a:lnTo>
                    <a:pt x="47" y="110"/>
                  </a:lnTo>
                  <a:lnTo>
                    <a:pt x="51" y="111"/>
                  </a:lnTo>
                  <a:lnTo>
                    <a:pt x="56" y="112"/>
                  </a:lnTo>
                  <a:lnTo>
                    <a:pt x="58" y="112"/>
                  </a:lnTo>
                  <a:lnTo>
                    <a:pt x="59" y="112"/>
                  </a:lnTo>
                  <a:close/>
                </a:path>
              </a:pathLst>
            </a:custGeom>
            <a:solidFill>
              <a:srgbClr val="CCD5D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9211" name="Freeform 123"/>
            <p:cNvSpPr>
              <a:spLocks/>
            </p:cNvSpPr>
            <p:nvPr/>
          </p:nvSpPr>
          <p:spPr bwMode="auto">
            <a:xfrm>
              <a:off x="3601" y="2402"/>
              <a:ext cx="125" cy="75"/>
            </a:xfrm>
            <a:custGeom>
              <a:avLst/>
              <a:gdLst>
                <a:gd name="T0" fmla="*/ 1 w 748"/>
                <a:gd name="T1" fmla="*/ 0 h 451"/>
                <a:gd name="T2" fmla="*/ 1 w 748"/>
                <a:gd name="T3" fmla="*/ 0 h 451"/>
                <a:gd name="T4" fmla="*/ 1 w 748"/>
                <a:gd name="T5" fmla="*/ 0 h 451"/>
                <a:gd name="T6" fmla="*/ 1 w 748"/>
                <a:gd name="T7" fmla="*/ 0 h 451"/>
                <a:gd name="T8" fmla="*/ 0 w 748"/>
                <a:gd name="T9" fmla="*/ 0 h 451"/>
                <a:gd name="T10" fmla="*/ 0 w 748"/>
                <a:gd name="T11" fmla="*/ 0 h 451"/>
                <a:gd name="T12" fmla="*/ 0 w 748"/>
                <a:gd name="T13" fmla="*/ 0 h 451"/>
                <a:gd name="T14" fmla="*/ 0 w 748"/>
                <a:gd name="T15" fmla="*/ 0 h 451"/>
                <a:gd name="T16" fmla="*/ 0 w 748"/>
                <a:gd name="T17" fmla="*/ 0 h 451"/>
                <a:gd name="T18" fmla="*/ 0 w 748"/>
                <a:gd name="T19" fmla="*/ 0 h 451"/>
                <a:gd name="T20" fmla="*/ 0 w 748"/>
                <a:gd name="T21" fmla="*/ 0 h 451"/>
                <a:gd name="T22" fmla="*/ 0 w 748"/>
                <a:gd name="T23" fmla="*/ 0 h 451"/>
                <a:gd name="T24" fmla="*/ 0 w 748"/>
                <a:gd name="T25" fmla="*/ 0 h 451"/>
                <a:gd name="T26" fmla="*/ 0 w 748"/>
                <a:gd name="T27" fmla="*/ 0 h 451"/>
                <a:gd name="T28" fmla="*/ 0 w 748"/>
                <a:gd name="T29" fmla="*/ 0 h 451"/>
                <a:gd name="T30" fmla="*/ 0 w 748"/>
                <a:gd name="T31" fmla="*/ 0 h 451"/>
                <a:gd name="T32" fmla="*/ 0 w 748"/>
                <a:gd name="T33" fmla="*/ 0 h 451"/>
                <a:gd name="T34" fmla="*/ 0 w 748"/>
                <a:gd name="T35" fmla="*/ 0 h 451"/>
                <a:gd name="T36" fmla="*/ 0 w 748"/>
                <a:gd name="T37" fmla="*/ 0 h 451"/>
                <a:gd name="T38" fmla="*/ 0 w 748"/>
                <a:gd name="T39" fmla="*/ 0 h 451"/>
                <a:gd name="T40" fmla="*/ 0 w 748"/>
                <a:gd name="T41" fmla="*/ 0 h 451"/>
                <a:gd name="T42" fmla="*/ 0 w 748"/>
                <a:gd name="T43" fmla="*/ 0 h 451"/>
                <a:gd name="T44" fmla="*/ 0 w 748"/>
                <a:gd name="T45" fmla="*/ 0 h 451"/>
                <a:gd name="T46" fmla="*/ 0 w 748"/>
                <a:gd name="T47" fmla="*/ 0 h 451"/>
                <a:gd name="T48" fmla="*/ 0 w 748"/>
                <a:gd name="T49" fmla="*/ 0 h 451"/>
                <a:gd name="T50" fmla="*/ 0 w 748"/>
                <a:gd name="T51" fmla="*/ 0 h 451"/>
                <a:gd name="T52" fmla="*/ 0 w 748"/>
                <a:gd name="T53" fmla="*/ 0 h 451"/>
                <a:gd name="T54" fmla="*/ 0 w 748"/>
                <a:gd name="T55" fmla="*/ 0 h 451"/>
                <a:gd name="T56" fmla="*/ 0 w 748"/>
                <a:gd name="T57" fmla="*/ 0 h 451"/>
                <a:gd name="T58" fmla="*/ 0 w 748"/>
                <a:gd name="T59" fmla="*/ 0 h 451"/>
                <a:gd name="T60" fmla="*/ 1 w 748"/>
                <a:gd name="T61" fmla="*/ 0 h 451"/>
                <a:gd name="T62" fmla="*/ 1 w 748"/>
                <a:gd name="T63" fmla="*/ 0 h 451"/>
                <a:gd name="T64" fmla="*/ 1 w 748"/>
                <a:gd name="T65" fmla="*/ 0 h 45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748"/>
                <a:gd name="T100" fmla="*/ 0 h 451"/>
                <a:gd name="T101" fmla="*/ 748 w 748"/>
                <a:gd name="T102" fmla="*/ 451 h 45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748" h="451">
                  <a:moveTo>
                    <a:pt x="748" y="1"/>
                  </a:moveTo>
                  <a:lnTo>
                    <a:pt x="744" y="1"/>
                  </a:lnTo>
                  <a:lnTo>
                    <a:pt x="730" y="1"/>
                  </a:lnTo>
                  <a:lnTo>
                    <a:pt x="710" y="0"/>
                  </a:lnTo>
                  <a:lnTo>
                    <a:pt x="682" y="1"/>
                  </a:lnTo>
                  <a:lnTo>
                    <a:pt x="649" y="1"/>
                  </a:lnTo>
                  <a:lnTo>
                    <a:pt x="611" y="3"/>
                  </a:lnTo>
                  <a:lnTo>
                    <a:pt x="568" y="5"/>
                  </a:lnTo>
                  <a:lnTo>
                    <a:pt x="522" y="9"/>
                  </a:lnTo>
                  <a:lnTo>
                    <a:pt x="473" y="15"/>
                  </a:lnTo>
                  <a:lnTo>
                    <a:pt x="422" y="21"/>
                  </a:lnTo>
                  <a:lnTo>
                    <a:pt x="369" y="30"/>
                  </a:lnTo>
                  <a:lnTo>
                    <a:pt x="318" y="42"/>
                  </a:lnTo>
                  <a:lnTo>
                    <a:pt x="267" y="55"/>
                  </a:lnTo>
                  <a:lnTo>
                    <a:pt x="217" y="73"/>
                  </a:lnTo>
                  <a:lnTo>
                    <a:pt x="170" y="92"/>
                  </a:lnTo>
                  <a:lnTo>
                    <a:pt x="126" y="115"/>
                  </a:lnTo>
                  <a:lnTo>
                    <a:pt x="122" y="117"/>
                  </a:lnTo>
                  <a:lnTo>
                    <a:pt x="115" y="122"/>
                  </a:lnTo>
                  <a:lnTo>
                    <a:pt x="107" y="131"/>
                  </a:lnTo>
                  <a:lnTo>
                    <a:pt x="98" y="142"/>
                  </a:lnTo>
                  <a:lnTo>
                    <a:pt x="88" y="154"/>
                  </a:lnTo>
                  <a:lnTo>
                    <a:pt x="77" y="171"/>
                  </a:lnTo>
                  <a:lnTo>
                    <a:pt x="66" y="188"/>
                  </a:lnTo>
                  <a:lnTo>
                    <a:pt x="55" y="208"/>
                  </a:lnTo>
                  <a:lnTo>
                    <a:pt x="44" y="230"/>
                  </a:lnTo>
                  <a:lnTo>
                    <a:pt x="33" y="255"/>
                  </a:lnTo>
                  <a:lnTo>
                    <a:pt x="23" y="282"/>
                  </a:lnTo>
                  <a:lnTo>
                    <a:pt x="14" y="309"/>
                  </a:lnTo>
                  <a:lnTo>
                    <a:pt x="7" y="340"/>
                  </a:lnTo>
                  <a:lnTo>
                    <a:pt x="3" y="373"/>
                  </a:lnTo>
                  <a:lnTo>
                    <a:pt x="0" y="407"/>
                  </a:lnTo>
                  <a:lnTo>
                    <a:pt x="1" y="444"/>
                  </a:lnTo>
                  <a:lnTo>
                    <a:pt x="36" y="451"/>
                  </a:lnTo>
                  <a:lnTo>
                    <a:pt x="36" y="448"/>
                  </a:lnTo>
                  <a:lnTo>
                    <a:pt x="36" y="441"/>
                  </a:lnTo>
                  <a:lnTo>
                    <a:pt x="36" y="429"/>
                  </a:lnTo>
                  <a:lnTo>
                    <a:pt x="36" y="415"/>
                  </a:lnTo>
                  <a:lnTo>
                    <a:pt x="36" y="397"/>
                  </a:lnTo>
                  <a:lnTo>
                    <a:pt x="38" y="376"/>
                  </a:lnTo>
                  <a:lnTo>
                    <a:pt x="41" y="353"/>
                  </a:lnTo>
                  <a:lnTo>
                    <a:pt x="45" y="329"/>
                  </a:lnTo>
                  <a:lnTo>
                    <a:pt x="50" y="303"/>
                  </a:lnTo>
                  <a:lnTo>
                    <a:pt x="56" y="277"/>
                  </a:lnTo>
                  <a:lnTo>
                    <a:pt x="64" y="251"/>
                  </a:lnTo>
                  <a:lnTo>
                    <a:pt x="74" y="226"/>
                  </a:lnTo>
                  <a:lnTo>
                    <a:pt x="86" y="200"/>
                  </a:lnTo>
                  <a:lnTo>
                    <a:pt x="100" y="176"/>
                  </a:lnTo>
                  <a:lnTo>
                    <a:pt x="116" y="154"/>
                  </a:lnTo>
                  <a:lnTo>
                    <a:pt x="136" y="136"/>
                  </a:lnTo>
                  <a:lnTo>
                    <a:pt x="159" y="118"/>
                  </a:lnTo>
                  <a:lnTo>
                    <a:pt x="187" y="104"/>
                  </a:lnTo>
                  <a:lnTo>
                    <a:pt x="220" y="92"/>
                  </a:lnTo>
                  <a:lnTo>
                    <a:pt x="256" y="82"/>
                  </a:lnTo>
                  <a:lnTo>
                    <a:pt x="295" y="72"/>
                  </a:lnTo>
                  <a:lnTo>
                    <a:pt x="338" y="65"/>
                  </a:lnTo>
                  <a:lnTo>
                    <a:pt x="380" y="59"/>
                  </a:lnTo>
                  <a:lnTo>
                    <a:pt x="425" y="54"/>
                  </a:lnTo>
                  <a:lnTo>
                    <a:pt x="470" y="51"/>
                  </a:lnTo>
                  <a:lnTo>
                    <a:pt x="515" y="49"/>
                  </a:lnTo>
                  <a:lnTo>
                    <a:pt x="558" y="47"/>
                  </a:lnTo>
                  <a:lnTo>
                    <a:pt x="602" y="45"/>
                  </a:lnTo>
                  <a:lnTo>
                    <a:pt x="642" y="44"/>
                  </a:lnTo>
                  <a:lnTo>
                    <a:pt x="679" y="44"/>
                  </a:lnTo>
                  <a:lnTo>
                    <a:pt x="713" y="44"/>
                  </a:lnTo>
                  <a:lnTo>
                    <a:pt x="744" y="44"/>
                  </a:lnTo>
                  <a:lnTo>
                    <a:pt x="748" y="1"/>
                  </a:lnTo>
                  <a:close/>
                </a:path>
              </a:pathLst>
            </a:custGeom>
            <a:solidFill>
              <a:srgbClr val="13151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9212" name="Freeform 124"/>
            <p:cNvSpPr>
              <a:spLocks/>
            </p:cNvSpPr>
            <p:nvPr/>
          </p:nvSpPr>
          <p:spPr bwMode="auto">
            <a:xfrm>
              <a:off x="3655" y="2490"/>
              <a:ext cx="75" cy="51"/>
            </a:xfrm>
            <a:custGeom>
              <a:avLst/>
              <a:gdLst>
                <a:gd name="T0" fmla="*/ 0 w 452"/>
                <a:gd name="T1" fmla="*/ 0 h 304"/>
                <a:gd name="T2" fmla="*/ 0 w 452"/>
                <a:gd name="T3" fmla="*/ 0 h 304"/>
                <a:gd name="T4" fmla="*/ 0 w 452"/>
                <a:gd name="T5" fmla="*/ 0 h 304"/>
                <a:gd name="T6" fmla="*/ 0 w 452"/>
                <a:gd name="T7" fmla="*/ 0 h 304"/>
                <a:gd name="T8" fmla="*/ 0 w 452"/>
                <a:gd name="T9" fmla="*/ 0 h 304"/>
                <a:gd name="T10" fmla="*/ 0 w 452"/>
                <a:gd name="T11" fmla="*/ 0 h 304"/>
                <a:gd name="T12" fmla="*/ 0 w 452"/>
                <a:gd name="T13" fmla="*/ 0 h 304"/>
                <a:gd name="T14" fmla="*/ 0 60000 65536"/>
                <a:gd name="T15" fmla="*/ 0 60000 65536"/>
                <a:gd name="T16" fmla="*/ 0 60000 65536"/>
                <a:gd name="T17" fmla="*/ 0 60000 65536"/>
                <a:gd name="T18" fmla="*/ 0 60000 65536"/>
                <a:gd name="T19" fmla="*/ 0 60000 65536"/>
                <a:gd name="T20" fmla="*/ 0 60000 65536"/>
                <a:gd name="T21" fmla="*/ 0 w 452"/>
                <a:gd name="T22" fmla="*/ 0 h 304"/>
                <a:gd name="T23" fmla="*/ 452 w 452"/>
                <a:gd name="T24" fmla="*/ 304 h 30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52" h="304">
                  <a:moveTo>
                    <a:pt x="57" y="45"/>
                  </a:moveTo>
                  <a:lnTo>
                    <a:pt x="30" y="146"/>
                  </a:lnTo>
                  <a:lnTo>
                    <a:pt x="0" y="303"/>
                  </a:lnTo>
                  <a:lnTo>
                    <a:pt x="452" y="304"/>
                  </a:lnTo>
                  <a:lnTo>
                    <a:pt x="436" y="0"/>
                  </a:lnTo>
                  <a:lnTo>
                    <a:pt x="168" y="26"/>
                  </a:lnTo>
                  <a:lnTo>
                    <a:pt x="57" y="45"/>
                  </a:lnTo>
                  <a:close/>
                </a:path>
              </a:pathLst>
            </a:custGeom>
            <a:solidFill>
              <a:srgbClr val="92ABB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9213" name="Freeform 125"/>
            <p:cNvSpPr>
              <a:spLocks/>
            </p:cNvSpPr>
            <p:nvPr/>
          </p:nvSpPr>
          <p:spPr bwMode="auto">
            <a:xfrm>
              <a:off x="3682" y="2506"/>
              <a:ext cx="47" cy="35"/>
            </a:xfrm>
            <a:custGeom>
              <a:avLst/>
              <a:gdLst>
                <a:gd name="T0" fmla="*/ 0 w 285"/>
                <a:gd name="T1" fmla="*/ 0 h 210"/>
                <a:gd name="T2" fmla="*/ 0 w 285"/>
                <a:gd name="T3" fmla="*/ 0 h 210"/>
                <a:gd name="T4" fmla="*/ 0 w 285"/>
                <a:gd name="T5" fmla="*/ 0 h 210"/>
                <a:gd name="T6" fmla="*/ 0 w 285"/>
                <a:gd name="T7" fmla="*/ 0 h 210"/>
                <a:gd name="T8" fmla="*/ 0 w 285"/>
                <a:gd name="T9" fmla="*/ 0 h 210"/>
                <a:gd name="T10" fmla="*/ 0 w 285"/>
                <a:gd name="T11" fmla="*/ 0 h 210"/>
                <a:gd name="T12" fmla="*/ 0 w 285"/>
                <a:gd name="T13" fmla="*/ 0 h 210"/>
                <a:gd name="T14" fmla="*/ 0 w 285"/>
                <a:gd name="T15" fmla="*/ 0 h 210"/>
                <a:gd name="T16" fmla="*/ 0 w 285"/>
                <a:gd name="T17" fmla="*/ 0 h 210"/>
                <a:gd name="T18" fmla="*/ 0 w 285"/>
                <a:gd name="T19" fmla="*/ 0 h 210"/>
                <a:gd name="T20" fmla="*/ 0 w 285"/>
                <a:gd name="T21" fmla="*/ 0 h 210"/>
                <a:gd name="T22" fmla="*/ 0 w 285"/>
                <a:gd name="T23" fmla="*/ 0 h 210"/>
                <a:gd name="T24" fmla="*/ 0 w 285"/>
                <a:gd name="T25" fmla="*/ 0 h 210"/>
                <a:gd name="T26" fmla="*/ 0 w 285"/>
                <a:gd name="T27" fmla="*/ 0 h 210"/>
                <a:gd name="T28" fmla="*/ 0 w 285"/>
                <a:gd name="T29" fmla="*/ 0 h 210"/>
                <a:gd name="T30" fmla="*/ 0 w 285"/>
                <a:gd name="T31" fmla="*/ 0 h 210"/>
                <a:gd name="T32" fmla="*/ 0 w 285"/>
                <a:gd name="T33" fmla="*/ 0 h 210"/>
                <a:gd name="T34" fmla="*/ 0 w 285"/>
                <a:gd name="T35" fmla="*/ 0 h 21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85"/>
                <a:gd name="T55" fmla="*/ 0 h 210"/>
                <a:gd name="T56" fmla="*/ 285 w 285"/>
                <a:gd name="T57" fmla="*/ 210 h 210"/>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85" h="210">
                  <a:moveTo>
                    <a:pt x="0" y="206"/>
                  </a:moveTo>
                  <a:lnTo>
                    <a:pt x="96" y="205"/>
                  </a:lnTo>
                  <a:lnTo>
                    <a:pt x="114" y="170"/>
                  </a:lnTo>
                  <a:lnTo>
                    <a:pt x="148" y="169"/>
                  </a:lnTo>
                  <a:lnTo>
                    <a:pt x="174" y="185"/>
                  </a:lnTo>
                  <a:lnTo>
                    <a:pt x="181" y="208"/>
                  </a:lnTo>
                  <a:lnTo>
                    <a:pt x="285" y="210"/>
                  </a:lnTo>
                  <a:lnTo>
                    <a:pt x="273" y="136"/>
                  </a:lnTo>
                  <a:lnTo>
                    <a:pt x="245" y="128"/>
                  </a:lnTo>
                  <a:lnTo>
                    <a:pt x="228" y="95"/>
                  </a:lnTo>
                  <a:lnTo>
                    <a:pt x="241" y="69"/>
                  </a:lnTo>
                  <a:lnTo>
                    <a:pt x="278" y="57"/>
                  </a:lnTo>
                  <a:lnTo>
                    <a:pt x="264" y="0"/>
                  </a:lnTo>
                  <a:lnTo>
                    <a:pt x="189" y="7"/>
                  </a:lnTo>
                  <a:lnTo>
                    <a:pt x="128" y="34"/>
                  </a:lnTo>
                  <a:lnTo>
                    <a:pt x="66" y="89"/>
                  </a:lnTo>
                  <a:lnTo>
                    <a:pt x="20" y="152"/>
                  </a:lnTo>
                  <a:lnTo>
                    <a:pt x="0" y="206"/>
                  </a:lnTo>
                  <a:close/>
                </a:path>
              </a:pathLst>
            </a:custGeom>
            <a:solidFill>
              <a:srgbClr val="BFCBD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9214" name="Freeform 126"/>
            <p:cNvSpPr>
              <a:spLocks/>
            </p:cNvSpPr>
            <p:nvPr/>
          </p:nvSpPr>
          <p:spPr bwMode="auto">
            <a:xfrm>
              <a:off x="3649" y="2419"/>
              <a:ext cx="69" cy="14"/>
            </a:xfrm>
            <a:custGeom>
              <a:avLst/>
              <a:gdLst>
                <a:gd name="T0" fmla="*/ 0 w 415"/>
                <a:gd name="T1" fmla="*/ 0 h 85"/>
                <a:gd name="T2" fmla="*/ 0 w 415"/>
                <a:gd name="T3" fmla="*/ 0 h 85"/>
                <a:gd name="T4" fmla="*/ 0 w 415"/>
                <a:gd name="T5" fmla="*/ 0 h 85"/>
                <a:gd name="T6" fmla="*/ 0 w 415"/>
                <a:gd name="T7" fmla="*/ 0 h 85"/>
                <a:gd name="T8" fmla="*/ 0 w 415"/>
                <a:gd name="T9" fmla="*/ 0 h 85"/>
                <a:gd name="T10" fmla="*/ 0 w 415"/>
                <a:gd name="T11" fmla="*/ 0 h 85"/>
                <a:gd name="T12" fmla="*/ 0 w 415"/>
                <a:gd name="T13" fmla="*/ 0 h 85"/>
                <a:gd name="T14" fmla="*/ 0 w 415"/>
                <a:gd name="T15" fmla="*/ 0 h 85"/>
                <a:gd name="T16" fmla="*/ 0 w 415"/>
                <a:gd name="T17" fmla="*/ 0 h 85"/>
                <a:gd name="T18" fmla="*/ 0 w 415"/>
                <a:gd name="T19" fmla="*/ 0 h 85"/>
                <a:gd name="T20" fmla="*/ 0 w 415"/>
                <a:gd name="T21" fmla="*/ 0 h 85"/>
                <a:gd name="T22" fmla="*/ 0 w 415"/>
                <a:gd name="T23" fmla="*/ 0 h 85"/>
                <a:gd name="T24" fmla="*/ 0 w 415"/>
                <a:gd name="T25" fmla="*/ 0 h 85"/>
                <a:gd name="T26" fmla="*/ 0 w 415"/>
                <a:gd name="T27" fmla="*/ 0 h 85"/>
                <a:gd name="T28" fmla="*/ 0 w 415"/>
                <a:gd name="T29" fmla="*/ 0 h 85"/>
                <a:gd name="T30" fmla="*/ 0 w 415"/>
                <a:gd name="T31" fmla="*/ 0 h 85"/>
                <a:gd name="T32" fmla="*/ 0 w 415"/>
                <a:gd name="T33" fmla="*/ 0 h 85"/>
                <a:gd name="T34" fmla="*/ 0 w 415"/>
                <a:gd name="T35" fmla="*/ 0 h 85"/>
                <a:gd name="T36" fmla="*/ 0 w 415"/>
                <a:gd name="T37" fmla="*/ 0 h 85"/>
                <a:gd name="T38" fmla="*/ 0 w 415"/>
                <a:gd name="T39" fmla="*/ 0 h 85"/>
                <a:gd name="T40" fmla="*/ 0 w 415"/>
                <a:gd name="T41" fmla="*/ 0 h 85"/>
                <a:gd name="T42" fmla="*/ 0 w 415"/>
                <a:gd name="T43" fmla="*/ 0 h 85"/>
                <a:gd name="T44" fmla="*/ 0 w 415"/>
                <a:gd name="T45" fmla="*/ 0 h 85"/>
                <a:gd name="T46" fmla="*/ 0 w 415"/>
                <a:gd name="T47" fmla="*/ 0 h 85"/>
                <a:gd name="T48" fmla="*/ 0 w 415"/>
                <a:gd name="T49" fmla="*/ 0 h 85"/>
                <a:gd name="T50" fmla="*/ 0 w 415"/>
                <a:gd name="T51" fmla="*/ 0 h 85"/>
                <a:gd name="T52" fmla="*/ 0 w 415"/>
                <a:gd name="T53" fmla="*/ 0 h 85"/>
                <a:gd name="T54" fmla="*/ 0 w 415"/>
                <a:gd name="T55" fmla="*/ 0 h 85"/>
                <a:gd name="T56" fmla="*/ 0 w 415"/>
                <a:gd name="T57" fmla="*/ 0 h 85"/>
                <a:gd name="T58" fmla="*/ 0 w 415"/>
                <a:gd name="T59" fmla="*/ 0 h 85"/>
                <a:gd name="T60" fmla="*/ 0 w 415"/>
                <a:gd name="T61" fmla="*/ 0 h 85"/>
                <a:gd name="T62" fmla="*/ 0 w 415"/>
                <a:gd name="T63" fmla="*/ 0 h 85"/>
                <a:gd name="T64" fmla="*/ 0 w 415"/>
                <a:gd name="T65" fmla="*/ 0 h 85"/>
                <a:gd name="T66" fmla="*/ 0 w 415"/>
                <a:gd name="T67" fmla="*/ 0 h 85"/>
                <a:gd name="T68" fmla="*/ 0 w 415"/>
                <a:gd name="T69" fmla="*/ 0 h 85"/>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415"/>
                <a:gd name="T106" fmla="*/ 0 h 85"/>
                <a:gd name="T107" fmla="*/ 415 w 415"/>
                <a:gd name="T108" fmla="*/ 85 h 85"/>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415" h="85">
                  <a:moveTo>
                    <a:pt x="0" y="72"/>
                  </a:moveTo>
                  <a:lnTo>
                    <a:pt x="1" y="72"/>
                  </a:lnTo>
                  <a:lnTo>
                    <a:pt x="8" y="69"/>
                  </a:lnTo>
                  <a:lnTo>
                    <a:pt x="18" y="66"/>
                  </a:lnTo>
                  <a:lnTo>
                    <a:pt x="31" y="60"/>
                  </a:lnTo>
                  <a:lnTo>
                    <a:pt x="47" y="55"/>
                  </a:lnTo>
                  <a:lnTo>
                    <a:pt x="67" y="48"/>
                  </a:lnTo>
                  <a:lnTo>
                    <a:pt x="90" y="41"/>
                  </a:lnTo>
                  <a:lnTo>
                    <a:pt x="116" y="35"/>
                  </a:lnTo>
                  <a:lnTo>
                    <a:pt x="145" y="27"/>
                  </a:lnTo>
                  <a:lnTo>
                    <a:pt x="177" y="21"/>
                  </a:lnTo>
                  <a:lnTo>
                    <a:pt x="211" y="14"/>
                  </a:lnTo>
                  <a:lnTo>
                    <a:pt x="247" y="8"/>
                  </a:lnTo>
                  <a:lnTo>
                    <a:pt x="285" y="5"/>
                  </a:lnTo>
                  <a:lnTo>
                    <a:pt x="327" y="2"/>
                  </a:lnTo>
                  <a:lnTo>
                    <a:pt x="369" y="0"/>
                  </a:lnTo>
                  <a:lnTo>
                    <a:pt x="413" y="0"/>
                  </a:lnTo>
                  <a:lnTo>
                    <a:pt x="415" y="34"/>
                  </a:lnTo>
                  <a:lnTo>
                    <a:pt x="413" y="34"/>
                  </a:lnTo>
                  <a:lnTo>
                    <a:pt x="405" y="34"/>
                  </a:lnTo>
                  <a:lnTo>
                    <a:pt x="394" y="33"/>
                  </a:lnTo>
                  <a:lnTo>
                    <a:pt x="379" y="33"/>
                  </a:lnTo>
                  <a:lnTo>
                    <a:pt x="359" y="33"/>
                  </a:lnTo>
                  <a:lnTo>
                    <a:pt x="337" y="34"/>
                  </a:lnTo>
                  <a:lnTo>
                    <a:pt x="312" y="34"/>
                  </a:lnTo>
                  <a:lnTo>
                    <a:pt x="284" y="36"/>
                  </a:lnTo>
                  <a:lnTo>
                    <a:pt x="254" y="38"/>
                  </a:lnTo>
                  <a:lnTo>
                    <a:pt x="223" y="41"/>
                  </a:lnTo>
                  <a:lnTo>
                    <a:pt x="189" y="45"/>
                  </a:lnTo>
                  <a:lnTo>
                    <a:pt x="156" y="50"/>
                  </a:lnTo>
                  <a:lnTo>
                    <a:pt x="121" y="57"/>
                  </a:lnTo>
                  <a:lnTo>
                    <a:pt x="86" y="66"/>
                  </a:lnTo>
                  <a:lnTo>
                    <a:pt x="51" y="74"/>
                  </a:lnTo>
                  <a:lnTo>
                    <a:pt x="15" y="85"/>
                  </a:lnTo>
                  <a:lnTo>
                    <a:pt x="0" y="72"/>
                  </a:lnTo>
                  <a:close/>
                </a:path>
              </a:pathLst>
            </a:custGeom>
            <a:solidFill>
              <a:srgbClr val="13151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9215" name="Freeform 127"/>
            <p:cNvSpPr>
              <a:spLocks/>
            </p:cNvSpPr>
            <p:nvPr/>
          </p:nvSpPr>
          <p:spPr bwMode="auto">
            <a:xfrm>
              <a:off x="3681" y="2505"/>
              <a:ext cx="47" cy="36"/>
            </a:xfrm>
            <a:custGeom>
              <a:avLst/>
              <a:gdLst>
                <a:gd name="T0" fmla="*/ 0 w 280"/>
                <a:gd name="T1" fmla="*/ 0 h 218"/>
                <a:gd name="T2" fmla="*/ 0 w 280"/>
                <a:gd name="T3" fmla="*/ 0 h 218"/>
                <a:gd name="T4" fmla="*/ 0 w 280"/>
                <a:gd name="T5" fmla="*/ 0 h 218"/>
                <a:gd name="T6" fmla="*/ 0 w 280"/>
                <a:gd name="T7" fmla="*/ 0 h 218"/>
                <a:gd name="T8" fmla="*/ 0 w 280"/>
                <a:gd name="T9" fmla="*/ 0 h 218"/>
                <a:gd name="T10" fmla="*/ 0 w 280"/>
                <a:gd name="T11" fmla="*/ 0 h 218"/>
                <a:gd name="T12" fmla="*/ 0 w 280"/>
                <a:gd name="T13" fmla="*/ 0 h 218"/>
                <a:gd name="T14" fmla="*/ 0 w 280"/>
                <a:gd name="T15" fmla="*/ 0 h 218"/>
                <a:gd name="T16" fmla="*/ 0 w 280"/>
                <a:gd name="T17" fmla="*/ 0 h 218"/>
                <a:gd name="T18" fmla="*/ 0 w 280"/>
                <a:gd name="T19" fmla="*/ 0 h 218"/>
                <a:gd name="T20" fmla="*/ 0 w 280"/>
                <a:gd name="T21" fmla="*/ 0 h 218"/>
                <a:gd name="T22" fmla="*/ 0 w 280"/>
                <a:gd name="T23" fmla="*/ 0 h 218"/>
                <a:gd name="T24" fmla="*/ 0 w 280"/>
                <a:gd name="T25" fmla="*/ 0 h 218"/>
                <a:gd name="T26" fmla="*/ 0 w 280"/>
                <a:gd name="T27" fmla="*/ 0 h 218"/>
                <a:gd name="T28" fmla="*/ 0 w 280"/>
                <a:gd name="T29" fmla="*/ 0 h 218"/>
                <a:gd name="T30" fmla="*/ 0 w 280"/>
                <a:gd name="T31" fmla="*/ 0 h 218"/>
                <a:gd name="T32" fmla="*/ 0 w 280"/>
                <a:gd name="T33" fmla="*/ 0 h 218"/>
                <a:gd name="T34" fmla="*/ 0 w 280"/>
                <a:gd name="T35" fmla="*/ 0 h 218"/>
                <a:gd name="T36" fmla="*/ 0 w 280"/>
                <a:gd name="T37" fmla="*/ 0 h 218"/>
                <a:gd name="T38" fmla="*/ 0 w 280"/>
                <a:gd name="T39" fmla="*/ 0 h 218"/>
                <a:gd name="T40" fmla="*/ 0 w 280"/>
                <a:gd name="T41" fmla="*/ 0 h 218"/>
                <a:gd name="T42" fmla="*/ 0 w 280"/>
                <a:gd name="T43" fmla="*/ 0 h 218"/>
                <a:gd name="T44" fmla="*/ 0 w 280"/>
                <a:gd name="T45" fmla="*/ 0 h 218"/>
                <a:gd name="T46" fmla="*/ 0 w 280"/>
                <a:gd name="T47" fmla="*/ 0 h 218"/>
                <a:gd name="T48" fmla="*/ 0 w 280"/>
                <a:gd name="T49" fmla="*/ 0 h 218"/>
                <a:gd name="T50" fmla="*/ 0 w 280"/>
                <a:gd name="T51" fmla="*/ 0 h 218"/>
                <a:gd name="T52" fmla="*/ 0 w 280"/>
                <a:gd name="T53" fmla="*/ 0 h 218"/>
                <a:gd name="T54" fmla="*/ 0 w 280"/>
                <a:gd name="T55" fmla="*/ 0 h 218"/>
                <a:gd name="T56" fmla="*/ 0 w 280"/>
                <a:gd name="T57" fmla="*/ 0 h 218"/>
                <a:gd name="T58" fmla="*/ 0 w 280"/>
                <a:gd name="T59" fmla="*/ 0 h 218"/>
                <a:gd name="T60" fmla="*/ 0 w 280"/>
                <a:gd name="T61" fmla="*/ 0 h 218"/>
                <a:gd name="T62" fmla="*/ 0 w 280"/>
                <a:gd name="T63" fmla="*/ 0 h 218"/>
                <a:gd name="T64" fmla="*/ 0 w 280"/>
                <a:gd name="T65" fmla="*/ 0 h 218"/>
                <a:gd name="T66" fmla="*/ 0 w 280"/>
                <a:gd name="T67" fmla="*/ 0 h 218"/>
                <a:gd name="T68" fmla="*/ 0 w 280"/>
                <a:gd name="T69" fmla="*/ 0 h 21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280"/>
                <a:gd name="T106" fmla="*/ 0 h 218"/>
                <a:gd name="T107" fmla="*/ 280 w 280"/>
                <a:gd name="T108" fmla="*/ 218 h 218"/>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280" h="218">
                  <a:moveTo>
                    <a:pt x="57" y="211"/>
                  </a:moveTo>
                  <a:lnTo>
                    <a:pt x="59" y="208"/>
                  </a:lnTo>
                  <a:lnTo>
                    <a:pt x="60" y="204"/>
                  </a:lnTo>
                  <a:lnTo>
                    <a:pt x="63" y="195"/>
                  </a:lnTo>
                  <a:lnTo>
                    <a:pt x="68" y="185"/>
                  </a:lnTo>
                  <a:lnTo>
                    <a:pt x="74" y="173"/>
                  </a:lnTo>
                  <a:lnTo>
                    <a:pt x="82" y="160"/>
                  </a:lnTo>
                  <a:lnTo>
                    <a:pt x="91" y="145"/>
                  </a:lnTo>
                  <a:lnTo>
                    <a:pt x="104" y="130"/>
                  </a:lnTo>
                  <a:lnTo>
                    <a:pt x="117" y="115"/>
                  </a:lnTo>
                  <a:lnTo>
                    <a:pt x="133" y="101"/>
                  </a:lnTo>
                  <a:lnTo>
                    <a:pt x="151" y="86"/>
                  </a:lnTo>
                  <a:lnTo>
                    <a:pt x="173" y="74"/>
                  </a:lnTo>
                  <a:lnTo>
                    <a:pt x="195" y="63"/>
                  </a:lnTo>
                  <a:lnTo>
                    <a:pt x="221" y="55"/>
                  </a:lnTo>
                  <a:lnTo>
                    <a:pt x="248" y="49"/>
                  </a:lnTo>
                  <a:lnTo>
                    <a:pt x="280" y="47"/>
                  </a:lnTo>
                  <a:lnTo>
                    <a:pt x="278" y="2"/>
                  </a:lnTo>
                  <a:lnTo>
                    <a:pt x="276" y="0"/>
                  </a:lnTo>
                  <a:lnTo>
                    <a:pt x="269" y="2"/>
                  </a:lnTo>
                  <a:lnTo>
                    <a:pt x="257" y="2"/>
                  </a:lnTo>
                  <a:lnTo>
                    <a:pt x="243" y="4"/>
                  </a:lnTo>
                  <a:lnTo>
                    <a:pt x="225" y="7"/>
                  </a:lnTo>
                  <a:lnTo>
                    <a:pt x="206" y="11"/>
                  </a:lnTo>
                  <a:lnTo>
                    <a:pt x="184" y="18"/>
                  </a:lnTo>
                  <a:lnTo>
                    <a:pt x="162" y="27"/>
                  </a:lnTo>
                  <a:lnTo>
                    <a:pt x="138" y="38"/>
                  </a:lnTo>
                  <a:lnTo>
                    <a:pt x="115" y="52"/>
                  </a:lnTo>
                  <a:lnTo>
                    <a:pt x="90" y="70"/>
                  </a:lnTo>
                  <a:lnTo>
                    <a:pt x="68" y="92"/>
                  </a:lnTo>
                  <a:lnTo>
                    <a:pt x="48" y="116"/>
                  </a:lnTo>
                  <a:lnTo>
                    <a:pt x="29" y="146"/>
                  </a:lnTo>
                  <a:lnTo>
                    <a:pt x="12" y="179"/>
                  </a:lnTo>
                  <a:lnTo>
                    <a:pt x="0" y="218"/>
                  </a:lnTo>
                  <a:lnTo>
                    <a:pt x="57" y="211"/>
                  </a:lnTo>
                  <a:close/>
                </a:path>
              </a:pathLst>
            </a:custGeom>
            <a:solidFill>
              <a:srgbClr val="DAE0E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9216" name="Freeform 128"/>
            <p:cNvSpPr>
              <a:spLocks/>
            </p:cNvSpPr>
            <p:nvPr/>
          </p:nvSpPr>
          <p:spPr bwMode="auto">
            <a:xfrm>
              <a:off x="3649" y="2451"/>
              <a:ext cx="79" cy="37"/>
            </a:xfrm>
            <a:custGeom>
              <a:avLst/>
              <a:gdLst>
                <a:gd name="T0" fmla="*/ 0 w 474"/>
                <a:gd name="T1" fmla="*/ 0 h 218"/>
                <a:gd name="T2" fmla="*/ 0 w 474"/>
                <a:gd name="T3" fmla="*/ 0 h 218"/>
                <a:gd name="T4" fmla="*/ 0 w 474"/>
                <a:gd name="T5" fmla="*/ 0 h 218"/>
                <a:gd name="T6" fmla="*/ 0 w 474"/>
                <a:gd name="T7" fmla="*/ 0 h 218"/>
                <a:gd name="T8" fmla="*/ 0 w 474"/>
                <a:gd name="T9" fmla="*/ 0 h 218"/>
                <a:gd name="T10" fmla="*/ 0 w 474"/>
                <a:gd name="T11" fmla="*/ 0 h 218"/>
                <a:gd name="T12" fmla="*/ 0 w 474"/>
                <a:gd name="T13" fmla="*/ 0 h 218"/>
                <a:gd name="T14" fmla="*/ 0 w 474"/>
                <a:gd name="T15" fmla="*/ 0 h 218"/>
                <a:gd name="T16" fmla="*/ 0 60000 65536"/>
                <a:gd name="T17" fmla="*/ 0 60000 65536"/>
                <a:gd name="T18" fmla="*/ 0 60000 65536"/>
                <a:gd name="T19" fmla="*/ 0 60000 65536"/>
                <a:gd name="T20" fmla="*/ 0 60000 65536"/>
                <a:gd name="T21" fmla="*/ 0 60000 65536"/>
                <a:gd name="T22" fmla="*/ 0 60000 65536"/>
                <a:gd name="T23" fmla="*/ 0 60000 65536"/>
                <a:gd name="T24" fmla="*/ 0 w 474"/>
                <a:gd name="T25" fmla="*/ 0 h 218"/>
                <a:gd name="T26" fmla="*/ 474 w 474"/>
                <a:gd name="T27" fmla="*/ 218 h 21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74" h="218">
                  <a:moveTo>
                    <a:pt x="0" y="218"/>
                  </a:moveTo>
                  <a:lnTo>
                    <a:pt x="79" y="198"/>
                  </a:lnTo>
                  <a:lnTo>
                    <a:pt x="298" y="166"/>
                  </a:lnTo>
                  <a:lnTo>
                    <a:pt x="474" y="159"/>
                  </a:lnTo>
                  <a:lnTo>
                    <a:pt x="467" y="0"/>
                  </a:lnTo>
                  <a:lnTo>
                    <a:pt x="260" y="12"/>
                  </a:lnTo>
                  <a:lnTo>
                    <a:pt x="106" y="122"/>
                  </a:lnTo>
                  <a:lnTo>
                    <a:pt x="0" y="218"/>
                  </a:lnTo>
                  <a:close/>
                </a:path>
              </a:pathLst>
            </a:custGeom>
            <a:solidFill>
              <a:srgbClr val="61839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9217" name="Freeform 129"/>
            <p:cNvSpPr>
              <a:spLocks/>
            </p:cNvSpPr>
            <p:nvPr/>
          </p:nvSpPr>
          <p:spPr bwMode="auto">
            <a:xfrm>
              <a:off x="3680" y="2435"/>
              <a:ext cx="22" cy="28"/>
            </a:xfrm>
            <a:custGeom>
              <a:avLst/>
              <a:gdLst>
                <a:gd name="T0" fmla="*/ 0 w 136"/>
                <a:gd name="T1" fmla="*/ 0 h 168"/>
                <a:gd name="T2" fmla="*/ 0 w 136"/>
                <a:gd name="T3" fmla="*/ 0 h 168"/>
                <a:gd name="T4" fmla="*/ 0 w 136"/>
                <a:gd name="T5" fmla="*/ 0 h 168"/>
                <a:gd name="T6" fmla="*/ 0 w 136"/>
                <a:gd name="T7" fmla="*/ 0 h 168"/>
                <a:gd name="T8" fmla="*/ 0 w 136"/>
                <a:gd name="T9" fmla="*/ 0 h 168"/>
                <a:gd name="T10" fmla="*/ 0 60000 65536"/>
                <a:gd name="T11" fmla="*/ 0 60000 65536"/>
                <a:gd name="T12" fmla="*/ 0 60000 65536"/>
                <a:gd name="T13" fmla="*/ 0 60000 65536"/>
                <a:gd name="T14" fmla="*/ 0 60000 65536"/>
                <a:gd name="T15" fmla="*/ 0 w 136"/>
                <a:gd name="T16" fmla="*/ 0 h 168"/>
                <a:gd name="T17" fmla="*/ 136 w 136"/>
                <a:gd name="T18" fmla="*/ 168 h 168"/>
              </a:gdLst>
              <a:ahLst/>
              <a:cxnLst>
                <a:cxn ang="T10">
                  <a:pos x="T0" y="T1"/>
                </a:cxn>
                <a:cxn ang="T11">
                  <a:pos x="T2" y="T3"/>
                </a:cxn>
                <a:cxn ang="T12">
                  <a:pos x="T4" y="T5"/>
                </a:cxn>
                <a:cxn ang="T13">
                  <a:pos x="T6" y="T7"/>
                </a:cxn>
                <a:cxn ang="T14">
                  <a:pos x="T8" y="T9"/>
                </a:cxn>
              </a:cxnLst>
              <a:rect l="T15" t="T16" r="T17" b="T18"/>
              <a:pathLst>
                <a:path w="136" h="168">
                  <a:moveTo>
                    <a:pt x="12" y="14"/>
                  </a:moveTo>
                  <a:lnTo>
                    <a:pt x="127" y="0"/>
                  </a:lnTo>
                  <a:lnTo>
                    <a:pt x="136" y="168"/>
                  </a:lnTo>
                  <a:lnTo>
                    <a:pt x="0" y="165"/>
                  </a:lnTo>
                  <a:lnTo>
                    <a:pt x="12" y="14"/>
                  </a:lnTo>
                  <a:close/>
                </a:path>
              </a:pathLst>
            </a:custGeom>
            <a:solidFill>
              <a:srgbClr val="92ABB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9218" name="Freeform 130"/>
            <p:cNvSpPr>
              <a:spLocks/>
            </p:cNvSpPr>
            <p:nvPr/>
          </p:nvSpPr>
          <p:spPr bwMode="auto">
            <a:xfrm>
              <a:off x="3677" y="2438"/>
              <a:ext cx="8" cy="27"/>
            </a:xfrm>
            <a:custGeom>
              <a:avLst/>
              <a:gdLst>
                <a:gd name="T0" fmla="*/ 0 w 49"/>
                <a:gd name="T1" fmla="*/ 0 h 164"/>
                <a:gd name="T2" fmla="*/ 0 w 49"/>
                <a:gd name="T3" fmla="*/ 0 h 164"/>
                <a:gd name="T4" fmla="*/ 0 w 49"/>
                <a:gd name="T5" fmla="*/ 0 h 164"/>
                <a:gd name="T6" fmla="*/ 0 w 49"/>
                <a:gd name="T7" fmla="*/ 0 h 164"/>
                <a:gd name="T8" fmla="*/ 0 w 49"/>
                <a:gd name="T9" fmla="*/ 0 h 164"/>
                <a:gd name="T10" fmla="*/ 0 w 49"/>
                <a:gd name="T11" fmla="*/ 0 h 164"/>
                <a:gd name="T12" fmla="*/ 0 w 49"/>
                <a:gd name="T13" fmla="*/ 0 h 164"/>
                <a:gd name="T14" fmla="*/ 0 w 49"/>
                <a:gd name="T15" fmla="*/ 0 h 164"/>
                <a:gd name="T16" fmla="*/ 0 w 49"/>
                <a:gd name="T17" fmla="*/ 0 h 164"/>
                <a:gd name="T18" fmla="*/ 0 w 49"/>
                <a:gd name="T19" fmla="*/ 0 h 164"/>
                <a:gd name="T20" fmla="*/ 0 w 49"/>
                <a:gd name="T21" fmla="*/ 0 h 164"/>
                <a:gd name="T22" fmla="*/ 0 w 49"/>
                <a:gd name="T23" fmla="*/ 0 h 164"/>
                <a:gd name="T24" fmla="*/ 0 w 49"/>
                <a:gd name="T25" fmla="*/ 0 h 164"/>
                <a:gd name="T26" fmla="*/ 0 w 49"/>
                <a:gd name="T27" fmla="*/ 0 h 164"/>
                <a:gd name="T28" fmla="*/ 0 w 49"/>
                <a:gd name="T29" fmla="*/ 0 h 164"/>
                <a:gd name="T30" fmla="*/ 0 w 49"/>
                <a:gd name="T31" fmla="*/ 0 h 164"/>
                <a:gd name="T32" fmla="*/ 0 w 49"/>
                <a:gd name="T33" fmla="*/ 0 h 164"/>
                <a:gd name="T34" fmla="*/ 0 w 49"/>
                <a:gd name="T35" fmla="*/ 0 h 164"/>
                <a:gd name="T36" fmla="*/ 0 w 49"/>
                <a:gd name="T37" fmla="*/ 0 h 164"/>
                <a:gd name="T38" fmla="*/ 0 w 49"/>
                <a:gd name="T39" fmla="*/ 0 h 164"/>
                <a:gd name="T40" fmla="*/ 0 w 49"/>
                <a:gd name="T41" fmla="*/ 0 h 164"/>
                <a:gd name="T42" fmla="*/ 0 w 49"/>
                <a:gd name="T43" fmla="*/ 0 h 164"/>
                <a:gd name="T44" fmla="*/ 0 w 49"/>
                <a:gd name="T45" fmla="*/ 0 h 164"/>
                <a:gd name="T46" fmla="*/ 0 w 49"/>
                <a:gd name="T47" fmla="*/ 0 h 164"/>
                <a:gd name="T48" fmla="*/ 0 w 49"/>
                <a:gd name="T49" fmla="*/ 0 h 164"/>
                <a:gd name="T50" fmla="*/ 0 w 49"/>
                <a:gd name="T51" fmla="*/ 0 h 164"/>
                <a:gd name="T52" fmla="*/ 0 w 49"/>
                <a:gd name="T53" fmla="*/ 0 h 164"/>
                <a:gd name="T54" fmla="*/ 0 w 49"/>
                <a:gd name="T55" fmla="*/ 0 h 164"/>
                <a:gd name="T56" fmla="*/ 0 w 49"/>
                <a:gd name="T57" fmla="*/ 0 h 164"/>
                <a:gd name="T58" fmla="*/ 0 w 49"/>
                <a:gd name="T59" fmla="*/ 0 h 164"/>
                <a:gd name="T60" fmla="*/ 0 w 49"/>
                <a:gd name="T61" fmla="*/ 0 h 164"/>
                <a:gd name="T62" fmla="*/ 0 w 49"/>
                <a:gd name="T63" fmla="*/ 0 h 164"/>
                <a:gd name="T64" fmla="*/ 0 w 49"/>
                <a:gd name="T65" fmla="*/ 0 h 164"/>
                <a:gd name="T66" fmla="*/ 0 w 49"/>
                <a:gd name="T67" fmla="*/ 0 h 164"/>
                <a:gd name="T68" fmla="*/ 0 w 49"/>
                <a:gd name="T69" fmla="*/ 0 h 16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49"/>
                <a:gd name="T106" fmla="*/ 0 h 164"/>
                <a:gd name="T107" fmla="*/ 49 w 49"/>
                <a:gd name="T108" fmla="*/ 164 h 164"/>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49" h="164">
                  <a:moveTo>
                    <a:pt x="26" y="1"/>
                  </a:moveTo>
                  <a:lnTo>
                    <a:pt x="26" y="3"/>
                  </a:lnTo>
                  <a:lnTo>
                    <a:pt x="25" y="6"/>
                  </a:lnTo>
                  <a:lnTo>
                    <a:pt x="24" y="13"/>
                  </a:lnTo>
                  <a:lnTo>
                    <a:pt x="23" y="22"/>
                  </a:lnTo>
                  <a:lnTo>
                    <a:pt x="20" y="32"/>
                  </a:lnTo>
                  <a:lnTo>
                    <a:pt x="18" y="43"/>
                  </a:lnTo>
                  <a:lnTo>
                    <a:pt x="17" y="56"/>
                  </a:lnTo>
                  <a:lnTo>
                    <a:pt x="13" y="69"/>
                  </a:lnTo>
                  <a:lnTo>
                    <a:pt x="11" y="82"/>
                  </a:lnTo>
                  <a:lnTo>
                    <a:pt x="9" y="97"/>
                  </a:lnTo>
                  <a:lnTo>
                    <a:pt x="7" y="110"/>
                  </a:lnTo>
                  <a:lnTo>
                    <a:pt x="4" y="123"/>
                  </a:lnTo>
                  <a:lnTo>
                    <a:pt x="2" y="135"/>
                  </a:lnTo>
                  <a:lnTo>
                    <a:pt x="1" y="146"/>
                  </a:lnTo>
                  <a:lnTo>
                    <a:pt x="0" y="156"/>
                  </a:lnTo>
                  <a:lnTo>
                    <a:pt x="0" y="164"/>
                  </a:lnTo>
                  <a:lnTo>
                    <a:pt x="29" y="163"/>
                  </a:lnTo>
                  <a:lnTo>
                    <a:pt x="29" y="162"/>
                  </a:lnTo>
                  <a:lnTo>
                    <a:pt x="29" y="157"/>
                  </a:lnTo>
                  <a:lnTo>
                    <a:pt x="29" y="151"/>
                  </a:lnTo>
                  <a:lnTo>
                    <a:pt x="30" y="143"/>
                  </a:lnTo>
                  <a:lnTo>
                    <a:pt x="30" y="134"/>
                  </a:lnTo>
                  <a:lnTo>
                    <a:pt x="31" y="123"/>
                  </a:lnTo>
                  <a:lnTo>
                    <a:pt x="32" y="110"/>
                  </a:lnTo>
                  <a:lnTo>
                    <a:pt x="33" y="98"/>
                  </a:lnTo>
                  <a:lnTo>
                    <a:pt x="34" y="83"/>
                  </a:lnTo>
                  <a:lnTo>
                    <a:pt x="36" y="70"/>
                  </a:lnTo>
                  <a:lnTo>
                    <a:pt x="37" y="57"/>
                  </a:lnTo>
                  <a:lnTo>
                    <a:pt x="40" y="44"/>
                  </a:lnTo>
                  <a:lnTo>
                    <a:pt x="42" y="31"/>
                  </a:lnTo>
                  <a:lnTo>
                    <a:pt x="44" y="19"/>
                  </a:lnTo>
                  <a:lnTo>
                    <a:pt x="47" y="9"/>
                  </a:lnTo>
                  <a:lnTo>
                    <a:pt x="49" y="0"/>
                  </a:lnTo>
                  <a:lnTo>
                    <a:pt x="26" y="1"/>
                  </a:lnTo>
                  <a:close/>
                </a:path>
              </a:pathLst>
            </a:custGeom>
            <a:solidFill>
              <a:srgbClr val="13151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9219" name="Freeform 131"/>
            <p:cNvSpPr>
              <a:spLocks/>
            </p:cNvSpPr>
            <p:nvPr/>
          </p:nvSpPr>
          <p:spPr bwMode="auto">
            <a:xfrm>
              <a:off x="3699" y="2436"/>
              <a:ext cx="5" cy="29"/>
            </a:xfrm>
            <a:custGeom>
              <a:avLst/>
              <a:gdLst>
                <a:gd name="T0" fmla="*/ 0 w 34"/>
                <a:gd name="T1" fmla="*/ 0 h 170"/>
                <a:gd name="T2" fmla="*/ 0 w 34"/>
                <a:gd name="T3" fmla="*/ 0 h 170"/>
                <a:gd name="T4" fmla="*/ 0 w 34"/>
                <a:gd name="T5" fmla="*/ 0 h 170"/>
                <a:gd name="T6" fmla="*/ 0 w 34"/>
                <a:gd name="T7" fmla="*/ 0 h 170"/>
                <a:gd name="T8" fmla="*/ 0 w 34"/>
                <a:gd name="T9" fmla="*/ 0 h 170"/>
                <a:gd name="T10" fmla="*/ 0 w 34"/>
                <a:gd name="T11" fmla="*/ 0 h 170"/>
                <a:gd name="T12" fmla="*/ 0 w 34"/>
                <a:gd name="T13" fmla="*/ 0 h 170"/>
                <a:gd name="T14" fmla="*/ 0 w 34"/>
                <a:gd name="T15" fmla="*/ 0 h 170"/>
                <a:gd name="T16" fmla="*/ 0 w 34"/>
                <a:gd name="T17" fmla="*/ 0 h 170"/>
                <a:gd name="T18" fmla="*/ 0 w 34"/>
                <a:gd name="T19" fmla="*/ 0 h 170"/>
                <a:gd name="T20" fmla="*/ 0 w 34"/>
                <a:gd name="T21" fmla="*/ 0 h 170"/>
                <a:gd name="T22" fmla="*/ 0 w 34"/>
                <a:gd name="T23" fmla="*/ 0 h 170"/>
                <a:gd name="T24" fmla="*/ 0 w 34"/>
                <a:gd name="T25" fmla="*/ 0 h 170"/>
                <a:gd name="T26" fmla="*/ 0 w 34"/>
                <a:gd name="T27" fmla="*/ 0 h 170"/>
                <a:gd name="T28" fmla="*/ 0 w 34"/>
                <a:gd name="T29" fmla="*/ 0 h 170"/>
                <a:gd name="T30" fmla="*/ 0 w 34"/>
                <a:gd name="T31" fmla="*/ 0 h 170"/>
                <a:gd name="T32" fmla="*/ 0 w 34"/>
                <a:gd name="T33" fmla="*/ 0 h 170"/>
                <a:gd name="T34" fmla="*/ 0 w 34"/>
                <a:gd name="T35" fmla="*/ 0 h 170"/>
                <a:gd name="T36" fmla="*/ 0 w 34"/>
                <a:gd name="T37" fmla="*/ 0 h 170"/>
                <a:gd name="T38" fmla="*/ 0 w 34"/>
                <a:gd name="T39" fmla="*/ 0 h 170"/>
                <a:gd name="T40" fmla="*/ 0 w 34"/>
                <a:gd name="T41" fmla="*/ 0 h 170"/>
                <a:gd name="T42" fmla="*/ 0 w 34"/>
                <a:gd name="T43" fmla="*/ 0 h 170"/>
                <a:gd name="T44" fmla="*/ 0 w 34"/>
                <a:gd name="T45" fmla="*/ 0 h 170"/>
                <a:gd name="T46" fmla="*/ 0 w 34"/>
                <a:gd name="T47" fmla="*/ 0 h 170"/>
                <a:gd name="T48" fmla="*/ 0 w 34"/>
                <a:gd name="T49" fmla="*/ 0 h 170"/>
                <a:gd name="T50" fmla="*/ 0 w 34"/>
                <a:gd name="T51" fmla="*/ 0 h 170"/>
                <a:gd name="T52" fmla="*/ 0 w 34"/>
                <a:gd name="T53" fmla="*/ 0 h 170"/>
                <a:gd name="T54" fmla="*/ 0 w 34"/>
                <a:gd name="T55" fmla="*/ 0 h 170"/>
                <a:gd name="T56" fmla="*/ 0 w 34"/>
                <a:gd name="T57" fmla="*/ 0 h 170"/>
                <a:gd name="T58" fmla="*/ 0 w 34"/>
                <a:gd name="T59" fmla="*/ 0 h 170"/>
                <a:gd name="T60" fmla="*/ 0 w 34"/>
                <a:gd name="T61" fmla="*/ 0 h 170"/>
                <a:gd name="T62" fmla="*/ 0 w 34"/>
                <a:gd name="T63" fmla="*/ 0 h 170"/>
                <a:gd name="T64" fmla="*/ 0 w 34"/>
                <a:gd name="T65" fmla="*/ 0 h 170"/>
                <a:gd name="T66" fmla="*/ 0 w 34"/>
                <a:gd name="T67" fmla="*/ 0 h 170"/>
                <a:gd name="T68" fmla="*/ 0 w 34"/>
                <a:gd name="T69" fmla="*/ 0 h 170"/>
                <a:gd name="T70" fmla="*/ 0 w 34"/>
                <a:gd name="T71" fmla="*/ 0 h 170"/>
                <a:gd name="T72" fmla="*/ 0 w 34"/>
                <a:gd name="T73" fmla="*/ 0 h 170"/>
                <a:gd name="T74" fmla="*/ 0 w 34"/>
                <a:gd name="T75" fmla="*/ 0 h 170"/>
                <a:gd name="T76" fmla="*/ 0 w 34"/>
                <a:gd name="T77" fmla="*/ 0 h 170"/>
                <a:gd name="T78" fmla="*/ 0 w 34"/>
                <a:gd name="T79" fmla="*/ 0 h 170"/>
                <a:gd name="T80" fmla="*/ 0 w 34"/>
                <a:gd name="T81" fmla="*/ 0 h 170"/>
                <a:gd name="T82" fmla="*/ 0 w 34"/>
                <a:gd name="T83" fmla="*/ 0 h 170"/>
                <a:gd name="T84" fmla="*/ 0 w 34"/>
                <a:gd name="T85" fmla="*/ 0 h 170"/>
                <a:gd name="T86" fmla="*/ 0 w 34"/>
                <a:gd name="T87" fmla="*/ 0 h 170"/>
                <a:gd name="T88" fmla="*/ 0 w 34"/>
                <a:gd name="T89" fmla="*/ 0 h 170"/>
                <a:gd name="T90" fmla="*/ 0 w 34"/>
                <a:gd name="T91" fmla="*/ 0 h 170"/>
                <a:gd name="T92" fmla="*/ 0 w 34"/>
                <a:gd name="T93" fmla="*/ 0 h 170"/>
                <a:gd name="T94" fmla="*/ 0 w 34"/>
                <a:gd name="T95" fmla="*/ 0 h 17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34"/>
                <a:gd name="T145" fmla="*/ 0 h 170"/>
                <a:gd name="T146" fmla="*/ 34 w 34"/>
                <a:gd name="T147" fmla="*/ 170 h 17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34" h="170">
                  <a:moveTo>
                    <a:pt x="20" y="3"/>
                  </a:moveTo>
                  <a:lnTo>
                    <a:pt x="20" y="4"/>
                  </a:lnTo>
                  <a:lnTo>
                    <a:pt x="22" y="8"/>
                  </a:lnTo>
                  <a:lnTo>
                    <a:pt x="23" y="12"/>
                  </a:lnTo>
                  <a:lnTo>
                    <a:pt x="23" y="20"/>
                  </a:lnTo>
                  <a:lnTo>
                    <a:pt x="24" y="27"/>
                  </a:lnTo>
                  <a:lnTo>
                    <a:pt x="25" y="37"/>
                  </a:lnTo>
                  <a:lnTo>
                    <a:pt x="26" y="48"/>
                  </a:lnTo>
                  <a:lnTo>
                    <a:pt x="28" y="60"/>
                  </a:lnTo>
                  <a:lnTo>
                    <a:pt x="29" y="73"/>
                  </a:lnTo>
                  <a:lnTo>
                    <a:pt x="30" y="87"/>
                  </a:lnTo>
                  <a:lnTo>
                    <a:pt x="31" y="100"/>
                  </a:lnTo>
                  <a:lnTo>
                    <a:pt x="32" y="114"/>
                  </a:lnTo>
                  <a:lnTo>
                    <a:pt x="32" y="129"/>
                  </a:lnTo>
                  <a:lnTo>
                    <a:pt x="34" y="142"/>
                  </a:lnTo>
                  <a:lnTo>
                    <a:pt x="34" y="155"/>
                  </a:lnTo>
                  <a:lnTo>
                    <a:pt x="34" y="169"/>
                  </a:lnTo>
                  <a:lnTo>
                    <a:pt x="8" y="170"/>
                  </a:lnTo>
                  <a:lnTo>
                    <a:pt x="8" y="169"/>
                  </a:lnTo>
                  <a:lnTo>
                    <a:pt x="8" y="165"/>
                  </a:lnTo>
                  <a:lnTo>
                    <a:pt x="8" y="159"/>
                  </a:lnTo>
                  <a:lnTo>
                    <a:pt x="8" y="152"/>
                  </a:lnTo>
                  <a:lnTo>
                    <a:pt x="8" y="142"/>
                  </a:lnTo>
                  <a:lnTo>
                    <a:pt x="8" y="131"/>
                  </a:lnTo>
                  <a:lnTo>
                    <a:pt x="8" y="119"/>
                  </a:lnTo>
                  <a:lnTo>
                    <a:pt x="8" y="106"/>
                  </a:lnTo>
                  <a:lnTo>
                    <a:pt x="7" y="91"/>
                  </a:lnTo>
                  <a:lnTo>
                    <a:pt x="7" y="78"/>
                  </a:lnTo>
                  <a:lnTo>
                    <a:pt x="6" y="64"/>
                  </a:lnTo>
                  <a:lnTo>
                    <a:pt x="6" y="51"/>
                  </a:lnTo>
                  <a:lnTo>
                    <a:pt x="5" y="37"/>
                  </a:lnTo>
                  <a:lnTo>
                    <a:pt x="4" y="25"/>
                  </a:lnTo>
                  <a:lnTo>
                    <a:pt x="2" y="14"/>
                  </a:lnTo>
                  <a:lnTo>
                    <a:pt x="1" y="5"/>
                  </a:lnTo>
                  <a:lnTo>
                    <a:pt x="0" y="3"/>
                  </a:lnTo>
                  <a:lnTo>
                    <a:pt x="1" y="2"/>
                  </a:lnTo>
                  <a:lnTo>
                    <a:pt x="1" y="1"/>
                  </a:lnTo>
                  <a:lnTo>
                    <a:pt x="2" y="0"/>
                  </a:lnTo>
                  <a:lnTo>
                    <a:pt x="3" y="0"/>
                  </a:lnTo>
                  <a:lnTo>
                    <a:pt x="5" y="0"/>
                  </a:lnTo>
                  <a:lnTo>
                    <a:pt x="7" y="0"/>
                  </a:lnTo>
                  <a:lnTo>
                    <a:pt x="9" y="0"/>
                  </a:lnTo>
                  <a:lnTo>
                    <a:pt x="12" y="0"/>
                  </a:lnTo>
                  <a:lnTo>
                    <a:pt x="14" y="1"/>
                  </a:lnTo>
                  <a:lnTo>
                    <a:pt x="15" y="1"/>
                  </a:lnTo>
                  <a:lnTo>
                    <a:pt x="17" y="2"/>
                  </a:lnTo>
                  <a:lnTo>
                    <a:pt x="19" y="2"/>
                  </a:lnTo>
                  <a:lnTo>
                    <a:pt x="20" y="3"/>
                  </a:lnTo>
                  <a:close/>
                </a:path>
              </a:pathLst>
            </a:custGeom>
            <a:solidFill>
              <a:srgbClr val="13151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9220" name="Freeform 132"/>
            <p:cNvSpPr>
              <a:spLocks/>
            </p:cNvSpPr>
            <p:nvPr/>
          </p:nvSpPr>
          <p:spPr bwMode="auto">
            <a:xfrm>
              <a:off x="3703" y="2452"/>
              <a:ext cx="23" cy="13"/>
            </a:xfrm>
            <a:custGeom>
              <a:avLst/>
              <a:gdLst>
                <a:gd name="T0" fmla="*/ 0 w 140"/>
                <a:gd name="T1" fmla="*/ 0 h 77"/>
                <a:gd name="T2" fmla="*/ 0 w 140"/>
                <a:gd name="T3" fmla="*/ 0 h 77"/>
                <a:gd name="T4" fmla="*/ 0 w 140"/>
                <a:gd name="T5" fmla="*/ 0 h 77"/>
                <a:gd name="T6" fmla="*/ 0 w 140"/>
                <a:gd name="T7" fmla="*/ 0 h 77"/>
                <a:gd name="T8" fmla="*/ 0 w 140"/>
                <a:gd name="T9" fmla="*/ 0 h 77"/>
                <a:gd name="T10" fmla="*/ 0 w 140"/>
                <a:gd name="T11" fmla="*/ 0 h 77"/>
                <a:gd name="T12" fmla="*/ 0 60000 65536"/>
                <a:gd name="T13" fmla="*/ 0 60000 65536"/>
                <a:gd name="T14" fmla="*/ 0 60000 65536"/>
                <a:gd name="T15" fmla="*/ 0 60000 65536"/>
                <a:gd name="T16" fmla="*/ 0 60000 65536"/>
                <a:gd name="T17" fmla="*/ 0 60000 65536"/>
                <a:gd name="T18" fmla="*/ 0 w 140"/>
                <a:gd name="T19" fmla="*/ 0 h 77"/>
                <a:gd name="T20" fmla="*/ 140 w 140"/>
                <a:gd name="T21" fmla="*/ 77 h 77"/>
              </a:gdLst>
              <a:ahLst/>
              <a:cxnLst>
                <a:cxn ang="T12">
                  <a:pos x="T0" y="T1"/>
                </a:cxn>
                <a:cxn ang="T13">
                  <a:pos x="T2" y="T3"/>
                </a:cxn>
                <a:cxn ang="T14">
                  <a:pos x="T4" y="T5"/>
                </a:cxn>
                <a:cxn ang="T15">
                  <a:pos x="T6" y="T7"/>
                </a:cxn>
                <a:cxn ang="T16">
                  <a:pos x="T8" y="T9"/>
                </a:cxn>
                <a:cxn ang="T17">
                  <a:pos x="T10" y="T11"/>
                </a:cxn>
              </a:cxnLst>
              <a:rect l="T18" t="T19" r="T20" b="T21"/>
              <a:pathLst>
                <a:path w="140" h="77">
                  <a:moveTo>
                    <a:pt x="5" y="77"/>
                  </a:moveTo>
                  <a:lnTo>
                    <a:pt x="36" y="37"/>
                  </a:lnTo>
                  <a:lnTo>
                    <a:pt x="140" y="36"/>
                  </a:lnTo>
                  <a:lnTo>
                    <a:pt x="139" y="0"/>
                  </a:lnTo>
                  <a:lnTo>
                    <a:pt x="0" y="4"/>
                  </a:lnTo>
                  <a:lnTo>
                    <a:pt x="5" y="77"/>
                  </a:lnTo>
                  <a:close/>
                </a:path>
              </a:pathLst>
            </a:custGeom>
            <a:solidFill>
              <a:srgbClr val="496E8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9221" name="Freeform 133"/>
            <p:cNvSpPr>
              <a:spLocks/>
            </p:cNvSpPr>
            <p:nvPr/>
          </p:nvSpPr>
          <p:spPr bwMode="auto">
            <a:xfrm>
              <a:off x="3629" y="2464"/>
              <a:ext cx="54" cy="77"/>
            </a:xfrm>
            <a:custGeom>
              <a:avLst/>
              <a:gdLst>
                <a:gd name="T0" fmla="*/ 0 w 324"/>
                <a:gd name="T1" fmla="*/ 0 h 462"/>
                <a:gd name="T2" fmla="*/ 0 w 324"/>
                <a:gd name="T3" fmla="*/ 0 h 462"/>
                <a:gd name="T4" fmla="*/ 0 w 324"/>
                <a:gd name="T5" fmla="*/ 0 h 462"/>
                <a:gd name="T6" fmla="*/ 0 w 324"/>
                <a:gd name="T7" fmla="*/ 0 h 462"/>
                <a:gd name="T8" fmla="*/ 0 w 324"/>
                <a:gd name="T9" fmla="*/ 0 h 462"/>
                <a:gd name="T10" fmla="*/ 0 w 324"/>
                <a:gd name="T11" fmla="*/ 0 h 462"/>
                <a:gd name="T12" fmla="*/ 0 w 324"/>
                <a:gd name="T13" fmla="*/ 0 h 462"/>
                <a:gd name="T14" fmla="*/ 0 w 324"/>
                <a:gd name="T15" fmla="*/ 0 h 462"/>
                <a:gd name="T16" fmla="*/ 0 w 324"/>
                <a:gd name="T17" fmla="*/ 0 h 462"/>
                <a:gd name="T18" fmla="*/ 0 w 324"/>
                <a:gd name="T19" fmla="*/ 0 h 462"/>
                <a:gd name="T20" fmla="*/ 0 w 324"/>
                <a:gd name="T21" fmla="*/ 0 h 462"/>
                <a:gd name="T22" fmla="*/ 0 w 324"/>
                <a:gd name="T23" fmla="*/ 0 h 462"/>
                <a:gd name="T24" fmla="*/ 0 w 324"/>
                <a:gd name="T25" fmla="*/ 0 h 462"/>
                <a:gd name="T26" fmla="*/ 0 w 324"/>
                <a:gd name="T27" fmla="*/ 0 h 462"/>
                <a:gd name="T28" fmla="*/ 0 w 324"/>
                <a:gd name="T29" fmla="*/ 0 h 462"/>
                <a:gd name="T30" fmla="*/ 0 w 324"/>
                <a:gd name="T31" fmla="*/ 0 h 462"/>
                <a:gd name="T32" fmla="*/ 0 w 324"/>
                <a:gd name="T33" fmla="*/ 0 h 462"/>
                <a:gd name="T34" fmla="*/ 0 w 324"/>
                <a:gd name="T35" fmla="*/ 0 h 462"/>
                <a:gd name="T36" fmla="*/ 0 w 324"/>
                <a:gd name="T37" fmla="*/ 0 h 462"/>
                <a:gd name="T38" fmla="*/ 0 w 324"/>
                <a:gd name="T39" fmla="*/ 0 h 462"/>
                <a:gd name="T40" fmla="*/ 0 w 324"/>
                <a:gd name="T41" fmla="*/ 0 h 462"/>
                <a:gd name="T42" fmla="*/ 0 w 324"/>
                <a:gd name="T43" fmla="*/ 0 h 462"/>
                <a:gd name="T44" fmla="*/ 0 w 324"/>
                <a:gd name="T45" fmla="*/ 0 h 462"/>
                <a:gd name="T46" fmla="*/ 0 w 324"/>
                <a:gd name="T47" fmla="*/ 0 h 462"/>
                <a:gd name="T48" fmla="*/ 0 w 324"/>
                <a:gd name="T49" fmla="*/ 0 h 462"/>
                <a:gd name="T50" fmla="*/ 0 w 324"/>
                <a:gd name="T51" fmla="*/ 0 h 462"/>
                <a:gd name="T52" fmla="*/ 0 w 324"/>
                <a:gd name="T53" fmla="*/ 0 h 462"/>
                <a:gd name="T54" fmla="*/ 0 w 324"/>
                <a:gd name="T55" fmla="*/ 0 h 462"/>
                <a:gd name="T56" fmla="*/ 0 w 324"/>
                <a:gd name="T57" fmla="*/ 0 h 462"/>
                <a:gd name="T58" fmla="*/ 0 w 324"/>
                <a:gd name="T59" fmla="*/ 0 h 462"/>
                <a:gd name="T60" fmla="*/ 0 w 324"/>
                <a:gd name="T61" fmla="*/ 0 h 462"/>
                <a:gd name="T62" fmla="*/ 0 w 324"/>
                <a:gd name="T63" fmla="*/ 0 h 462"/>
                <a:gd name="T64" fmla="*/ 0 w 324"/>
                <a:gd name="T65" fmla="*/ 0 h 46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24"/>
                <a:gd name="T100" fmla="*/ 0 h 462"/>
                <a:gd name="T101" fmla="*/ 324 w 324"/>
                <a:gd name="T102" fmla="*/ 462 h 46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24" h="462">
                  <a:moveTo>
                    <a:pt x="289" y="0"/>
                  </a:moveTo>
                  <a:lnTo>
                    <a:pt x="288" y="0"/>
                  </a:lnTo>
                  <a:lnTo>
                    <a:pt x="282" y="3"/>
                  </a:lnTo>
                  <a:lnTo>
                    <a:pt x="275" y="8"/>
                  </a:lnTo>
                  <a:lnTo>
                    <a:pt x="265" y="14"/>
                  </a:lnTo>
                  <a:lnTo>
                    <a:pt x="253" y="22"/>
                  </a:lnTo>
                  <a:lnTo>
                    <a:pt x="238" y="31"/>
                  </a:lnTo>
                  <a:lnTo>
                    <a:pt x="223" y="41"/>
                  </a:lnTo>
                  <a:lnTo>
                    <a:pt x="209" y="52"/>
                  </a:lnTo>
                  <a:lnTo>
                    <a:pt x="192" y="62"/>
                  </a:lnTo>
                  <a:lnTo>
                    <a:pt x="177" y="73"/>
                  </a:lnTo>
                  <a:lnTo>
                    <a:pt x="162" y="84"/>
                  </a:lnTo>
                  <a:lnTo>
                    <a:pt x="147" y="95"/>
                  </a:lnTo>
                  <a:lnTo>
                    <a:pt x="134" y="105"/>
                  </a:lnTo>
                  <a:lnTo>
                    <a:pt x="123" y="114"/>
                  </a:lnTo>
                  <a:lnTo>
                    <a:pt x="114" y="123"/>
                  </a:lnTo>
                  <a:lnTo>
                    <a:pt x="109" y="131"/>
                  </a:lnTo>
                  <a:lnTo>
                    <a:pt x="102" y="140"/>
                  </a:lnTo>
                  <a:lnTo>
                    <a:pt x="96" y="155"/>
                  </a:lnTo>
                  <a:lnTo>
                    <a:pt x="88" y="174"/>
                  </a:lnTo>
                  <a:lnTo>
                    <a:pt x="80" y="197"/>
                  </a:lnTo>
                  <a:lnTo>
                    <a:pt x="71" y="222"/>
                  </a:lnTo>
                  <a:lnTo>
                    <a:pt x="62" y="251"/>
                  </a:lnTo>
                  <a:lnTo>
                    <a:pt x="53" y="279"/>
                  </a:lnTo>
                  <a:lnTo>
                    <a:pt x="44" y="309"/>
                  </a:lnTo>
                  <a:lnTo>
                    <a:pt x="35" y="338"/>
                  </a:lnTo>
                  <a:lnTo>
                    <a:pt x="27" y="365"/>
                  </a:lnTo>
                  <a:lnTo>
                    <a:pt x="20" y="392"/>
                  </a:lnTo>
                  <a:lnTo>
                    <a:pt x="13" y="415"/>
                  </a:lnTo>
                  <a:lnTo>
                    <a:pt x="7" y="433"/>
                  </a:lnTo>
                  <a:lnTo>
                    <a:pt x="4" y="449"/>
                  </a:lnTo>
                  <a:lnTo>
                    <a:pt x="1" y="458"/>
                  </a:lnTo>
                  <a:lnTo>
                    <a:pt x="0" y="462"/>
                  </a:lnTo>
                  <a:lnTo>
                    <a:pt x="43" y="462"/>
                  </a:lnTo>
                  <a:lnTo>
                    <a:pt x="43" y="459"/>
                  </a:lnTo>
                  <a:lnTo>
                    <a:pt x="44" y="453"/>
                  </a:lnTo>
                  <a:lnTo>
                    <a:pt x="45" y="443"/>
                  </a:lnTo>
                  <a:lnTo>
                    <a:pt x="49" y="431"/>
                  </a:lnTo>
                  <a:lnTo>
                    <a:pt x="51" y="416"/>
                  </a:lnTo>
                  <a:lnTo>
                    <a:pt x="55" y="398"/>
                  </a:lnTo>
                  <a:lnTo>
                    <a:pt x="60" y="378"/>
                  </a:lnTo>
                  <a:lnTo>
                    <a:pt x="65" y="356"/>
                  </a:lnTo>
                  <a:lnTo>
                    <a:pt x="71" y="332"/>
                  </a:lnTo>
                  <a:lnTo>
                    <a:pt x="78" y="307"/>
                  </a:lnTo>
                  <a:lnTo>
                    <a:pt x="85" y="281"/>
                  </a:lnTo>
                  <a:lnTo>
                    <a:pt x="94" y="254"/>
                  </a:lnTo>
                  <a:lnTo>
                    <a:pt x="101" y="227"/>
                  </a:lnTo>
                  <a:lnTo>
                    <a:pt x="111" y="200"/>
                  </a:lnTo>
                  <a:lnTo>
                    <a:pt x="121" y="173"/>
                  </a:lnTo>
                  <a:lnTo>
                    <a:pt x="132" y="146"/>
                  </a:lnTo>
                  <a:lnTo>
                    <a:pt x="134" y="145"/>
                  </a:lnTo>
                  <a:lnTo>
                    <a:pt x="137" y="142"/>
                  </a:lnTo>
                  <a:lnTo>
                    <a:pt x="143" y="136"/>
                  </a:lnTo>
                  <a:lnTo>
                    <a:pt x="151" y="130"/>
                  </a:lnTo>
                  <a:lnTo>
                    <a:pt x="159" y="122"/>
                  </a:lnTo>
                  <a:lnTo>
                    <a:pt x="170" y="113"/>
                  </a:lnTo>
                  <a:lnTo>
                    <a:pt x="184" y="102"/>
                  </a:lnTo>
                  <a:lnTo>
                    <a:pt x="197" y="91"/>
                  </a:lnTo>
                  <a:lnTo>
                    <a:pt x="211" y="80"/>
                  </a:lnTo>
                  <a:lnTo>
                    <a:pt x="226" y="69"/>
                  </a:lnTo>
                  <a:lnTo>
                    <a:pt x="242" y="57"/>
                  </a:lnTo>
                  <a:lnTo>
                    <a:pt x="258" y="46"/>
                  </a:lnTo>
                  <a:lnTo>
                    <a:pt x="275" y="35"/>
                  </a:lnTo>
                  <a:lnTo>
                    <a:pt x="291" y="25"/>
                  </a:lnTo>
                  <a:lnTo>
                    <a:pt x="308" y="15"/>
                  </a:lnTo>
                  <a:lnTo>
                    <a:pt x="324" y="8"/>
                  </a:lnTo>
                  <a:lnTo>
                    <a:pt x="289" y="0"/>
                  </a:lnTo>
                  <a:close/>
                </a:path>
              </a:pathLst>
            </a:custGeom>
            <a:solidFill>
              <a:srgbClr val="13151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9222" name="Freeform 134"/>
            <p:cNvSpPr>
              <a:spLocks/>
            </p:cNvSpPr>
            <p:nvPr/>
          </p:nvSpPr>
          <p:spPr bwMode="auto">
            <a:xfrm>
              <a:off x="3702" y="2449"/>
              <a:ext cx="24" cy="5"/>
            </a:xfrm>
            <a:custGeom>
              <a:avLst/>
              <a:gdLst>
                <a:gd name="T0" fmla="*/ 0 w 143"/>
                <a:gd name="T1" fmla="*/ 0 h 32"/>
                <a:gd name="T2" fmla="*/ 0 w 143"/>
                <a:gd name="T3" fmla="*/ 0 h 32"/>
                <a:gd name="T4" fmla="*/ 0 w 143"/>
                <a:gd name="T5" fmla="*/ 0 h 32"/>
                <a:gd name="T6" fmla="*/ 0 w 143"/>
                <a:gd name="T7" fmla="*/ 0 h 32"/>
                <a:gd name="T8" fmla="*/ 0 w 143"/>
                <a:gd name="T9" fmla="*/ 0 h 32"/>
                <a:gd name="T10" fmla="*/ 0 w 143"/>
                <a:gd name="T11" fmla="*/ 0 h 32"/>
                <a:gd name="T12" fmla="*/ 0 w 143"/>
                <a:gd name="T13" fmla="*/ 0 h 32"/>
                <a:gd name="T14" fmla="*/ 0 w 143"/>
                <a:gd name="T15" fmla="*/ 0 h 32"/>
                <a:gd name="T16" fmla="*/ 0 w 143"/>
                <a:gd name="T17" fmla="*/ 0 h 32"/>
                <a:gd name="T18" fmla="*/ 0 w 143"/>
                <a:gd name="T19" fmla="*/ 0 h 32"/>
                <a:gd name="T20" fmla="*/ 0 w 143"/>
                <a:gd name="T21" fmla="*/ 0 h 32"/>
                <a:gd name="T22" fmla="*/ 0 w 143"/>
                <a:gd name="T23" fmla="*/ 0 h 32"/>
                <a:gd name="T24" fmla="*/ 0 w 143"/>
                <a:gd name="T25" fmla="*/ 0 h 32"/>
                <a:gd name="T26" fmla="*/ 0 w 143"/>
                <a:gd name="T27" fmla="*/ 0 h 32"/>
                <a:gd name="T28" fmla="*/ 0 w 143"/>
                <a:gd name="T29" fmla="*/ 0 h 32"/>
                <a:gd name="T30" fmla="*/ 0 w 143"/>
                <a:gd name="T31" fmla="*/ 0 h 32"/>
                <a:gd name="T32" fmla="*/ 0 w 143"/>
                <a:gd name="T33" fmla="*/ 0 h 32"/>
                <a:gd name="T34" fmla="*/ 0 w 143"/>
                <a:gd name="T35" fmla="*/ 0 h 32"/>
                <a:gd name="T36" fmla="*/ 0 w 143"/>
                <a:gd name="T37" fmla="*/ 0 h 32"/>
                <a:gd name="T38" fmla="*/ 0 w 143"/>
                <a:gd name="T39" fmla="*/ 0 h 32"/>
                <a:gd name="T40" fmla="*/ 0 w 143"/>
                <a:gd name="T41" fmla="*/ 0 h 32"/>
                <a:gd name="T42" fmla="*/ 0 w 143"/>
                <a:gd name="T43" fmla="*/ 0 h 32"/>
                <a:gd name="T44" fmla="*/ 0 w 143"/>
                <a:gd name="T45" fmla="*/ 0 h 32"/>
                <a:gd name="T46" fmla="*/ 0 w 143"/>
                <a:gd name="T47" fmla="*/ 0 h 32"/>
                <a:gd name="T48" fmla="*/ 0 w 143"/>
                <a:gd name="T49" fmla="*/ 0 h 32"/>
                <a:gd name="T50" fmla="*/ 0 w 143"/>
                <a:gd name="T51" fmla="*/ 0 h 32"/>
                <a:gd name="T52" fmla="*/ 0 w 143"/>
                <a:gd name="T53" fmla="*/ 0 h 32"/>
                <a:gd name="T54" fmla="*/ 0 w 143"/>
                <a:gd name="T55" fmla="*/ 0 h 32"/>
                <a:gd name="T56" fmla="*/ 0 w 143"/>
                <a:gd name="T57" fmla="*/ 0 h 32"/>
                <a:gd name="T58" fmla="*/ 0 w 143"/>
                <a:gd name="T59" fmla="*/ 0 h 32"/>
                <a:gd name="T60" fmla="*/ 0 w 143"/>
                <a:gd name="T61" fmla="*/ 0 h 32"/>
                <a:gd name="T62" fmla="*/ 0 w 143"/>
                <a:gd name="T63" fmla="*/ 0 h 32"/>
                <a:gd name="T64" fmla="*/ 0 w 143"/>
                <a:gd name="T65" fmla="*/ 0 h 32"/>
                <a:gd name="T66" fmla="*/ 0 w 143"/>
                <a:gd name="T67" fmla="*/ 0 h 32"/>
                <a:gd name="T68" fmla="*/ 0 w 143"/>
                <a:gd name="T69" fmla="*/ 0 h 32"/>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43"/>
                <a:gd name="T106" fmla="*/ 0 h 32"/>
                <a:gd name="T107" fmla="*/ 143 w 143"/>
                <a:gd name="T108" fmla="*/ 32 h 32"/>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43" h="32">
                  <a:moveTo>
                    <a:pt x="0" y="9"/>
                  </a:moveTo>
                  <a:lnTo>
                    <a:pt x="1" y="9"/>
                  </a:lnTo>
                  <a:lnTo>
                    <a:pt x="3" y="8"/>
                  </a:lnTo>
                  <a:lnTo>
                    <a:pt x="8" y="8"/>
                  </a:lnTo>
                  <a:lnTo>
                    <a:pt x="14" y="7"/>
                  </a:lnTo>
                  <a:lnTo>
                    <a:pt x="21" y="7"/>
                  </a:lnTo>
                  <a:lnTo>
                    <a:pt x="30" y="5"/>
                  </a:lnTo>
                  <a:lnTo>
                    <a:pt x="40" y="4"/>
                  </a:lnTo>
                  <a:lnTo>
                    <a:pt x="51" y="4"/>
                  </a:lnTo>
                  <a:lnTo>
                    <a:pt x="62" y="3"/>
                  </a:lnTo>
                  <a:lnTo>
                    <a:pt x="74" y="2"/>
                  </a:lnTo>
                  <a:lnTo>
                    <a:pt x="85" y="1"/>
                  </a:lnTo>
                  <a:lnTo>
                    <a:pt x="97" y="1"/>
                  </a:lnTo>
                  <a:lnTo>
                    <a:pt x="108" y="0"/>
                  </a:lnTo>
                  <a:lnTo>
                    <a:pt x="119" y="0"/>
                  </a:lnTo>
                  <a:lnTo>
                    <a:pt x="130" y="0"/>
                  </a:lnTo>
                  <a:lnTo>
                    <a:pt x="139" y="0"/>
                  </a:lnTo>
                  <a:lnTo>
                    <a:pt x="143" y="32"/>
                  </a:lnTo>
                  <a:lnTo>
                    <a:pt x="142" y="32"/>
                  </a:lnTo>
                  <a:lnTo>
                    <a:pt x="139" y="31"/>
                  </a:lnTo>
                  <a:lnTo>
                    <a:pt x="133" y="31"/>
                  </a:lnTo>
                  <a:lnTo>
                    <a:pt x="127" y="30"/>
                  </a:lnTo>
                  <a:lnTo>
                    <a:pt x="117" y="29"/>
                  </a:lnTo>
                  <a:lnTo>
                    <a:pt x="108" y="29"/>
                  </a:lnTo>
                  <a:lnTo>
                    <a:pt x="97" y="27"/>
                  </a:lnTo>
                  <a:lnTo>
                    <a:pt x="86" y="26"/>
                  </a:lnTo>
                  <a:lnTo>
                    <a:pt x="74" y="26"/>
                  </a:lnTo>
                  <a:lnTo>
                    <a:pt x="63" y="26"/>
                  </a:lnTo>
                  <a:lnTo>
                    <a:pt x="50" y="26"/>
                  </a:lnTo>
                  <a:lnTo>
                    <a:pt x="39" y="26"/>
                  </a:lnTo>
                  <a:lnTo>
                    <a:pt x="27" y="26"/>
                  </a:lnTo>
                  <a:lnTo>
                    <a:pt x="17" y="29"/>
                  </a:lnTo>
                  <a:lnTo>
                    <a:pt x="7" y="30"/>
                  </a:lnTo>
                  <a:lnTo>
                    <a:pt x="0" y="32"/>
                  </a:lnTo>
                  <a:lnTo>
                    <a:pt x="0" y="9"/>
                  </a:lnTo>
                  <a:close/>
                </a:path>
              </a:pathLst>
            </a:custGeom>
            <a:solidFill>
              <a:srgbClr val="13151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9223" name="Freeform 135"/>
            <p:cNvSpPr>
              <a:spLocks/>
            </p:cNvSpPr>
            <p:nvPr/>
          </p:nvSpPr>
          <p:spPr bwMode="auto">
            <a:xfrm>
              <a:off x="3654" y="2476"/>
              <a:ext cx="75" cy="10"/>
            </a:xfrm>
            <a:custGeom>
              <a:avLst/>
              <a:gdLst>
                <a:gd name="T0" fmla="*/ 0 w 449"/>
                <a:gd name="T1" fmla="*/ 0 h 63"/>
                <a:gd name="T2" fmla="*/ 0 w 449"/>
                <a:gd name="T3" fmla="*/ 0 h 63"/>
                <a:gd name="T4" fmla="*/ 0 w 449"/>
                <a:gd name="T5" fmla="*/ 0 h 63"/>
                <a:gd name="T6" fmla="*/ 0 w 449"/>
                <a:gd name="T7" fmla="*/ 0 h 63"/>
                <a:gd name="T8" fmla="*/ 0 w 449"/>
                <a:gd name="T9" fmla="*/ 0 h 63"/>
                <a:gd name="T10" fmla="*/ 0 w 449"/>
                <a:gd name="T11" fmla="*/ 0 h 63"/>
                <a:gd name="T12" fmla="*/ 0 w 449"/>
                <a:gd name="T13" fmla="*/ 0 h 63"/>
                <a:gd name="T14" fmla="*/ 0 w 449"/>
                <a:gd name="T15" fmla="*/ 0 h 63"/>
                <a:gd name="T16" fmla="*/ 0 w 449"/>
                <a:gd name="T17" fmla="*/ 0 h 63"/>
                <a:gd name="T18" fmla="*/ 0 w 449"/>
                <a:gd name="T19" fmla="*/ 0 h 63"/>
                <a:gd name="T20" fmla="*/ 0 w 449"/>
                <a:gd name="T21" fmla="*/ 0 h 63"/>
                <a:gd name="T22" fmla="*/ 0 w 449"/>
                <a:gd name="T23" fmla="*/ 0 h 63"/>
                <a:gd name="T24" fmla="*/ 0 w 449"/>
                <a:gd name="T25" fmla="*/ 0 h 63"/>
                <a:gd name="T26" fmla="*/ 0 w 449"/>
                <a:gd name="T27" fmla="*/ 0 h 63"/>
                <a:gd name="T28" fmla="*/ 0 w 449"/>
                <a:gd name="T29" fmla="*/ 0 h 63"/>
                <a:gd name="T30" fmla="*/ 0 w 449"/>
                <a:gd name="T31" fmla="*/ 0 h 63"/>
                <a:gd name="T32" fmla="*/ 0 w 449"/>
                <a:gd name="T33" fmla="*/ 0 h 63"/>
                <a:gd name="T34" fmla="*/ 0 w 449"/>
                <a:gd name="T35" fmla="*/ 0 h 63"/>
                <a:gd name="T36" fmla="*/ 0 w 449"/>
                <a:gd name="T37" fmla="*/ 0 h 63"/>
                <a:gd name="T38" fmla="*/ 0 w 449"/>
                <a:gd name="T39" fmla="*/ 0 h 63"/>
                <a:gd name="T40" fmla="*/ 0 w 449"/>
                <a:gd name="T41" fmla="*/ 0 h 63"/>
                <a:gd name="T42" fmla="*/ 0 w 449"/>
                <a:gd name="T43" fmla="*/ 0 h 63"/>
                <a:gd name="T44" fmla="*/ 0 w 449"/>
                <a:gd name="T45" fmla="*/ 0 h 63"/>
                <a:gd name="T46" fmla="*/ 0 w 449"/>
                <a:gd name="T47" fmla="*/ 0 h 63"/>
                <a:gd name="T48" fmla="*/ 0 w 449"/>
                <a:gd name="T49" fmla="*/ 0 h 63"/>
                <a:gd name="T50" fmla="*/ 0 w 449"/>
                <a:gd name="T51" fmla="*/ 0 h 63"/>
                <a:gd name="T52" fmla="*/ 0 w 449"/>
                <a:gd name="T53" fmla="*/ 0 h 63"/>
                <a:gd name="T54" fmla="*/ 0 w 449"/>
                <a:gd name="T55" fmla="*/ 0 h 63"/>
                <a:gd name="T56" fmla="*/ 0 w 449"/>
                <a:gd name="T57" fmla="*/ 0 h 63"/>
                <a:gd name="T58" fmla="*/ 0 w 449"/>
                <a:gd name="T59" fmla="*/ 0 h 63"/>
                <a:gd name="T60" fmla="*/ 0 w 449"/>
                <a:gd name="T61" fmla="*/ 0 h 63"/>
                <a:gd name="T62" fmla="*/ 0 w 449"/>
                <a:gd name="T63" fmla="*/ 0 h 63"/>
                <a:gd name="T64" fmla="*/ 0 w 449"/>
                <a:gd name="T65" fmla="*/ 0 h 63"/>
                <a:gd name="T66" fmla="*/ 0 w 449"/>
                <a:gd name="T67" fmla="*/ 0 h 63"/>
                <a:gd name="T68" fmla="*/ 0 w 449"/>
                <a:gd name="T69" fmla="*/ 0 h 63"/>
                <a:gd name="T70" fmla="*/ 0 w 449"/>
                <a:gd name="T71" fmla="*/ 0 h 63"/>
                <a:gd name="T72" fmla="*/ 0 w 449"/>
                <a:gd name="T73" fmla="*/ 0 h 63"/>
                <a:gd name="T74" fmla="*/ 0 w 449"/>
                <a:gd name="T75" fmla="*/ 0 h 63"/>
                <a:gd name="T76" fmla="*/ 0 w 449"/>
                <a:gd name="T77" fmla="*/ 0 h 63"/>
                <a:gd name="T78" fmla="*/ 0 w 449"/>
                <a:gd name="T79" fmla="*/ 0 h 63"/>
                <a:gd name="T80" fmla="*/ 0 w 449"/>
                <a:gd name="T81" fmla="*/ 0 h 63"/>
                <a:gd name="T82" fmla="*/ 0 w 449"/>
                <a:gd name="T83" fmla="*/ 0 h 63"/>
                <a:gd name="T84" fmla="*/ 0 w 449"/>
                <a:gd name="T85" fmla="*/ 0 h 63"/>
                <a:gd name="T86" fmla="*/ 0 w 449"/>
                <a:gd name="T87" fmla="*/ 0 h 63"/>
                <a:gd name="T88" fmla="*/ 0 w 449"/>
                <a:gd name="T89" fmla="*/ 0 h 63"/>
                <a:gd name="T90" fmla="*/ 0 w 449"/>
                <a:gd name="T91" fmla="*/ 0 h 63"/>
                <a:gd name="T92" fmla="*/ 0 w 449"/>
                <a:gd name="T93" fmla="*/ 0 h 63"/>
                <a:gd name="T94" fmla="*/ 0 w 449"/>
                <a:gd name="T95" fmla="*/ 0 h 63"/>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449"/>
                <a:gd name="T145" fmla="*/ 0 h 63"/>
                <a:gd name="T146" fmla="*/ 449 w 449"/>
                <a:gd name="T147" fmla="*/ 63 h 63"/>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449" h="63">
                  <a:moveTo>
                    <a:pt x="0" y="63"/>
                  </a:moveTo>
                  <a:lnTo>
                    <a:pt x="2" y="63"/>
                  </a:lnTo>
                  <a:lnTo>
                    <a:pt x="10" y="62"/>
                  </a:lnTo>
                  <a:lnTo>
                    <a:pt x="22" y="59"/>
                  </a:lnTo>
                  <a:lnTo>
                    <a:pt x="38" y="58"/>
                  </a:lnTo>
                  <a:lnTo>
                    <a:pt x="58" y="53"/>
                  </a:lnTo>
                  <a:lnTo>
                    <a:pt x="82" y="51"/>
                  </a:lnTo>
                  <a:lnTo>
                    <a:pt x="110" y="47"/>
                  </a:lnTo>
                  <a:lnTo>
                    <a:pt x="140" y="45"/>
                  </a:lnTo>
                  <a:lnTo>
                    <a:pt x="173" y="41"/>
                  </a:lnTo>
                  <a:lnTo>
                    <a:pt x="207" y="38"/>
                  </a:lnTo>
                  <a:lnTo>
                    <a:pt x="244" y="36"/>
                  </a:lnTo>
                  <a:lnTo>
                    <a:pt x="282" y="35"/>
                  </a:lnTo>
                  <a:lnTo>
                    <a:pt x="320" y="34"/>
                  </a:lnTo>
                  <a:lnTo>
                    <a:pt x="361" y="34"/>
                  </a:lnTo>
                  <a:lnTo>
                    <a:pt x="400" y="35"/>
                  </a:lnTo>
                  <a:lnTo>
                    <a:pt x="441" y="37"/>
                  </a:lnTo>
                  <a:lnTo>
                    <a:pt x="444" y="37"/>
                  </a:lnTo>
                  <a:lnTo>
                    <a:pt x="447" y="36"/>
                  </a:lnTo>
                  <a:lnTo>
                    <a:pt x="448" y="34"/>
                  </a:lnTo>
                  <a:lnTo>
                    <a:pt x="449" y="31"/>
                  </a:lnTo>
                  <a:lnTo>
                    <a:pt x="449" y="28"/>
                  </a:lnTo>
                  <a:lnTo>
                    <a:pt x="449" y="26"/>
                  </a:lnTo>
                  <a:lnTo>
                    <a:pt x="448" y="23"/>
                  </a:lnTo>
                  <a:lnTo>
                    <a:pt x="447" y="19"/>
                  </a:lnTo>
                  <a:lnTo>
                    <a:pt x="444" y="15"/>
                  </a:lnTo>
                  <a:lnTo>
                    <a:pt x="443" y="12"/>
                  </a:lnTo>
                  <a:lnTo>
                    <a:pt x="442" y="8"/>
                  </a:lnTo>
                  <a:lnTo>
                    <a:pt x="441" y="6"/>
                  </a:lnTo>
                  <a:lnTo>
                    <a:pt x="439" y="3"/>
                  </a:lnTo>
                  <a:lnTo>
                    <a:pt x="438" y="1"/>
                  </a:lnTo>
                  <a:lnTo>
                    <a:pt x="438" y="0"/>
                  </a:lnTo>
                  <a:lnTo>
                    <a:pt x="433" y="0"/>
                  </a:lnTo>
                  <a:lnTo>
                    <a:pt x="423" y="0"/>
                  </a:lnTo>
                  <a:lnTo>
                    <a:pt x="408" y="0"/>
                  </a:lnTo>
                  <a:lnTo>
                    <a:pt x="386" y="0"/>
                  </a:lnTo>
                  <a:lnTo>
                    <a:pt x="361" y="0"/>
                  </a:lnTo>
                  <a:lnTo>
                    <a:pt x="332" y="1"/>
                  </a:lnTo>
                  <a:lnTo>
                    <a:pt x="301" y="3"/>
                  </a:lnTo>
                  <a:lnTo>
                    <a:pt x="267" y="5"/>
                  </a:lnTo>
                  <a:lnTo>
                    <a:pt x="230" y="8"/>
                  </a:lnTo>
                  <a:lnTo>
                    <a:pt x="194" y="12"/>
                  </a:lnTo>
                  <a:lnTo>
                    <a:pt x="157" y="17"/>
                  </a:lnTo>
                  <a:lnTo>
                    <a:pt x="122" y="24"/>
                  </a:lnTo>
                  <a:lnTo>
                    <a:pt x="88" y="31"/>
                  </a:lnTo>
                  <a:lnTo>
                    <a:pt x="55" y="40"/>
                  </a:lnTo>
                  <a:lnTo>
                    <a:pt x="25" y="51"/>
                  </a:lnTo>
                  <a:lnTo>
                    <a:pt x="0" y="63"/>
                  </a:lnTo>
                  <a:close/>
                </a:path>
              </a:pathLst>
            </a:custGeom>
            <a:solidFill>
              <a:srgbClr val="13151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9224" name="Freeform 136"/>
            <p:cNvSpPr>
              <a:spLocks/>
            </p:cNvSpPr>
            <p:nvPr/>
          </p:nvSpPr>
          <p:spPr bwMode="auto">
            <a:xfrm>
              <a:off x="3603" y="2456"/>
              <a:ext cx="65" cy="22"/>
            </a:xfrm>
            <a:custGeom>
              <a:avLst/>
              <a:gdLst>
                <a:gd name="T0" fmla="*/ 0 w 390"/>
                <a:gd name="T1" fmla="*/ 0 h 132"/>
                <a:gd name="T2" fmla="*/ 0 w 390"/>
                <a:gd name="T3" fmla="*/ 0 h 132"/>
                <a:gd name="T4" fmla="*/ 0 w 390"/>
                <a:gd name="T5" fmla="*/ 0 h 132"/>
                <a:gd name="T6" fmla="*/ 0 w 390"/>
                <a:gd name="T7" fmla="*/ 0 h 132"/>
                <a:gd name="T8" fmla="*/ 0 w 390"/>
                <a:gd name="T9" fmla="*/ 0 h 132"/>
                <a:gd name="T10" fmla="*/ 0 w 390"/>
                <a:gd name="T11" fmla="*/ 0 h 132"/>
                <a:gd name="T12" fmla="*/ 0 w 390"/>
                <a:gd name="T13" fmla="*/ 0 h 132"/>
                <a:gd name="T14" fmla="*/ 0 w 390"/>
                <a:gd name="T15" fmla="*/ 0 h 132"/>
                <a:gd name="T16" fmla="*/ 0 w 390"/>
                <a:gd name="T17" fmla="*/ 0 h 132"/>
                <a:gd name="T18" fmla="*/ 0 w 390"/>
                <a:gd name="T19" fmla="*/ 0 h 132"/>
                <a:gd name="T20" fmla="*/ 0 w 390"/>
                <a:gd name="T21" fmla="*/ 0 h 132"/>
                <a:gd name="T22" fmla="*/ 0 w 390"/>
                <a:gd name="T23" fmla="*/ 0 h 132"/>
                <a:gd name="T24" fmla="*/ 0 w 390"/>
                <a:gd name="T25" fmla="*/ 0 h 132"/>
                <a:gd name="T26" fmla="*/ 0 w 390"/>
                <a:gd name="T27" fmla="*/ 0 h 132"/>
                <a:gd name="T28" fmla="*/ 0 w 390"/>
                <a:gd name="T29" fmla="*/ 0 h 132"/>
                <a:gd name="T30" fmla="*/ 0 w 390"/>
                <a:gd name="T31" fmla="*/ 0 h 132"/>
                <a:gd name="T32" fmla="*/ 0 w 390"/>
                <a:gd name="T33" fmla="*/ 0 h 132"/>
                <a:gd name="T34" fmla="*/ 0 w 390"/>
                <a:gd name="T35" fmla="*/ 0 h 132"/>
                <a:gd name="T36" fmla="*/ 0 w 390"/>
                <a:gd name="T37" fmla="*/ 0 h 132"/>
                <a:gd name="T38" fmla="*/ 0 w 390"/>
                <a:gd name="T39" fmla="*/ 0 h 132"/>
                <a:gd name="T40" fmla="*/ 0 w 390"/>
                <a:gd name="T41" fmla="*/ 0 h 132"/>
                <a:gd name="T42" fmla="*/ 0 w 390"/>
                <a:gd name="T43" fmla="*/ 0 h 132"/>
                <a:gd name="T44" fmla="*/ 0 w 390"/>
                <a:gd name="T45" fmla="*/ 0 h 132"/>
                <a:gd name="T46" fmla="*/ 0 w 390"/>
                <a:gd name="T47" fmla="*/ 0 h 132"/>
                <a:gd name="T48" fmla="*/ 0 w 390"/>
                <a:gd name="T49" fmla="*/ 0 h 132"/>
                <a:gd name="T50" fmla="*/ 0 w 390"/>
                <a:gd name="T51" fmla="*/ 0 h 132"/>
                <a:gd name="T52" fmla="*/ 0 w 390"/>
                <a:gd name="T53" fmla="*/ 0 h 132"/>
                <a:gd name="T54" fmla="*/ 0 w 390"/>
                <a:gd name="T55" fmla="*/ 0 h 132"/>
                <a:gd name="T56" fmla="*/ 0 w 390"/>
                <a:gd name="T57" fmla="*/ 0 h 132"/>
                <a:gd name="T58" fmla="*/ 0 w 390"/>
                <a:gd name="T59" fmla="*/ 0 h 132"/>
                <a:gd name="T60" fmla="*/ 0 w 390"/>
                <a:gd name="T61" fmla="*/ 0 h 132"/>
                <a:gd name="T62" fmla="*/ 0 w 390"/>
                <a:gd name="T63" fmla="*/ 0 h 132"/>
                <a:gd name="T64" fmla="*/ 0 w 390"/>
                <a:gd name="T65" fmla="*/ 0 h 132"/>
                <a:gd name="T66" fmla="*/ 0 w 390"/>
                <a:gd name="T67" fmla="*/ 0 h 132"/>
                <a:gd name="T68" fmla="*/ 0 w 390"/>
                <a:gd name="T69" fmla="*/ 0 h 132"/>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390"/>
                <a:gd name="T106" fmla="*/ 0 h 132"/>
                <a:gd name="T107" fmla="*/ 390 w 390"/>
                <a:gd name="T108" fmla="*/ 132 h 132"/>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390" h="132">
                  <a:moveTo>
                    <a:pt x="4" y="92"/>
                  </a:moveTo>
                  <a:lnTo>
                    <a:pt x="5" y="92"/>
                  </a:lnTo>
                  <a:lnTo>
                    <a:pt x="13" y="93"/>
                  </a:lnTo>
                  <a:lnTo>
                    <a:pt x="23" y="95"/>
                  </a:lnTo>
                  <a:lnTo>
                    <a:pt x="37" y="99"/>
                  </a:lnTo>
                  <a:lnTo>
                    <a:pt x="55" y="100"/>
                  </a:lnTo>
                  <a:lnTo>
                    <a:pt x="76" y="102"/>
                  </a:lnTo>
                  <a:lnTo>
                    <a:pt x="99" y="103"/>
                  </a:lnTo>
                  <a:lnTo>
                    <a:pt x="124" y="102"/>
                  </a:lnTo>
                  <a:lnTo>
                    <a:pt x="151" y="99"/>
                  </a:lnTo>
                  <a:lnTo>
                    <a:pt x="180" y="95"/>
                  </a:lnTo>
                  <a:lnTo>
                    <a:pt x="210" y="88"/>
                  </a:lnTo>
                  <a:lnTo>
                    <a:pt x="239" y="77"/>
                  </a:lnTo>
                  <a:lnTo>
                    <a:pt x="270" y="63"/>
                  </a:lnTo>
                  <a:lnTo>
                    <a:pt x="301" y="46"/>
                  </a:lnTo>
                  <a:lnTo>
                    <a:pt x="331" y="25"/>
                  </a:lnTo>
                  <a:lnTo>
                    <a:pt x="361" y="0"/>
                  </a:lnTo>
                  <a:lnTo>
                    <a:pt x="390" y="3"/>
                  </a:lnTo>
                  <a:lnTo>
                    <a:pt x="388" y="5"/>
                  </a:lnTo>
                  <a:lnTo>
                    <a:pt x="383" y="11"/>
                  </a:lnTo>
                  <a:lnTo>
                    <a:pt x="374" y="18"/>
                  </a:lnTo>
                  <a:lnTo>
                    <a:pt x="362" y="30"/>
                  </a:lnTo>
                  <a:lnTo>
                    <a:pt x="347" y="43"/>
                  </a:lnTo>
                  <a:lnTo>
                    <a:pt x="329" y="57"/>
                  </a:lnTo>
                  <a:lnTo>
                    <a:pt x="308" y="71"/>
                  </a:lnTo>
                  <a:lnTo>
                    <a:pt x="284" y="85"/>
                  </a:lnTo>
                  <a:lnTo>
                    <a:pt x="257" y="98"/>
                  </a:lnTo>
                  <a:lnTo>
                    <a:pt x="228" y="110"/>
                  </a:lnTo>
                  <a:lnTo>
                    <a:pt x="196" y="120"/>
                  </a:lnTo>
                  <a:lnTo>
                    <a:pt x="161" y="127"/>
                  </a:lnTo>
                  <a:lnTo>
                    <a:pt x="125" y="132"/>
                  </a:lnTo>
                  <a:lnTo>
                    <a:pt x="86" y="132"/>
                  </a:lnTo>
                  <a:lnTo>
                    <a:pt x="44" y="126"/>
                  </a:lnTo>
                  <a:lnTo>
                    <a:pt x="0" y="117"/>
                  </a:lnTo>
                  <a:lnTo>
                    <a:pt x="4" y="92"/>
                  </a:lnTo>
                  <a:close/>
                </a:path>
              </a:pathLst>
            </a:custGeom>
            <a:solidFill>
              <a:srgbClr val="13151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9225" name="Freeform 137"/>
            <p:cNvSpPr>
              <a:spLocks/>
            </p:cNvSpPr>
            <p:nvPr/>
          </p:nvSpPr>
          <p:spPr bwMode="auto">
            <a:xfrm>
              <a:off x="3665" y="2452"/>
              <a:ext cx="11" cy="16"/>
            </a:xfrm>
            <a:custGeom>
              <a:avLst/>
              <a:gdLst>
                <a:gd name="T0" fmla="*/ 0 w 66"/>
                <a:gd name="T1" fmla="*/ 0 h 94"/>
                <a:gd name="T2" fmla="*/ 0 w 66"/>
                <a:gd name="T3" fmla="*/ 0 h 94"/>
                <a:gd name="T4" fmla="*/ 0 w 66"/>
                <a:gd name="T5" fmla="*/ 0 h 94"/>
                <a:gd name="T6" fmla="*/ 0 w 66"/>
                <a:gd name="T7" fmla="*/ 0 h 94"/>
                <a:gd name="T8" fmla="*/ 0 w 66"/>
                <a:gd name="T9" fmla="*/ 0 h 94"/>
                <a:gd name="T10" fmla="*/ 0 w 66"/>
                <a:gd name="T11" fmla="*/ 0 h 94"/>
                <a:gd name="T12" fmla="*/ 0 w 66"/>
                <a:gd name="T13" fmla="*/ 0 h 94"/>
                <a:gd name="T14" fmla="*/ 0 w 66"/>
                <a:gd name="T15" fmla="*/ 0 h 94"/>
                <a:gd name="T16" fmla="*/ 0 w 66"/>
                <a:gd name="T17" fmla="*/ 0 h 94"/>
                <a:gd name="T18" fmla="*/ 0 w 66"/>
                <a:gd name="T19" fmla="*/ 0 h 94"/>
                <a:gd name="T20" fmla="*/ 0 w 66"/>
                <a:gd name="T21" fmla="*/ 0 h 94"/>
                <a:gd name="T22" fmla="*/ 0 w 66"/>
                <a:gd name="T23" fmla="*/ 0 h 94"/>
                <a:gd name="T24" fmla="*/ 0 w 66"/>
                <a:gd name="T25" fmla="*/ 0 h 94"/>
                <a:gd name="T26" fmla="*/ 0 w 66"/>
                <a:gd name="T27" fmla="*/ 0 h 94"/>
                <a:gd name="T28" fmla="*/ 0 w 66"/>
                <a:gd name="T29" fmla="*/ 0 h 94"/>
                <a:gd name="T30" fmla="*/ 0 w 66"/>
                <a:gd name="T31" fmla="*/ 0 h 94"/>
                <a:gd name="T32" fmla="*/ 0 w 66"/>
                <a:gd name="T33" fmla="*/ 0 h 94"/>
                <a:gd name="T34" fmla="*/ 0 w 66"/>
                <a:gd name="T35" fmla="*/ 0 h 94"/>
                <a:gd name="T36" fmla="*/ 0 w 66"/>
                <a:gd name="T37" fmla="*/ 0 h 94"/>
                <a:gd name="T38" fmla="*/ 0 w 66"/>
                <a:gd name="T39" fmla="*/ 0 h 94"/>
                <a:gd name="T40" fmla="*/ 0 w 66"/>
                <a:gd name="T41" fmla="*/ 0 h 94"/>
                <a:gd name="T42" fmla="*/ 0 w 66"/>
                <a:gd name="T43" fmla="*/ 0 h 94"/>
                <a:gd name="T44" fmla="*/ 0 w 66"/>
                <a:gd name="T45" fmla="*/ 0 h 94"/>
                <a:gd name="T46" fmla="*/ 0 w 66"/>
                <a:gd name="T47" fmla="*/ 0 h 94"/>
                <a:gd name="T48" fmla="*/ 0 w 66"/>
                <a:gd name="T49" fmla="*/ 0 h 94"/>
                <a:gd name="T50" fmla="*/ 0 w 66"/>
                <a:gd name="T51" fmla="*/ 0 h 94"/>
                <a:gd name="T52" fmla="*/ 0 w 66"/>
                <a:gd name="T53" fmla="*/ 0 h 94"/>
                <a:gd name="T54" fmla="*/ 0 w 66"/>
                <a:gd name="T55" fmla="*/ 0 h 94"/>
                <a:gd name="T56" fmla="*/ 0 w 66"/>
                <a:gd name="T57" fmla="*/ 0 h 94"/>
                <a:gd name="T58" fmla="*/ 0 w 66"/>
                <a:gd name="T59" fmla="*/ 0 h 94"/>
                <a:gd name="T60" fmla="*/ 0 w 66"/>
                <a:gd name="T61" fmla="*/ 0 h 94"/>
                <a:gd name="T62" fmla="*/ 0 w 66"/>
                <a:gd name="T63" fmla="*/ 0 h 94"/>
                <a:gd name="T64" fmla="*/ 0 w 66"/>
                <a:gd name="T65" fmla="*/ 0 h 94"/>
                <a:gd name="T66" fmla="*/ 0 w 66"/>
                <a:gd name="T67" fmla="*/ 0 h 9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66"/>
                <a:gd name="T103" fmla="*/ 0 h 94"/>
                <a:gd name="T104" fmla="*/ 66 w 66"/>
                <a:gd name="T105" fmla="*/ 94 h 9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66" h="94">
                  <a:moveTo>
                    <a:pt x="0" y="15"/>
                  </a:moveTo>
                  <a:lnTo>
                    <a:pt x="1" y="16"/>
                  </a:lnTo>
                  <a:lnTo>
                    <a:pt x="3" y="19"/>
                  </a:lnTo>
                  <a:lnTo>
                    <a:pt x="5" y="21"/>
                  </a:lnTo>
                  <a:lnTo>
                    <a:pt x="7" y="24"/>
                  </a:lnTo>
                  <a:lnTo>
                    <a:pt x="9" y="27"/>
                  </a:lnTo>
                  <a:lnTo>
                    <a:pt x="13" y="32"/>
                  </a:lnTo>
                  <a:lnTo>
                    <a:pt x="16" y="37"/>
                  </a:lnTo>
                  <a:lnTo>
                    <a:pt x="19" y="43"/>
                  </a:lnTo>
                  <a:lnTo>
                    <a:pt x="23" y="48"/>
                  </a:lnTo>
                  <a:lnTo>
                    <a:pt x="26" y="55"/>
                  </a:lnTo>
                  <a:lnTo>
                    <a:pt x="29" y="63"/>
                  </a:lnTo>
                  <a:lnTo>
                    <a:pt x="32" y="69"/>
                  </a:lnTo>
                  <a:lnTo>
                    <a:pt x="35" y="77"/>
                  </a:lnTo>
                  <a:lnTo>
                    <a:pt x="38" y="86"/>
                  </a:lnTo>
                  <a:lnTo>
                    <a:pt x="40" y="94"/>
                  </a:lnTo>
                  <a:lnTo>
                    <a:pt x="66" y="80"/>
                  </a:lnTo>
                  <a:lnTo>
                    <a:pt x="65" y="79"/>
                  </a:lnTo>
                  <a:lnTo>
                    <a:pt x="65" y="77"/>
                  </a:lnTo>
                  <a:lnTo>
                    <a:pt x="63" y="75"/>
                  </a:lnTo>
                  <a:lnTo>
                    <a:pt x="62" y="71"/>
                  </a:lnTo>
                  <a:lnTo>
                    <a:pt x="60" y="66"/>
                  </a:lnTo>
                  <a:lnTo>
                    <a:pt x="58" y="60"/>
                  </a:lnTo>
                  <a:lnTo>
                    <a:pt x="54" y="55"/>
                  </a:lnTo>
                  <a:lnTo>
                    <a:pt x="52" y="49"/>
                  </a:lnTo>
                  <a:lnTo>
                    <a:pt x="49" y="43"/>
                  </a:lnTo>
                  <a:lnTo>
                    <a:pt x="46" y="36"/>
                  </a:lnTo>
                  <a:lnTo>
                    <a:pt x="42" y="30"/>
                  </a:lnTo>
                  <a:lnTo>
                    <a:pt x="38" y="23"/>
                  </a:lnTo>
                  <a:lnTo>
                    <a:pt x="35" y="16"/>
                  </a:lnTo>
                  <a:lnTo>
                    <a:pt x="31" y="10"/>
                  </a:lnTo>
                  <a:lnTo>
                    <a:pt x="27" y="4"/>
                  </a:lnTo>
                  <a:lnTo>
                    <a:pt x="24" y="0"/>
                  </a:lnTo>
                  <a:lnTo>
                    <a:pt x="0" y="15"/>
                  </a:lnTo>
                  <a:close/>
                </a:path>
              </a:pathLst>
            </a:custGeom>
            <a:solidFill>
              <a:srgbClr val="13151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9226" name="Freeform 138"/>
            <p:cNvSpPr>
              <a:spLocks/>
            </p:cNvSpPr>
            <p:nvPr/>
          </p:nvSpPr>
          <p:spPr bwMode="auto">
            <a:xfrm>
              <a:off x="3652" y="2489"/>
              <a:ext cx="75" cy="52"/>
            </a:xfrm>
            <a:custGeom>
              <a:avLst/>
              <a:gdLst>
                <a:gd name="T0" fmla="*/ 0 w 449"/>
                <a:gd name="T1" fmla="*/ 0 h 315"/>
                <a:gd name="T2" fmla="*/ 0 w 449"/>
                <a:gd name="T3" fmla="*/ 0 h 315"/>
                <a:gd name="T4" fmla="*/ 0 w 449"/>
                <a:gd name="T5" fmla="*/ 0 h 315"/>
                <a:gd name="T6" fmla="*/ 0 w 449"/>
                <a:gd name="T7" fmla="*/ 0 h 315"/>
                <a:gd name="T8" fmla="*/ 0 w 449"/>
                <a:gd name="T9" fmla="*/ 0 h 315"/>
                <a:gd name="T10" fmla="*/ 0 w 449"/>
                <a:gd name="T11" fmla="*/ 0 h 315"/>
                <a:gd name="T12" fmla="*/ 0 w 449"/>
                <a:gd name="T13" fmla="*/ 0 h 315"/>
                <a:gd name="T14" fmla="*/ 0 w 449"/>
                <a:gd name="T15" fmla="*/ 0 h 315"/>
                <a:gd name="T16" fmla="*/ 0 w 449"/>
                <a:gd name="T17" fmla="*/ 0 h 315"/>
                <a:gd name="T18" fmla="*/ 0 w 449"/>
                <a:gd name="T19" fmla="*/ 0 h 315"/>
                <a:gd name="T20" fmla="*/ 0 w 449"/>
                <a:gd name="T21" fmla="*/ 0 h 315"/>
                <a:gd name="T22" fmla="*/ 0 w 449"/>
                <a:gd name="T23" fmla="*/ 0 h 315"/>
                <a:gd name="T24" fmla="*/ 0 w 449"/>
                <a:gd name="T25" fmla="*/ 0 h 315"/>
                <a:gd name="T26" fmla="*/ 0 w 449"/>
                <a:gd name="T27" fmla="*/ 0 h 315"/>
                <a:gd name="T28" fmla="*/ 0 w 449"/>
                <a:gd name="T29" fmla="*/ 0 h 315"/>
                <a:gd name="T30" fmla="*/ 0 w 449"/>
                <a:gd name="T31" fmla="*/ 0 h 315"/>
                <a:gd name="T32" fmla="*/ 0 w 449"/>
                <a:gd name="T33" fmla="*/ 0 h 315"/>
                <a:gd name="T34" fmla="*/ 0 w 449"/>
                <a:gd name="T35" fmla="*/ 0 h 315"/>
                <a:gd name="T36" fmla="*/ 0 w 449"/>
                <a:gd name="T37" fmla="*/ 0 h 315"/>
                <a:gd name="T38" fmla="*/ 0 w 449"/>
                <a:gd name="T39" fmla="*/ 0 h 315"/>
                <a:gd name="T40" fmla="*/ 0 w 449"/>
                <a:gd name="T41" fmla="*/ 0 h 315"/>
                <a:gd name="T42" fmla="*/ 0 w 449"/>
                <a:gd name="T43" fmla="*/ 0 h 315"/>
                <a:gd name="T44" fmla="*/ 0 w 449"/>
                <a:gd name="T45" fmla="*/ 0 h 315"/>
                <a:gd name="T46" fmla="*/ 0 w 449"/>
                <a:gd name="T47" fmla="*/ 0 h 315"/>
                <a:gd name="T48" fmla="*/ 0 w 449"/>
                <a:gd name="T49" fmla="*/ 0 h 315"/>
                <a:gd name="T50" fmla="*/ 0 w 449"/>
                <a:gd name="T51" fmla="*/ 0 h 315"/>
                <a:gd name="T52" fmla="*/ 0 w 449"/>
                <a:gd name="T53" fmla="*/ 0 h 315"/>
                <a:gd name="T54" fmla="*/ 0 w 449"/>
                <a:gd name="T55" fmla="*/ 0 h 315"/>
                <a:gd name="T56" fmla="*/ 0 w 449"/>
                <a:gd name="T57" fmla="*/ 0 h 315"/>
                <a:gd name="T58" fmla="*/ 0 w 449"/>
                <a:gd name="T59" fmla="*/ 0 h 315"/>
                <a:gd name="T60" fmla="*/ 0 w 449"/>
                <a:gd name="T61" fmla="*/ 0 h 315"/>
                <a:gd name="T62" fmla="*/ 0 w 449"/>
                <a:gd name="T63" fmla="*/ 0 h 315"/>
                <a:gd name="T64" fmla="*/ 0 w 449"/>
                <a:gd name="T65" fmla="*/ 0 h 315"/>
                <a:gd name="T66" fmla="*/ 0 w 449"/>
                <a:gd name="T67" fmla="*/ 0 h 315"/>
                <a:gd name="T68" fmla="*/ 0 w 449"/>
                <a:gd name="T69" fmla="*/ 0 h 315"/>
                <a:gd name="T70" fmla="*/ 0 w 449"/>
                <a:gd name="T71" fmla="*/ 0 h 315"/>
                <a:gd name="T72" fmla="*/ 0 w 449"/>
                <a:gd name="T73" fmla="*/ 0 h 315"/>
                <a:gd name="T74" fmla="*/ 0 w 449"/>
                <a:gd name="T75" fmla="*/ 0 h 315"/>
                <a:gd name="T76" fmla="*/ 0 w 449"/>
                <a:gd name="T77" fmla="*/ 0 h 315"/>
                <a:gd name="T78" fmla="*/ 0 w 449"/>
                <a:gd name="T79" fmla="*/ 0 h 315"/>
                <a:gd name="T80" fmla="*/ 0 w 449"/>
                <a:gd name="T81" fmla="*/ 0 h 315"/>
                <a:gd name="T82" fmla="*/ 0 w 449"/>
                <a:gd name="T83" fmla="*/ 0 h 315"/>
                <a:gd name="T84" fmla="*/ 0 w 449"/>
                <a:gd name="T85" fmla="*/ 0 h 315"/>
                <a:gd name="T86" fmla="*/ 0 w 449"/>
                <a:gd name="T87" fmla="*/ 0 h 315"/>
                <a:gd name="T88" fmla="*/ 0 w 449"/>
                <a:gd name="T89" fmla="*/ 0 h 315"/>
                <a:gd name="T90" fmla="*/ 0 w 449"/>
                <a:gd name="T91" fmla="*/ 0 h 315"/>
                <a:gd name="T92" fmla="*/ 0 w 449"/>
                <a:gd name="T93" fmla="*/ 0 h 315"/>
                <a:gd name="T94" fmla="*/ 0 w 449"/>
                <a:gd name="T95" fmla="*/ 0 h 315"/>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449"/>
                <a:gd name="T145" fmla="*/ 0 h 315"/>
                <a:gd name="T146" fmla="*/ 449 w 449"/>
                <a:gd name="T147" fmla="*/ 315 h 315"/>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449" h="315">
                  <a:moveTo>
                    <a:pt x="443" y="0"/>
                  </a:moveTo>
                  <a:lnTo>
                    <a:pt x="440" y="0"/>
                  </a:lnTo>
                  <a:lnTo>
                    <a:pt x="430" y="0"/>
                  </a:lnTo>
                  <a:lnTo>
                    <a:pt x="415" y="1"/>
                  </a:lnTo>
                  <a:lnTo>
                    <a:pt x="395" y="3"/>
                  </a:lnTo>
                  <a:lnTo>
                    <a:pt x="372" y="4"/>
                  </a:lnTo>
                  <a:lnTo>
                    <a:pt x="344" y="6"/>
                  </a:lnTo>
                  <a:lnTo>
                    <a:pt x="316" y="8"/>
                  </a:lnTo>
                  <a:lnTo>
                    <a:pt x="285" y="12"/>
                  </a:lnTo>
                  <a:lnTo>
                    <a:pt x="252" y="14"/>
                  </a:lnTo>
                  <a:lnTo>
                    <a:pt x="221" y="17"/>
                  </a:lnTo>
                  <a:lnTo>
                    <a:pt x="189" y="22"/>
                  </a:lnTo>
                  <a:lnTo>
                    <a:pt x="159" y="26"/>
                  </a:lnTo>
                  <a:lnTo>
                    <a:pt x="129" y="30"/>
                  </a:lnTo>
                  <a:lnTo>
                    <a:pt x="104" y="35"/>
                  </a:lnTo>
                  <a:lnTo>
                    <a:pt x="82" y="39"/>
                  </a:lnTo>
                  <a:lnTo>
                    <a:pt x="65" y="45"/>
                  </a:lnTo>
                  <a:lnTo>
                    <a:pt x="62" y="47"/>
                  </a:lnTo>
                  <a:lnTo>
                    <a:pt x="60" y="50"/>
                  </a:lnTo>
                  <a:lnTo>
                    <a:pt x="57" y="57"/>
                  </a:lnTo>
                  <a:lnTo>
                    <a:pt x="54" y="67"/>
                  </a:lnTo>
                  <a:lnTo>
                    <a:pt x="49" y="78"/>
                  </a:lnTo>
                  <a:lnTo>
                    <a:pt x="46" y="91"/>
                  </a:lnTo>
                  <a:lnTo>
                    <a:pt x="41" y="105"/>
                  </a:lnTo>
                  <a:lnTo>
                    <a:pt x="37" y="123"/>
                  </a:lnTo>
                  <a:lnTo>
                    <a:pt x="32" y="142"/>
                  </a:lnTo>
                  <a:lnTo>
                    <a:pt x="27" y="161"/>
                  </a:lnTo>
                  <a:lnTo>
                    <a:pt x="22" y="183"/>
                  </a:lnTo>
                  <a:lnTo>
                    <a:pt x="18" y="206"/>
                  </a:lnTo>
                  <a:lnTo>
                    <a:pt x="13" y="231"/>
                  </a:lnTo>
                  <a:lnTo>
                    <a:pt x="9" y="256"/>
                  </a:lnTo>
                  <a:lnTo>
                    <a:pt x="4" y="282"/>
                  </a:lnTo>
                  <a:lnTo>
                    <a:pt x="0" y="310"/>
                  </a:lnTo>
                  <a:lnTo>
                    <a:pt x="0" y="312"/>
                  </a:lnTo>
                  <a:lnTo>
                    <a:pt x="1" y="313"/>
                  </a:lnTo>
                  <a:lnTo>
                    <a:pt x="2" y="313"/>
                  </a:lnTo>
                  <a:lnTo>
                    <a:pt x="4" y="314"/>
                  </a:lnTo>
                  <a:lnTo>
                    <a:pt x="7" y="315"/>
                  </a:lnTo>
                  <a:lnTo>
                    <a:pt x="10" y="315"/>
                  </a:lnTo>
                  <a:lnTo>
                    <a:pt x="13" y="315"/>
                  </a:lnTo>
                  <a:lnTo>
                    <a:pt x="15" y="315"/>
                  </a:lnTo>
                  <a:lnTo>
                    <a:pt x="19" y="315"/>
                  </a:lnTo>
                  <a:lnTo>
                    <a:pt x="22" y="315"/>
                  </a:lnTo>
                  <a:lnTo>
                    <a:pt x="24" y="314"/>
                  </a:lnTo>
                  <a:lnTo>
                    <a:pt x="26" y="314"/>
                  </a:lnTo>
                  <a:lnTo>
                    <a:pt x="28" y="314"/>
                  </a:lnTo>
                  <a:lnTo>
                    <a:pt x="31" y="314"/>
                  </a:lnTo>
                  <a:lnTo>
                    <a:pt x="32" y="314"/>
                  </a:lnTo>
                  <a:lnTo>
                    <a:pt x="32" y="312"/>
                  </a:lnTo>
                  <a:lnTo>
                    <a:pt x="33" y="304"/>
                  </a:lnTo>
                  <a:lnTo>
                    <a:pt x="35" y="292"/>
                  </a:lnTo>
                  <a:lnTo>
                    <a:pt x="37" y="278"/>
                  </a:lnTo>
                  <a:lnTo>
                    <a:pt x="39" y="260"/>
                  </a:lnTo>
                  <a:lnTo>
                    <a:pt x="43" y="241"/>
                  </a:lnTo>
                  <a:lnTo>
                    <a:pt x="46" y="220"/>
                  </a:lnTo>
                  <a:lnTo>
                    <a:pt x="49" y="198"/>
                  </a:lnTo>
                  <a:lnTo>
                    <a:pt x="53" y="175"/>
                  </a:lnTo>
                  <a:lnTo>
                    <a:pt x="57" y="153"/>
                  </a:lnTo>
                  <a:lnTo>
                    <a:pt x="61" y="132"/>
                  </a:lnTo>
                  <a:lnTo>
                    <a:pt x="66" y="113"/>
                  </a:lnTo>
                  <a:lnTo>
                    <a:pt x="69" y="95"/>
                  </a:lnTo>
                  <a:lnTo>
                    <a:pt x="73" y="81"/>
                  </a:lnTo>
                  <a:lnTo>
                    <a:pt x="76" y="69"/>
                  </a:lnTo>
                  <a:lnTo>
                    <a:pt x="80" y="63"/>
                  </a:lnTo>
                  <a:lnTo>
                    <a:pt x="81" y="61"/>
                  </a:lnTo>
                  <a:lnTo>
                    <a:pt x="86" y="60"/>
                  </a:lnTo>
                  <a:lnTo>
                    <a:pt x="93" y="58"/>
                  </a:lnTo>
                  <a:lnTo>
                    <a:pt x="103" y="56"/>
                  </a:lnTo>
                  <a:lnTo>
                    <a:pt x="116" y="54"/>
                  </a:lnTo>
                  <a:lnTo>
                    <a:pt x="132" y="51"/>
                  </a:lnTo>
                  <a:lnTo>
                    <a:pt x="150" y="49"/>
                  </a:lnTo>
                  <a:lnTo>
                    <a:pt x="172" y="47"/>
                  </a:lnTo>
                  <a:lnTo>
                    <a:pt x="195" y="44"/>
                  </a:lnTo>
                  <a:lnTo>
                    <a:pt x="223" y="41"/>
                  </a:lnTo>
                  <a:lnTo>
                    <a:pt x="252" y="39"/>
                  </a:lnTo>
                  <a:lnTo>
                    <a:pt x="285" y="37"/>
                  </a:lnTo>
                  <a:lnTo>
                    <a:pt x="320" y="36"/>
                  </a:lnTo>
                  <a:lnTo>
                    <a:pt x="359" y="34"/>
                  </a:lnTo>
                  <a:lnTo>
                    <a:pt x="400" y="34"/>
                  </a:lnTo>
                  <a:lnTo>
                    <a:pt x="445" y="34"/>
                  </a:lnTo>
                  <a:lnTo>
                    <a:pt x="447" y="33"/>
                  </a:lnTo>
                  <a:lnTo>
                    <a:pt x="448" y="32"/>
                  </a:lnTo>
                  <a:lnTo>
                    <a:pt x="449" y="30"/>
                  </a:lnTo>
                  <a:lnTo>
                    <a:pt x="449" y="28"/>
                  </a:lnTo>
                  <a:lnTo>
                    <a:pt x="449" y="25"/>
                  </a:lnTo>
                  <a:lnTo>
                    <a:pt x="449" y="23"/>
                  </a:lnTo>
                  <a:lnTo>
                    <a:pt x="449" y="19"/>
                  </a:lnTo>
                  <a:lnTo>
                    <a:pt x="449" y="16"/>
                  </a:lnTo>
                  <a:lnTo>
                    <a:pt x="448" y="13"/>
                  </a:lnTo>
                  <a:lnTo>
                    <a:pt x="447" y="10"/>
                  </a:lnTo>
                  <a:lnTo>
                    <a:pt x="445" y="6"/>
                  </a:lnTo>
                  <a:lnTo>
                    <a:pt x="444" y="4"/>
                  </a:lnTo>
                  <a:lnTo>
                    <a:pt x="444" y="2"/>
                  </a:lnTo>
                  <a:lnTo>
                    <a:pt x="443" y="1"/>
                  </a:lnTo>
                  <a:lnTo>
                    <a:pt x="443" y="0"/>
                  </a:lnTo>
                  <a:close/>
                </a:path>
              </a:pathLst>
            </a:custGeom>
            <a:solidFill>
              <a:srgbClr val="13151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9227" name="Freeform 139"/>
            <p:cNvSpPr>
              <a:spLocks/>
            </p:cNvSpPr>
            <p:nvPr/>
          </p:nvSpPr>
          <p:spPr bwMode="auto">
            <a:xfrm>
              <a:off x="3678" y="2461"/>
              <a:ext cx="26" cy="5"/>
            </a:xfrm>
            <a:custGeom>
              <a:avLst/>
              <a:gdLst>
                <a:gd name="T0" fmla="*/ 0 w 152"/>
                <a:gd name="T1" fmla="*/ 0 h 30"/>
                <a:gd name="T2" fmla="*/ 0 w 152"/>
                <a:gd name="T3" fmla="*/ 0 h 30"/>
                <a:gd name="T4" fmla="*/ 0 w 152"/>
                <a:gd name="T5" fmla="*/ 0 h 30"/>
                <a:gd name="T6" fmla="*/ 0 w 152"/>
                <a:gd name="T7" fmla="*/ 0 h 30"/>
                <a:gd name="T8" fmla="*/ 0 w 152"/>
                <a:gd name="T9" fmla="*/ 0 h 30"/>
                <a:gd name="T10" fmla="*/ 0 w 152"/>
                <a:gd name="T11" fmla="*/ 0 h 30"/>
                <a:gd name="T12" fmla="*/ 0 w 152"/>
                <a:gd name="T13" fmla="*/ 0 h 30"/>
                <a:gd name="T14" fmla="*/ 0 w 152"/>
                <a:gd name="T15" fmla="*/ 0 h 30"/>
                <a:gd name="T16" fmla="*/ 0 w 152"/>
                <a:gd name="T17" fmla="*/ 0 h 30"/>
                <a:gd name="T18" fmla="*/ 0 w 152"/>
                <a:gd name="T19" fmla="*/ 0 h 30"/>
                <a:gd name="T20" fmla="*/ 0 w 152"/>
                <a:gd name="T21" fmla="*/ 0 h 30"/>
                <a:gd name="T22" fmla="*/ 0 w 152"/>
                <a:gd name="T23" fmla="*/ 0 h 30"/>
                <a:gd name="T24" fmla="*/ 0 w 152"/>
                <a:gd name="T25" fmla="*/ 0 h 30"/>
                <a:gd name="T26" fmla="*/ 0 w 152"/>
                <a:gd name="T27" fmla="*/ 0 h 30"/>
                <a:gd name="T28" fmla="*/ 0 w 152"/>
                <a:gd name="T29" fmla="*/ 0 h 30"/>
                <a:gd name="T30" fmla="*/ 0 w 152"/>
                <a:gd name="T31" fmla="*/ 0 h 30"/>
                <a:gd name="T32" fmla="*/ 0 w 152"/>
                <a:gd name="T33" fmla="*/ 0 h 30"/>
                <a:gd name="T34" fmla="*/ 0 w 152"/>
                <a:gd name="T35" fmla="*/ 0 h 30"/>
                <a:gd name="T36" fmla="*/ 0 w 152"/>
                <a:gd name="T37" fmla="*/ 0 h 30"/>
                <a:gd name="T38" fmla="*/ 0 w 152"/>
                <a:gd name="T39" fmla="*/ 0 h 30"/>
                <a:gd name="T40" fmla="*/ 0 w 152"/>
                <a:gd name="T41" fmla="*/ 0 h 30"/>
                <a:gd name="T42" fmla="*/ 0 w 152"/>
                <a:gd name="T43" fmla="*/ 0 h 30"/>
                <a:gd name="T44" fmla="*/ 0 w 152"/>
                <a:gd name="T45" fmla="*/ 0 h 30"/>
                <a:gd name="T46" fmla="*/ 0 w 152"/>
                <a:gd name="T47" fmla="*/ 0 h 30"/>
                <a:gd name="T48" fmla="*/ 0 w 152"/>
                <a:gd name="T49" fmla="*/ 0 h 30"/>
                <a:gd name="T50" fmla="*/ 0 w 152"/>
                <a:gd name="T51" fmla="*/ 0 h 30"/>
                <a:gd name="T52" fmla="*/ 0 w 152"/>
                <a:gd name="T53" fmla="*/ 0 h 30"/>
                <a:gd name="T54" fmla="*/ 0 w 152"/>
                <a:gd name="T55" fmla="*/ 0 h 30"/>
                <a:gd name="T56" fmla="*/ 0 w 152"/>
                <a:gd name="T57" fmla="*/ 0 h 30"/>
                <a:gd name="T58" fmla="*/ 0 w 152"/>
                <a:gd name="T59" fmla="*/ 0 h 30"/>
                <a:gd name="T60" fmla="*/ 0 w 152"/>
                <a:gd name="T61" fmla="*/ 0 h 30"/>
                <a:gd name="T62" fmla="*/ 0 w 152"/>
                <a:gd name="T63" fmla="*/ 0 h 30"/>
                <a:gd name="T64" fmla="*/ 0 w 152"/>
                <a:gd name="T65" fmla="*/ 0 h 30"/>
                <a:gd name="T66" fmla="*/ 0 w 152"/>
                <a:gd name="T67" fmla="*/ 0 h 30"/>
                <a:gd name="T68" fmla="*/ 0 w 152"/>
                <a:gd name="T69" fmla="*/ 0 h 3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52"/>
                <a:gd name="T106" fmla="*/ 0 h 30"/>
                <a:gd name="T107" fmla="*/ 152 w 152"/>
                <a:gd name="T108" fmla="*/ 30 h 30"/>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52" h="30">
                  <a:moveTo>
                    <a:pt x="12" y="9"/>
                  </a:moveTo>
                  <a:lnTo>
                    <a:pt x="13" y="9"/>
                  </a:lnTo>
                  <a:lnTo>
                    <a:pt x="14" y="9"/>
                  </a:lnTo>
                  <a:lnTo>
                    <a:pt x="19" y="9"/>
                  </a:lnTo>
                  <a:lnTo>
                    <a:pt x="23" y="9"/>
                  </a:lnTo>
                  <a:lnTo>
                    <a:pt x="28" y="8"/>
                  </a:lnTo>
                  <a:lnTo>
                    <a:pt x="36" y="8"/>
                  </a:lnTo>
                  <a:lnTo>
                    <a:pt x="44" y="8"/>
                  </a:lnTo>
                  <a:lnTo>
                    <a:pt x="53" y="8"/>
                  </a:lnTo>
                  <a:lnTo>
                    <a:pt x="61" y="7"/>
                  </a:lnTo>
                  <a:lnTo>
                    <a:pt x="72" y="6"/>
                  </a:lnTo>
                  <a:lnTo>
                    <a:pt x="83" y="6"/>
                  </a:lnTo>
                  <a:lnTo>
                    <a:pt x="94" y="5"/>
                  </a:lnTo>
                  <a:lnTo>
                    <a:pt x="106" y="4"/>
                  </a:lnTo>
                  <a:lnTo>
                    <a:pt x="119" y="3"/>
                  </a:lnTo>
                  <a:lnTo>
                    <a:pt x="132" y="1"/>
                  </a:lnTo>
                  <a:lnTo>
                    <a:pt x="145" y="0"/>
                  </a:lnTo>
                  <a:lnTo>
                    <a:pt x="152" y="22"/>
                  </a:lnTo>
                  <a:lnTo>
                    <a:pt x="151" y="22"/>
                  </a:lnTo>
                  <a:lnTo>
                    <a:pt x="147" y="22"/>
                  </a:lnTo>
                  <a:lnTo>
                    <a:pt x="141" y="22"/>
                  </a:lnTo>
                  <a:lnTo>
                    <a:pt x="134" y="23"/>
                  </a:lnTo>
                  <a:lnTo>
                    <a:pt x="124" y="23"/>
                  </a:lnTo>
                  <a:lnTo>
                    <a:pt x="114" y="25"/>
                  </a:lnTo>
                  <a:lnTo>
                    <a:pt x="102" y="25"/>
                  </a:lnTo>
                  <a:lnTo>
                    <a:pt x="90" y="26"/>
                  </a:lnTo>
                  <a:lnTo>
                    <a:pt x="77" y="26"/>
                  </a:lnTo>
                  <a:lnTo>
                    <a:pt x="64" y="27"/>
                  </a:lnTo>
                  <a:lnTo>
                    <a:pt x="51" y="28"/>
                  </a:lnTo>
                  <a:lnTo>
                    <a:pt x="39" y="28"/>
                  </a:lnTo>
                  <a:lnTo>
                    <a:pt x="27" y="28"/>
                  </a:lnTo>
                  <a:lnTo>
                    <a:pt x="17" y="29"/>
                  </a:lnTo>
                  <a:lnTo>
                    <a:pt x="8" y="29"/>
                  </a:lnTo>
                  <a:lnTo>
                    <a:pt x="0" y="30"/>
                  </a:lnTo>
                  <a:lnTo>
                    <a:pt x="12" y="9"/>
                  </a:lnTo>
                  <a:close/>
                </a:path>
              </a:pathLst>
            </a:custGeom>
            <a:solidFill>
              <a:srgbClr val="13151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9228" name="Freeform 140"/>
            <p:cNvSpPr>
              <a:spLocks/>
            </p:cNvSpPr>
            <p:nvPr/>
          </p:nvSpPr>
          <p:spPr bwMode="auto">
            <a:xfrm>
              <a:off x="3679" y="2504"/>
              <a:ext cx="49" cy="37"/>
            </a:xfrm>
            <a:custGeom>
              <a:avLst/>
              <a:gdLst>
                <a:gd name="T0" fmla="*/ 0 w 295"/>
                <a:gd name="T1" fmla="*/ 0 h 218"/>
                <a:gd name="T2" fmla="*/ 0 w 295"/>
                <a:gd name="T3" fmla="*/ 0 h 218"/>
                <a:gd name="T4" fmla="*/ 0 w 295"/>
                <a:gd name="T5" fmla="*/ 0 h 218"/>
                <a:gd name="T6" fmla="*/ 0 w 295"/>
                <a:gd name="T7" fmla="*/ 0 h 218"/>
                <a:gd name="T8" fmla="*/ 0 w 295"/>
                <a:gd name="T9" fmla="*/ 0 h 218"/>
                <a:gd name="T10" fmla="*/ 0 w 295"/>
                <a:gd name="T11" fmla="*/ 0 h 218"/>
                <a:gd name="T12" fmla="*/ 0 w 295"/>
                <a:gd name="T13" fmla="*/ 0 h 218"/>
                <a:gd name="T14" fmla="*/ 0 w 295"/>
                <a:gd name="T15" fmla="*/ 0 h 218"/>
                <a:gd name="T16" fmla="*/ 0 w 295"/>
                <a:gd name="T17" fmla="*/ 0 h 218"/>
                <a:gd name="T18" fmla="*/ 0 w 295"/>
                <a:gd name="T19" fmla="*/ 0 h 218"/>
                <a:gd name="T20" fmla="*/ 0 w 295"/>
                <a:gd name="T21" fmla="*/ 0 h 218"/>
                <a:gd name="T22" fmla="*/ 0 w 295"/>
                <a:gd name="T23" fmla="*/ 0 h 218"/>
                <a:gd name="T24" fmla="*/ 0 w 295"/>
                <a:gd name="T25" fmla="*/ 0 h 218"/>
                <a:gd name="T26" fmla="*/ 0 w 295"/>
                <a:gd name="T27" fmla="*/ 0 h 218"/>
                <a:gd name="T28" fmla="*/ 0 w 295"/>
                <a:gd name="T29" fmla="*/ 0 h 218"/>
                <a:gd name="T30" fmla="*/ 0 w 295"/>
                <a:gd name="T31" fmla="*/ 0 h 218"/>
                <a:gd name="T32" fmla="*/ 0 w 295"/>
                <a:gd name="T33" fmla="*/ 0 h 218"/>
                <a:gd name="T34" fmla="*/ 0 w 295"/>
                <a:gd name="T35" fmla="*/ 0 h 218"/>
                <a:gd name="T36" fmla="*/ 0 w 295"/>
                <a:gd name="T37" fmla="*/ 0 h 218"/>
                <a:gd name="T38" fmla="*/ 0 w 295"/>
                <a:gd name="T39" fmla="*/ 0 h 218"/>
                <a:gd name="T40" fmla="*/ 0 w 295"/>
                <a:gd name="T41" fmla="*/ 0 h 218"/>
                <a:gd name="T42" fmla="*/ 0 w 295"/>
                <a:gd name="T43" fmla="*/ 0 h 218"/>
                <a:gd name="T44" fmla="*/ 0 w 295"/>
                <a:gd name="T45" fmla="*/ 0 h 218"/>
                <a:gd name="T46" fmla="*/ 0 w 295"/>
                <a:gd name="T47" fmla="*/ 0 h 218"/>
                <a:gd name="T48" fmla="*/ 0 w 295"/>
                <a:gd name="T49" fmla="*/ 0 h 218"/>
                <a:gd name="T50" fmla="*/ 0 w 295"/>
                <a:gd name="T51" fmla="*/ 0 h 218"/>
                <a:gd name="T52" fmla="*/ 0 w 295"/>
                <a:gd name="T53" fmla="*/ 0 h 218"/>
                <a:gd name="T54" fmla="*/ 0 w 295"/>
                <a:gd name="T55" fmla="*/ 0 h 218"/>
                <a:gd name="T56" fmla="*/ 0 w 295"/>
                <a:gd name="T57" fmla="*/ 0 h 218"/>
                <a:gd name="T58" fmla="*/ 0 w 295"/>
                <a:gd name="T59" fmla="*/ 0 h 218"/>
                <a:gd name="T60" fmla="*/ 0 w 295"/>
                <a:gd name="T61" fmla="*/ 0 h 218"/>
                <a:gd name="T62" fmla="*/ 0 w 295"/>
                <a:gd name="T63" fmla="*/ 0 h 218"/>
                <a:gd name="T64" fmla="*/ 0 w 295"/>
                <a:gd name="T65" fmla="*/ 0 h 218"/>
                <a:gd name="T66" fmla="*/ 0 w 295"/>
                <a:gd name="T67" fmla="*/ 0 h 218"/>
                <a:gd name="T68" fmla="*/ 0 w 295"/>
                <a:gd name="T69" fmla="*/ 0 h 218"/>
                <a:gd name="T70" fmla="*/ 0 w 295"/>
                <a:gd name="T71" fmla="*/ 0 h 218"/>
                <a:gd name="T72" fmla="*/ 0 w 295"/>
                <a:gd name="T73" fmla="*/ 0 h 218"/>
                <a:gd name="T74" fmla="*/ 0 w 295"/>
                <a:gd name="T75" fmla="*/ 0 h 218"/>
                <a:gd name="T76" fmla="*/ 0 w 295"/>
                <a:gd name="T77" fmla="*/ 0 h 218"/>
                <a:gd name="T78" fmla="*/ 0 w 295"/>
                <a:gd name="T79" fmla="*/ 0 h 218"/>
                <a:gd name="T80" fmla="*/ 0 w 295"/>
                <a:gd name="T81" fmla="*/ 0 h 218"/>
                <a:gd name="T82" fmla="*/ 0 w 295"/>
                <a:gd name="T83" fmla="*/ 0 h 218"/>
                <a:gd name="T84" fmla="*/ 0 w 295"/>
                <a:gd name="T85" fmla="*/ 0 h 218"/>
                <a:gd name="T86" fmla="*/ 0 w 295"/>
                <a:gd name="T87" fmla="*/ 0 h 218"/>
                <a:gd name="T88" fmla="*/ 0 w 295"/>
                <a:gd name="T89" fmla="*/ 0 h 218"/>
                <a:gd name="T90" fmla="*/ 0 w 295"/>
                <a:gd name="T91" fmla="*/ 0 h 218"/>
                <a:gd name="T92" fmla="*/ 0 w 295"/>
                <a:gd name="T93" fmla="*/ 0 h 218"/>
                <a:gd name="T94" fmla="*/ 0 w 295"/>
                <a:gd name="T95" fmla="*/ 0 h 218"/>
                <a:gd name="T96" fmla="*/ 0 w 295"/>
                <a:gd name="T97" fmla="*/ 0 h 21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295"/>
                <a:gd name="T148" fmla="*/ 0 h 218"/>
                <a:gd name="T149" fmla="*/ 295 w 295"/>
                <a:gd name="T150" fmla="*/ 218 h 21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295" h="218">
                  <a:moveTo>
                    <a:pt x="0" y="215"/>
                  </a:moveTo>
                  <a:lnTo>
                    <a:pt x="0" y="211"/>
                  </a:lnTo>
                  <a:lnTo>
                    <a:pt x="1" y="205"/>
                  </a:lnTo>
                  <a:lnTo>
                    <a:pt x="4" y="194"/>
                  </a:lnTo>
                  <a:lnTo>
                    <a:pt x="10" y="181"/>
                  </a:lnTo>
                  <a:lnTo>
                    <a:pt x="17" y="164"/>
                  </a:lnTo>
                  <a:lnTo>
                    <a:pt x="25" y="145"/>
                  </a:lnTo>
                  <a:lnTo>
                    <a:pt x="37" y="126"/>
                  </a:lnTo>
                  <a:lnTo>
                    <a:pt x="52" y="106"/>
                  </a:lnTo>
                  <a:lnTo>
                    <a:pt x="69" y="85"/>
                  </a:lnTo>
                  <a:lnTo>
                    <a:pt x="89" y="65"/>
                  </a:lnTo>
                  <a:lnTo>
                    <a:pt x="113" y="47"/>
                  </a:lnTo>
                  <a:lnTo>
                    <a:pt x="142" y="32"/>
                  </a:lnTo>
                  <a:lnTo>
                    <a:pt x="172" y="18"/>
                  </a:lnTo>
                  <a:lnTo>
                    <a:pt x="209" y="8"/>
                  </a:lnTo>
                  <a:lnTo>
                    <a:pt x="249" y="1"/>
                  </a:lnTo>
                  <a:lnTo>
                    <a:pt x="295" y="0"/>
                  </a:lnTo>
                  <a:lnTo>
                    <a:pt x="291" y="19"/>
                  </a:lnTo>
                  <a:lnTo>
                    <a:pt x="289" y="19"/>
                  </a:lnTo>
                  <a:lnTo>
                    <a:pt x="283" y="19"/>
                  </a:lnTo>
                  <a:lnTo>
                    <a:pt x="273" y="19"/>
                  </a:lnTo>
                  <a:lnTo>
                    <a:pt x="260" y="21"/>
                  </a:lnTo>
                  <a:lnTo>
                    <a:pt x="245" y="23"/>
                  </a:lnTo>
                  <a:lnTo>
                    <a:pt x="227" y="27"/>
                  </a:lnTo>
                  <a:lnTo>
                    <a:pt x="207" y="32"/>
                  </a:lnTo>
                  <a:lnTo>
                    <a:pt x="188" y="41"/>
                  </a:lnTo>
                  <a:lnTo>
                    <a:pt x="166" y="50"/>
                  </a:lnTo>
                  <a:lnTo>
                    <a:pt x="144" y="63"/>
                  </a:lnTo>
                  <a:lnTo>
                    <a:pt x="122" y="78"/>
                  </a:lnTo>
                  <a:lnTo>
                    <a:pt x="102" y="98"/>
                  </a:lnTo>
                  <a:lnTo>
                    <a:pt x="81" y="121"/>
                  </a:lnTo>
                  <a:lnTo>
                    <a:pt x="64" y="149"/>
                  </a:lnTo>
                  <a:lnTo>
                    <a:pt x="47" y="179"/>
                  </a:lnTo>
                  <a:lnTo>
                    <a:pt x="34" y="216"/>
                  </a:lnTo>
                  <a:lnTo>
                    <a:pt x="33" y="217"/>
                  </a:lnTo>
                  <a:lnTo>
                    <a:pt x="32" y="217"/>
                  </a:lnTo>
                  <a:lnTo>
                    <a:pt x="30" y="218"/>
                  </a:lnTo>
                  <a:lnTo>
                    <a:pt x="27" y="218"/>
                  </a:lnTo>
                  <a:lnTo>
                    <a:pt x="25" y="218"/>
                  </a:lnTo>
                  <a:lnTo>
                    <a:pt x="22" y="218"/>
                  </a:lnTo>
                  <a:lnTo>
                    <a:pt x="19" y="218"/>
                  </a:lnTo>
                  <a:lnTo>
                    <a:pt x="17" y="217"/>
                  </a:lnTo>
                  <a:lnTo>
                    <a:pt x="13" y="217"/>
                  </a:lnTo>
                  <a:lnTo>
                    <a:pt x="10" y="217"/>
                  </a:lnTo>
                  <a:lnTo>
                    <a:pt x="7" y="216"/>
                  </a:lnTo>
                  <a:lnTo>
                    <a:pt x="4" y="216"/>
                  </a:lnTo>
                  <a:lnTo>
                    <a:pt x="2" y="215"/>
                  </a:lnTo>
                  <a:lnTo>
                    <a:pt x="1" y="215"/>
                  </a:lnTo>
                  <a:lnTo>
                    <a:pt x="0" y="215"/>
                  </a:lnTo>
                  <a:close/>
                </a:path>
              </a:pathLst>
            </a:custGeom>
            <a:solidFill>
              <a:srgbClr val="13151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9229" name="Freeform 141"/>
            <p:cNvSpPr>
              <a:spLocks/>
            </p:cNvSpPr>
            <p:nvPr/>
          </p:nvSpPr>
          <p:spPr bwMode="auto">
            <a:xfrm>
              <a:off x="3633" y="2428"/>
              <a:ext cx="28" cy="20"/>
            </a:xfrm>
            <a:custGeom>
              <a:avLst/>
              <a:gdLst>
                <a:gd name="T0" fmla="*/ 0 w 170"/>
                <a:gd name="T1" fmla="*/ 0 h 114"/>
                <a:gd name="T2" fmla="*/ 0 w 170"/>
                <a:gd name="T3" fmla="*/ 0 h 114"/>
                <a:gd name="T4" fmla="*/ 0 w 170"/>
                <a:gd name="T5" fmla="*/ 0 h 114"/>
                <a:gd name="T6" fmla="*/ 0 w 170"/>
                <a:gd name="T7" fmla="*/ 0 h 114"/>
                <a:gd name="T8" fmla="*/ 0 w 170"/>
                <a:gd name="T9" fmla="*/ 0 h 114"/>
                <a:gd name="T10" fmla="*/ 0 w 170"/>
                <a:gd name="T11" fmla="*/ 0 h 114"/>
                <a:gd name="T12" fmla="*/ 0 w 170"/>
                <a:gd name="T13" fmla="*/ 0 h 114"/>
                <a:gd name="T14" fmla="*/ 0 w 170"/>
                <a:gd name="T15" fmla="*/ 0 h 114"/>
                <a:gd name="T16" fmla="*/ 0 w 170"/>
                <a:gd name="T17" fmla="*/ 0 h 114"/>
                <a:gd name="T18" fmla="*/ 0 w 170"/>
                <a:gd name="T19" fmla="*/ 0 h 114"/>
                <a:gd name="T20" fmla="*/ 0 w 170"/>
                <a:gd name="T21" fmla="*/ 0 h 114"/>
                <a:gd name="T22" fmla="*/ 0 w 170"/>
                <a:gd name="T23" fmla="*/ 0 h 114"/>
                <a:gd name="T24" fmla="*/ 0 w 170"/>
                <a:gd name="T25" fmla="*/ 0 h 114"/>
                <a:gd name="T26" fmla="*/ 0 w 170"/>
                <a:gd name="T27" fmla="*/ 0 h 114"/>
                <a:gd name="T28" fmla="*/ 0 w 170"/>
                <a:gd name="T29" fmla="*/ 0 h 114"/>
                <a:gd name="T30" fmla="*/ 0 w 170"/>
                <a:gd name="T31" fmla="*/ 0 h 114"/>
                <a:gd name="T32" fmla="*/ 0 w 170"/>
                <a:gd name="T33" fmla="*/ 0 h 114"/>
                <a:gd name="T34" fmla="*/ 0 w 170"/>
                <a:gd name="T35" fmla="*/ 0 h 114"/>
                <a:gd name="T36" fmla="*/ 0 w 170"/>
                <a:gd name="T37" fmla="*/ 0 h 114"/>
                <a:gd name="T38" fmla="*/ 0 w 170"/>
                <a:gd name="T39" fmla="*/ 0 h 114"/>
                <a:gd name="T40" fmla="*/ 0 w 170"/>
                <a:gd name="T41" fmla="*/ 0 h 114"/>
                <a:gd name="T42" fmla="*/ 0 w 170"/>
                <a:gd name="T43" fmla="*/ 0 h 114"/>
                <a:gd name="T44" fmla="*/ 0 w 170"/>
                <a:gd name="T45" fmla="*/ 0 h 114"/>
                <a:gd name="T46" fmla="*/ 0 w 170"/>
                <a:gd name="T47" fmla="*/ 0 h 114"/>
                <a:gd name="T48" fmla="*/ 0 w 170"/>
                <a:gd name="T49" fmla="*/ 0 h 114"/>
                <a:gd name="T50" fmla="*/ 0 w 170"/>
                <a:gd name="T51" fmla="*/ 0 h 114"/>
                <a:gd name="T52" fmla="*/ 0 w 170"/>
                <a:gd name="T53" fmla="*/ 0 h 114"/>
                <a:gd name="T54" fmla="*/ 0 w 170"/>
                <a:gd name="T55" fmla="*/ 0 h 114"/>
                <a:gd name="T56" fmla="*/ 0 w 170"/>
                <a:gd name="T57" fmla="*/ 0 h 114"/>
                <a:gd name="T58" fmla="*/ 0 w 170"/>
                <a:gd name="T59" fmla="*/ 0 h 114"/>
                <a:gd name="T60" fmla="*/ 0 w 170"/>
                <a:gd name="T61" fmla="*/ 0 h 114"/>
                <a:gd name="T62" fmla="*/ 0 w 170"/>
                <a:gd name="T63" fmla="*/ 0 h 114"/>
                <a:gd name="T64" fmla="*/ 0 w 170"/>
                <a:gd name="T65" fmla="*/ 0 h 114"/>
                <a:gd name="T66" fmla="*/ 0 w 170"/>
                <a:gd name="T67" fmla="*/ 0 h 114"/>
                <a:gd name="T68" fmla="*/ 0 w 170"/>
                <a:gd name="T69" fmla="*/ 0 h 11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70"/>
                <a:gd name="T106" fmla="*/ 0 h 114"/>
                <a:gd name="T107" fmla="*/ 170 w 170"/>
                <a:gd name="T108" fmla="*/ 114 h 114"/>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70" h="114">
                  <a:moveTo>
                    <a:pt x="0" y="15"/>
                  </a:moveTo>
                  <a:lnTo>
                    <a:pt x="1" y="15"/>
                  </a:lnTo>
                  <a:lnTo>
                    <a:pt x="4" y="15"/>
                  </a:lnTo>
                  <a:lnTo>
                    <a:pt x="10" y="16"/>
                  </a:lnTo>
                  <a:lnTo>
                    <a:pt x="18" y="17"/>
                  </a:lnTo>
                  <a:lnTo>
                    <a:pt x="27" y="18"/>
                  </a:lnTo>
                  <a:lnTo>
                    <a:pt x="38" y="21"/>
                  </a:lnTo>
                  <a:lnTo>
                    <a:pt x="50" y="24"/>
                  </a:lnTo>
                  <a:lnTo>
                    <a:pt x="62" y="28"/>
                  </a:lnTo>
                  <a:lnTo>
                    <a:pt x="77" y="33"/>
                  </a:lnTo>
                  <a:lnTo>
                    <a:pt x="90" y="40"/>
                  </a:lnTo>
                  <a:lnTo>
                    <a:pt x="103" y="47"/>
                  </a:lnTo>
                  <a:lnTo>
                    <a:pt x="117" y="57"/>
                  </a:lnTo>
                  <a:lnTo>
                    <a:pt x="130" y="68"/>
                  </a:lnTo>
                  <a:lnTo>
                    <a:pt x="142" y="82"/>
                  </a:lnTo>
                  <a:lnTo>
                    <a:pt x="153" y="97"/>
                  </a:lnTo>
                  <a:lnTo>
                    <a:pt x="163" y="114"/>
                  </a:lnTo>
                  <a:lnTo>
                    <a:pt x="170" y="99"/>
                  </a:lnTo>
                  <a:lnTo>
                    <a:pt x="170" y="97"/>
                  </a:lnTo>
                  <a:lnTo>
                    <a:pt x="169" y="93"/>
                  </a:lnTo>
                  <a:lnTo>
                    <a:pt x="167" y="88"/>
                  </a:lnTo>
                  <a:lnTo>
                    <a:pt x="164" y="80"/>
                  </a:lnTo>
                  <a:lnTo>
                    <a:pt x="160" y="71"/>
                  </a:lnTo>
                  <a:lnTo>
                    <a:pt x="156" y="62"/>
                  </a:lnTo>
                  <a:lnTo>
                    <a:pt x="149" y="51"/>
                  </a:lnTo>
                  <a:lnTo>
                    <a:pt x="141" y="42"/>
                  </a:lnTo>
                  <a:lnTo>
                    <a:pt x="131" y="32"/>
                  </a:lnTo>
                  <a:lnTo>
                    <a:pt x="120" y="23"/>
                  </a:lnTo>
                  <a:lnTo>
                    <a:pt x="107" y="14"/>
                  </a:lnTo>
                  <a:lnTo>
                    <a:pt x="92" y="7"/>
                  </a:lnTo>
                  <a:lnTo>
                    <a:pt x="75" y="3"/>
                  </a:lnTo>
                  <a:lnTo>
                    <a:pt x="56" y="0"/>
                  </a:lnTo>
                  <a:lnTo>
                    <a:pt x="34" y="0"/>
                  </a:lnTo>
                  <a:lnTo>
                    <a:pt x="11" y="3"/>
                  </a:lnTo>
                  <a:lnTo>
                    <a:pt x="0" y="15"/>
                  </a:lnTo>
                  <a:close/>
                </a:path>
              </a:pathLst>
            </a:custGeom>
            <a:solidFill>
              <a:srgbClr val="13151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9230" name="Freeform 142"/>
            <p:cNvSpPr>
              <a:spLocks/>
            </p:cNvSpPr>
            <p:nvPr/>
          </p:nvSpPr>
          <p:spPr bwMode="auto">
            <a:xfrm>
              <a:off x="3612" y="2438"/>
              <a:ext cx="12" cy="4"/>
            </a:xfrm>
            <a:custGeom>
              <a:avLst/>
              <a:gdLst>
                <a:gd name="T0" fmla="*/ 0 w 67"/>
                <a:gd name="T1" fmla="*/ 0 h 23"/>
                <a:gd name="T2" fmla="*/ 0 w 67"/>
                <a:gd name="T3" fmla="*/ 0 h 23"/>
                <a:gd name="T4" fmla="*/ 0 w 67"/>
                <a:gd name="T5" fmla="*/ 0 h 23"/>
                <a:gd name="T6" fmla="*/ 0 w 67"/>
                <a:gd name="T7" fmla="*/ 0 h 23"/>
                <a:gd name="T8" fmla="*/ 0 w 67"/>
                <a:gd name="T9" fmla="*/ 0 h 23"/>
                <a:gd name="T10" fmla="*/ 0 w 67"/>
                <a:gd name="T11" fmla="*/ 0 h 23"/>
                <a:gd name="T12" fmla="*/ 0 w 67"/>
                <a:gd name="T13" fmla="*/ 0 h 23"/>
                <a:gd name="T14" fmla="*/ 0 w 67"/>
                <a:gd name="T15" fmla="*/ 0 h 23"/>
                <a:gd name="T16" fmla="*/ 0 w 67"/>
                <a:gd name="T17" fmla="*/ 0 h 23"/>
                <a:gd name="T18" fmla="*/ 0 w 67"/>
                <a:gd name="T19" fmla="*/ 0 h 23"/>
                <a:gd name="T20" fmla="*/ 0 w 67"/>
                <a:gd name="T21" fmla="*/ 0 h 23"/>
                <a:gd name="T22" fmla="*/ 0 w 67"/>
                <a:gd name="T23" fmla="*/ 0 h 23"/>
                <a:gd name="T24" fmla="*/ 0 w 67"/>
                <a:gd name="T25" fmla="*/ 0 h 23"/>
                <a:gd name="T26" fmla="*/ 0 w 67"/>
                <a:gd name="T27" fmla="*/ 0 h 23"/>
                <a:gd name="T28" fmla="*/ 0 w 67"/>
                <a:gd name="T29" fmla="*/ 0 h 23"/>
                <a:gd name="T30" fmla="*/ 0 w 67"/>
                <a:gd name="T31" fmla="*/ 0 h 23"/>
                <a:gd name="T32" fmla="*/ 0 w 67"/>
                <a:gd name="T33" fmla="*/ 0 h 23"/>
                <a:gd name="T34" fmla="*/ 0 w 67"/>
                <a:gd name="T35" fmla="*/ 0 h 23"/>
                <a:gd name="T36" fmla="*/ 0 w 67"/>
                <a:gd name="T37" fmla="*/ 0 h 23"/>
                <a:gd name="T38" fmla="*/ 0 w 67"/>
                <a:gd name="T39" fmla="*/ 0 h 23"/>
                <a:gd name="T40" fmla="*/ 0 w 67"/>
                <a:gd name="T41" fmla="*/ 0 h 23"/>
                <a:gd name="T42" fmla="*/ 0 w 67"/>
                <a:gd name="T43" fmla="*/ 0 h 23"/>
                <a:gd name="T44" fmla="*/ 0 w 67"/>
                <a:gd name="T45" fmla="*/ 0 h 23"/>
                <a:gd name="T46" fmla="*/ 0 w 67"/>
                <a:gd name="T47" fmla="*/ 0 h 23"/>
                <a:gd name="T48" fmla="*/ 0 w 67"/>
                <a:gd name="T49" fmla="*/ 0 h 23"/>
                <a:gd name="T50" fmla="*/ 0 w 67"/>
                <a:gd name="T51" fmla="*/ 0 h 23"/>
                <a:gd name="T52" fmla="*/ 0 w 67"/>
                <a:gd name="T53" fmla="*/ 0 h 23"/>
                <a:gd name="T54" fmla="*/ 0 w 67"/>
                <a:gd name="T55" fmla="*/ 0 h 23"/>
                <a:gd name="T56" fmla="*/ 0 w 67"/>
                <a:gd name="T57" fmla="*/ 0 h 23"/>
                <a:gd name="T58" fmla="*/ 0 w 67"/>
                <a:gd name="T59" fmla="*/ 0 h 23"/>
                <a:gd name="T60" fmla="*/ 0 w 67"/>
                <a:gd name="T61" fmla="*/ 0 h 23"/>
                <a:gd name="T62" fmla="*/ 0 w 67"/>
                <a:gd name="T63" fmla="*/ 0 h 23"/>
                <a:gd name="T64" fmla="*/ 0 w 67"/>
                <a:gd name="T65" fmla="*/ 0 h 23"/>
                <a:gd name="T66" fmla="*/ 0 w 67"/>
                <a:gd name="T67" fmla="*/ 0 h 23"/>
                <a:gd name="T68" fmla="*/ 0 w 67"/>
                <a:gd name="T69" fmla="*/ 0 h 23"/>
                <a:gd name="T70" fmla="*/ 0 w 67"/>
                <a:gd name="T71" fmla="*/ 0 h 23"/>
                <a:gd name="T72" fmla="*/ 0 w 67"/>
                <a:gd name="T73" fmla="*/ 0 h 23"/>
                <a:gd name="T74" fmla="*/ 0 w 67"/>
                <a:gd name="T75" fmla="*/ 0 h 23"/>
                <a:gd name="T76" fmla="*/ 0 w 67"/>
                <a:gd name="T77" fmla="*/ 0 h 23"/>
                <a:gd name="T78" fmla="*/ 0 w 67"/>
                <a:gd name="T79" fmla="*/ 0 h 23"/>
                <a:gd name="T80" fmla="*/ 0 w 67"/>
                <a:gd name="T81" fmla="*/ 0 h 23"/>
                <a:gd name="T82" fmla="*/ 0 w 67"/>
                <a:gd name="T83" fmla="*/ 0 h 23"/>
                <a:gd name="T84" fmla="*/ 0 w 67"/>
                <a:gd name="T85" fmla="*/ 0 h 23"/>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67"/>
                <a:gd name="T130" fmla="*/ 0 h 23"/>
                <a:gd name="T131" fmla="*/ 67 w 67"/>
                <a:gd name="T132" fmla="*/ 23 h 23"/>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67" h="23">
                  <a:moveTo>
                    <a:pt x="7" y="0"/>
                  </a:moveTo>
                  <a:lnTo>
                    <a:pt x="9" y="0"/>
                  </a:lnTo>
                  <a:lnTo>
                    <a:pt x="10" y="1"/>
                  </a:lnTo>
                  <a:lnTo>
                    <a:pt x="13" y="1"/>
                  </a:lnTo>
                  <a:lnTo>
                    <a:pt x="15" y="1"/>
                  </a:lnTo>
                  <a:lnTo>
                    <a:pt x="20" y="2"/>
                  </a:lnTo>
                  <a:lnTo>
                    <a:pt x="23" y="2"/>
                  </a:lnTo>
                  <a:lnTo>
                    <a:pt x="27" y="3"/>
                  </a:lnTo>
                  <a:lnTo>
                    <a:pt x="32" y="3"/>
                  </a:lnTo>
                  <a:lnTo>
                    <a:pt x="36" y="4"/>
                  </a:lnTo>
                  <a:lnTo>
                    <a:pt x="40" y="4"/>
                  </a:lnTo>
                  <a:lnTo>
                    <a:pt x="45" y="5"/>
                  </a:lnTo>
                  <a:lnTo>
                    <a:pt x="49" y="5"/>
                  </a:lnTo>
                  <a:lnTo>
                    <a:pt x="54" y="6"/>
                  </a:lnTo>
                  <a:lnTo>
                    <a:pt x="57" y="6"/>
                  </a:lnTo>
                  <a:lnTo>
                    <a:pt x="60" y="8"/>
                  </a:lnTo>
                  <a:lnTo>
                    <a:pt x="62" y="8"/>
                  </a:lnTo>
                  <a:lnTo>
                    <a:pt x="64" y="8"/>
                  </a:lnTo>
                  <a:lnTo>
                    <a:pt x="66" y="8"/>
                  </a:lnTo>
                  <a:lnTo>
                    <a:pt x="67" y="9"/>
                  </a:lnTo>
                  <a:lnTo>
                    <a:pt x="67" y="11"/>
                  </a:lnTo>
                  <a:lnTo>
                    <a:pt x="67" y="12"/>
                  </a:lnTo>
                  <a:lnTo>
                    <a:pt x="64" y="14"/>
                  </a:lnTo>
                  <a:lnTo>
                    <a:pt x="62" y="16"/>
                  </a:lnTo>
                  <a:lnTo>
                    <a:pt x="61" y="17"/>
                  </a:lnTo>
                  <a:lnTo>
                    <a:pt x="60" y="17"/>
                  </a:lnTo>
                  <a:lnTo>
                    <a:pt x="59" y="17"/>
                  </a:lnTo>
                  <a:lnTo>
                    <a:pt x="57" y="17"/>
                  </a:lnTo>
                  <a:lnTo>
                    <a:pt x="56" y="19"/>
                  </a:lnTo>
                  <a:lnTo>
                    <a:pt x="52" y="19"/>
                  </a:lnTo>
                  <a:lnTo>
                    <a:pt x="49" y="20"/>
                  </a:lnTo>
                  <a:lnTo>
                    <a:pt x="45" y="21"/>
                  </a:lnTo>
                  <a:lnTo>
                    <a:pt x="41" y="22"/>
                  </a:lnTo>
                  <a:lnTo>
                    <a:pt x="36" y="22"/>
                  </a:lnTo>
                  <a:lnTo>
                    <a:pt x="32" y="23"/>
                  </a:lnTo>
                  <a:lnTo>
                    <a:pt x="26" y="23"/>
                  </a:lnTo>
                  <a:lnTo>
                    <a:pt x="22" y="23"/>
                  </a:lnTo>
                  <a:lnTo>
                    <a:pt x="16" y="23"/>
                  </a:lnTo>
                  <a:lnTo>
                    <a:pt x="11" y="23"/>
                  </a:lnTo>
                  <a:lnTo>
                    <a:pt x="5" y="23"/>
                  </a:lnTo>
                  <a:lnTo>
                    <a:pt x="0" y="23"/>
                  </a:lnTo>
                  <a:lnTo>
                    <a:pt x="7" y="0"/>
                  </a:lnTo>
                  <a:close/>
                </a:path>
              </a:pathLst>
            </a:custGeom>
            <a:solidFill>
              <a:srgbClr val="13151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9231" name="Freeform 143"/>
            <p:cNvSpPr>
              <a:spLocks/>
            </p:cNvSpPr>
            <p:nvPr/>
          </p:nvSpPr>
          <p:spPr bwMode="auto">
            <a:xfrm>
              <a:off x="3607" y="2448"/>
              <a:ext cx="17" cy="5"/>
            </a:xfrm>
            <a:custGeom>
              <a:avLst/>
              <a:gdLst>
                <a:gd name="T0" fmla="*/ 0 w 103"/>
                <a:gd name="T1" fmla="*/ 0 h 30"/>
                <a:gd name="T2" fmla="*/ 0 w 103"/>
                <a:gd name="T3" fmla="*/ 0 h 30"/>
                <a:gd name="T4" fmla="*/ 0 w 103"/>
                <a:gd name="T5" fmla="*/ 0 h 30"/>
                <a:gd name="T6" fmla="*/ 0 w 103"/>
                <a:gd name="T7" fmla="*/ 0 h 30"/>
                <a:gd name="T8" fmla="*/ 0 w 103"/>
                <a:gd name="T9" fmla="*/ 0 h 30"/>
                <a:gd name="T10" fmla="*/ 0 w 103"/>
                <a:gd name="T11" fmla="*/ 0 h 30"/>
                <a:gd name="T12" fmla="*/ 0 w 103"/>
                <a:gd name="T13" fmla="*/ 0 h 30"/>
                <a:gd name="T14" fmla="*/ 0 w 103"/>
                <a:gd name="T15" fmla="*/ 0 h 30"/>
                <a:gd name="T16" fmla="*/ 0 w 103"/>
                <a:gd name="T17" fmla="*/ 0 h 30"/>
                <a:gd name="T18" fmla="*/ 0 w 103"/>
                <a:gd name="T19" fmla="*/ 0 h 30"/>
                <a:gd name="T20" fmla="*/ 0 w 103"/>
                <a:gd name="T21" fmla="*/ 0 h 30"/>
                <a:gd name="T22" fmla="*/ 0 w 103"/>
                <a:gd name="T23" fmla="*/ 0 h 30"/>
                <a:gd name="T24" fmla="*/ 0 w 103"/>
                <a:gd name="T25" fmla="*/ 0 h 30"/>
                <a:gd name="T26" fmla="*/ 0 w 103"/>
                <a:gd name="T27" fmla="*/ 0 h 30"/>
                <a:gd name="T28" fmla="*/ 0 w 103"/>
                <a:gd name="T29" fmla="*/ 0 h 30"/>
                <a:gd name="T30" fmla="*/ 0 w 103"/>
                <a:gd name="T31" fmla="*/ 0 h 30"/>
                <a:gd name="T32" fmla="*/ 0 w 103"/>
                <a:gd name="T33" fmla="*/ 0 h 30"/>
                <a:gd name="T34" fmla="*/ 0 w 103"/>
                <a:gd name="T35" fmla="*/ 0 h 30"/>
                <a:gd name="T36" fmla="*/ 0 w 103"/>
                <a:gd name="T37" fmla="*/ 0 h 30"/>
                <a:gd name="T38" fmla="*/ 0 w 103"/>
                <a:gd name="T39" fmla="*/ 0 h 30"/>
                <a:gd name="T40" fmla="*/ 0 w 103"/>
                <a:gd name="T41" fmla="*/ 0 h 30"/>
                <a:gd name="T42" fmla="*/ 0 w 103"/>
                <a:gd name="T43" fmla="*/ 0 h 30"/>
                <a:gd name="T44" fmla="*/ 0 w 103"/>
                <a:gd name="T45" fmla="*/ 0 h 30"/>
                <a:gd name="T46" fmla="*/ 0 w 103"/>
                <a:gd name="T47" fmla="*/ 0 h 30"/>
                <a:gd name="T48" fmla="*/ 0 w 103"/>
                <a:gd name="T49" fmla="*/ 0 h 30"/>
                <a:gd name="T50" fmla="*/ 0 w 103"/>
                <a:gd name="T51" fmla="*/ 0 h 30"/>
                <a:gd name="T52" fmla="*/ 0 w 103"/>
                <a:gd name="T53" fmla="*/ 0 h 30"/>
                <a:gd name="T54" fmla="*/ 0 w 103"/>
                <a:gd name="T55" fmla="*/ 0 h 30"/>
                <a:gd name="T56" fmla="*/ 0 w 103"/>
                <a:gd name="T57" fmla="*/ 0 h 30"/>
                <a:gd name="T58" fmla="*/ 0 w 103"/>
                <a:gd name="T59" fmla="*/ 0 h 30"/>
                <a:gd name="T60" fmla="*/ 0 w 103"/>
                <a:gd name="T61" fmla="*/ 0 h 30"/>
                <a:gd name="T62" fmla="*/ 0 w 103"/>
                <a:gd name="T63" fmla="*/ 0 h 30"/>
                <a:gd name="T64" fmla="*/ 0 w 103"/>
                <a:gd name="T65" fmla="*/ 0 h 30"/>
                <a:gd name="T66" fmla="*/ 0 w 103"/>
                <a:gd name="T67" fmla="*/ 0 h 30"/>
                <a:gd name="T68" fmla="*/ 0 w 103"/>
                <a:gd name="T69" fmla="*/ 0 h 30"/>
                <a:gd name="T70" fmla="*/ 0 w 103"/>
                <a:gd name="T71" fmla="*/ 0 h 30"/>
                <a:gd name="T72" fmla="*/ 0 w 103"/>
                <a:gd name="T73" fmla="*/ 0 h 30"/>
                <a:gd name="T74" fmla="*/ 0 w 103"/>
                <a:gd name="T75" fmla="*/ 0 h 30"/>
                <a:gd name="T76" fmla="*/ 0 w 103"/>
                <a:gd name="T77" fmla="*/ 0 h 30"/>
                <a:gd name="T78" fmla="*/ 0 w 103"/>
                <a:gd name="T79" fmla="*/ 0 h 30"/>
                <a:gd name="T80" fmla="*/ 0 w 103"/>
                <a:gd name="T81" fmla="*/ 0 h 30"/>
                <a:gd name="T82" fmla="*/ 0 w 103"/>
                <a:gd name="T83" fmla="*/ 0 h 30"/>
                <a:gd name="T84" fmla="*/ 0 w 103"/>
                <a:gd name="T85" fmla="*/ 0 h 30"/>
                <a:gd name="T86" fmla="*/ 0 w 103"/>
                <a:gd name="T87" fmla="*/ 0 h 30"/>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03"/>
                <a:gd name="T133" fmla="*/ 0 h 30"/>
                <a:gd name="T134" fmla="*/ 103 w 103"/>
                <a:gd name="T135" fmla="*/ 30 h 30"/>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03" h="30">
                  <a:moveTo>
                    <a:pt x="11" y="0"/>
                  </a:moveTo>
                  <a:lnTo>
                    <a:pt x="12" y="0"/>
                  </a:lnTo>
                  <a:lnTo>
                    <a:pt x="14" y="0"/>
                  </a:lnTo>
                  <a:lnTo>
                    <a:pt x="16" y="0"/>
                  </a:lnTo>
                  <a:lnTo>
                    <a:pt x="21" y="1"/>
                  </a:lnTo>
                  <a:lnTo>
                    <a:pt x="25" y="2"/>
                  </a:lnTo>
                  <a:lnTo>
                    <a:pt x="31" y="2"/>
                  </a:lnTo>
                  <a:lnTo>
                    <a:pt x="36" y="3"/>
                  </a:lnTo>
                  <a:lnTo>
                    <a:pt x="43" y="4"/>
                  </a:lnTo>
                  <a:lnTo>
                    <a:pt x="50" y="5"/>
                  </a:lnTo>
                  <a:lnTo>
                    <a:pt x="57" y="5"/>
                  </a:lnTo>
                  <a:lnTo>
                    <a:pt x="63" y="6"/>
                  </a:lnTo>
                  <a:lnTo>
                    <a:pt x="70" y="7"/>
                  </a:lnTo>
                  <a:lnTo>
                    <a:pt x="77" y="7"/>
                  </a:lnTo>
                  <a:lnTo>
                    <a:pt x="82" y="8"/>
                  </a:lnTo>
                  <a:lnTo>
                    <a:pt x="88" y="8"/>
                  </a:lnTo>
                  <a:lnTo>
                    <a:pt x="93" y="8"/>
                  </a:lnTo>
                  <a:lnTo>
                    <a:pt x="96" y="8"/>
                  </a:lnTo>
                  <a:lnTo>
                    <a:pt x="100" y="9"/>
                  </a:lnTo>
                  <a:lnTo>
                    <a:pt x="101" y="11"/>
                  </a:lnTo>
                  <a:lnTo>
                    <a:pt x="103" y="12"/>
                  </a:lnTo>
                  <a:lnTo>
                    <a:pt x="103" y="14"/>
                  </a:lnTo>
                  <a:lnTo>
                    <a:pt x="102" y="16"/>
                  </a:lnTo>
                  <a:lnTo>
                    <a:pt x="100" y="18"/>
                  </a:lnTo>
                  <a:lnTo>
                    <a:pt x="97" y="20"/>
                  </a:lnTo>
                  <a:lnTo>
                    <a:pt x="94" y="23"/>
                  </a:lnTo>
                  <a:lnTo>
                    <a:pt x="93" y="23"/>
                  </a:lnTo>
                  <a:lnTo>
                    <a:pt x="92" y="24"/>
                  </a:lnTo>
                  <a:lnTo>
                    <a:pt x="89" y="24"/>
                  </a:lnTo>
                  <a:lnTo>
                    <a:pt x="85" y="25"/>
                  </a:lnTo>
                  <a:lnTo>
                    <a:pt x="81" y="25"/>
                  </a:lnTo>
                  <a:lnTo>
                    <a:pt x="76" y="26"/>
                  </a:lnTo>
                  <a:lnTo>
                    <a:pt x="70" y="27"/>
                  </a:lnTo>
                  <a:lnTo>
                    <a:pt x="63" y="28"/>
                  </a:lnTo>
                  <a:lnTo>
                    <a:pt x="57" y="29"/>
                  </a:lnTo>
                  <a:lnTo>
                    <a:pt x="49" y="29"/>
                  </a:lnTo>
                  <a:lnTo>
                    <a:pt x="42" y="30"/>
                  </a:lnTo>
                  <a:lnTo>
                    <a:pt x="34" y="30"/>
                  </a:lnTo>
                  <a:lnTo>
                    <a:pt x="25" y="30"/>
                  </a:lnTo>
                  <a:lnTo>
                    <a:pt x="17" y="30"/>
                  </a:lnTo>
                  <a:lnTo>
                    <a:pt x="9" y="30"/>
                  </a:lnTo>
                  <a:lnTo>
                    <a:pt x="0" y="30"/>
                  </a:lnTo>
                  <a:lnTo>
                    <a:pt x="11" y="0"/>
                  </a:lnTo>
                  <a:close/>
                </a:path>
              </a:pathLst>
            </a:custGeom>
            <a:solidFill>
              <a:srgbClr val="13151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9232" name="Freeform 144"/>
            <p:cNvSpPr>
              <a:spLocks/>
            </p:cNvSpPr>
            <p:nvPr/>
          </p:nvSpPr>
          <p:spPr bwMode="auto">
            <a:xfrm>
              <a:off x="3605" y="2460"/>
              <a:ext cx="17" cy="5"/>
            </a:xfrm>
            <a:custGeom>
              <a:avLst/>
              <a:gdLst>
                <a:gd name="T0" fmla="*/ 0 w 102"/>
                <a:gd name="T1" fmla="*/ 0 h 31"/>
                <a:gd name="T2" fmla="*/ 0 w 102"/>
                <a:gd name="T3" fmla="*/ 0 h 31"/>
                <a:gd name="T4" fmla="*/ 0 w 102"/>
                <a:gd name="T5" fmla="*/ 0 h 31"/>
                <a:gd name="T6" fmla="*/ 0 w 102"/>
                <a:gd name="T7" fmla="*/ 0 h 31"/>
                <a:gd name="T8" fmla="*/ 0 w 102"/>
                <a:gd name="T9" fmla="*/ 0 h 31"/>
                <a:gd name="T10" fmla="*/ 0 w 102"/>
                <a:gd name="T11" fmla="*/ 0 h 31"/>
                <a:gd name="T12" fmla="*/ 0 w 102"/>
                <a:gd name="T13" fmla="*/ 0 h 31"/>
                <a:gd name="T14" fmla="*/ 0 w 102"/>
                <a:gd name="T15" fmla="*/ 0 h 31"/>
                <a:gd name="T16" fmla="*/ 0 w 102"/>
                <a:gd name="T17" fmla="*/ 0 h 31"/>
                <a:gd name="T18" fmla="*/ 0 w 102"/>
                <a:gd name="T19" fmla="*/ 0 h 31"/>
                <a:gd name="T20" fmla="*/ 0 w 102"/>
                <a:gd name="T21" fmla="*/ 0 h 31"/>
                <a:gd name="T22" fmla="*/ 0 w 102"/>
                <a:gd name="T23" fmla="*/ 0 h 31"/>
                <a:gd name="T24" fmla="*/ 0 w 102"/>
                <a:gd name="T25" fmla="*/ 0 h 31"/>
                <a:gd name="T26" fmla="*/ 0 w 102"/>
                <a:gd name="T27" fmla="*/ 0 h 31"/>
                <a:gd name="T28" fmla="*/ 0 w 102"/>
                <a:gd name="T29" fmla="*/ 0 h 31"/>
                <a:gd name="T30" fmla="*/ 0 w 102"/>
                <a:gd name="T31" fmla="*/ 0 h 31"/>
                <a:gd name="T32" fmla="*/ 0 w 102"/>
                <a:gd name="T33" fmla="*/ 0 h 31"/>
                <a:gd name="T34" fmla="*/ 0 w 102"/>
                <a:gd name="T35" fmla="*/ 0 h 31"/>
                <a:gd name="T36" fmla="*/ 0 w 102"/>
                <a:gd name="T37" fmla="*/ 0 h 31"/>
                <a:gd name="T38" fmla="*/ 0 w 102"/>
                <a:gd name="T39" fmla="*/ 0 h 31"/>
                <a:gd name="T40" fmla="*/ 0 w 102"/>
                <a:gd name="T41" fmla="*/ 0 h 31"/>
                <a:gd name="T42" fmla="*/ 0 w 102"/>
                <a:gd name="T43" fmla="*/ 0 h 31"/>
                <a:gd name="T44" fmla="*/ 0 w 102"/>
                <a:gd name="T45" fmla="*/ 0 h 31"/>
                <a:gd name="T46" fmla="*/ 0 w 102"/>
                <a:gd name="T47" fmla="*/ 0 h 31"/>
                <a:gd name="T48" fmla="*/ 0 w 102"/>
                <a:gd name="T49" fmla="*/ 0 h 31"/>
                <a:gd name="T50" fmla="*/ 0 w 102"/>
                <a:gd name="T51" fmla="*/ 0 h 31"/>
                <a:gd name="T52" fmla="*/ 0 w 102"/>
                <a:gd name="T53" fmla="*/ 0 h 31"/>
                <a:gd name="T54" fmla="*/ 0 w 102"/>
                <a:gd name="T55" fmla="*/ 0 h 31"/>
                <a:gd name="T56" fmla="*/ 0 w 102"/>
                <a:gd name="T57" fmla="*/ 0 h 31"/>
                <a:gd name="T58" fmla="*/ 0 w 102"/>
                <a:gd name="T59" fmla="*/ 0 h 31"/>
                <a:gd name="T60" fmla="*/ 0 w 102"/>
                <a:gd name="T61" fmla="*/ 0 h 31"/>
                <a:gd name="T62" fmla="*/ 0 w 102"/>
                <a:gd name="T63" fmla="*/ 0 h 31"/>
                <a:gd name="T64" fmla="*/ 0 w 102"/>
                <a:gd name="T65" fmla="*/ 0 h 31"/>
                <a:gd name="T66" fmla="*/ 0 w 102"/>
                <a:gd name="T67" fmla="*/ 0 h 31"/>
                <a:gd name="T68" fmla="*/ 0 w 102"/>
                <a:gd name="T69" fmla="*/ 0 h 31"/>
                <a:gd name="T70" fmla="*/ 0 w 102"/>
                <a:gd name="T71" fmla="*/ 0 h 31"/>
                <a:gd name="T72" fmla="*/ 0 w 102"/>
                <a:gd name="T73" fmla="*/ 0 h 31"/>
                <a:gd name="T74" fmla="*/ 0 w 102"/>
                <a:gd name="T75" fmla="*/ 0 h 31"/>
                <a:gd name="T76" fmla="*/ 0 w 102"/>
                <a:gd name="T77" fmla="*/ 0 h 31"/>
                <a:gd name="T78" fmla="*/ 0 w 102"/>
                <a:gd name="T79" fmla="*/ 0 h 31"/>
                <a:gd name="T80" fmla="*/ 0 w 102"/>
                <a:gd name="T81" fmla="*/ 0 h 31"/>
                <a:gd name="T82" fmla="*/ 0 w 102"/>
                <a:gd name="T83" fmla="*/ 0 h 31"/>
                <a:gd name="T84" fmla="*/ 0 w 102"/>
                <a:gd name="T85" fmla="*/ 0 h 31"/>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02"/>
                <a:gd name="T130" fmla="*/ 0 h 31"/>
                <a:gd name="T131" fmla="*/ 102 w 102"/>
                <a:gd name="T132" fmla="*/ 31 h 31"/>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02" h="31">
                  <a:moveTo>
                    <a:pt x="11" y="0"/>
                  </a:moveTo>
                  <a:lnTo>
                    <a:pt x="13" y="0"/>
                  </a:lnTo>
                  <a:lnTo>
                    <a:pt x="15" y="1"/>
                  </a:lnTo>
                  <a:lnTo>
                    <a:pt x="20" y="1"/>
                  </a:lnTo>
                  <a:lnTo>
                    <a:pt x="24" y="2"/>
                  </a:lnTo>
                  <a:lnTo>
                    <a:pt x="29" y="2"/>
                  </a:lnTo>
                  <a:lnTo>
                    <a:pt x="35" y="3"/>
                  </a:lnTo>
                  <a:lnTo>
                    <a:pt x="43" y="4"/>
                  </a:lnTo>
                  <a:lnTo>
                    <a:pt x="48" y="6"/>
                  </a:lnTo>
                  <a:lnTo>
                    <a:pt x="56" y="7"/>
                  </a:lnTo>
                  <a:lnTo>
                    <a:pt x="62" y="7"/>
                  </a:lnTo>
                  <a:lnTo>
                    <a:pt x="69" y="8"/>
                  </a:lnTo>
                  <a:lnTo>
                    <a:pt x="75" y="9"/>
                  </a:lnTo>
                  <a:lnTo>
                    <a:pt x="81" y="9"/>
                  </a:lnTo>
                  <a:lnTo>
                    <a:pt x="86" y="9"/>
                  </a:lnTo>
                  <a:lnTo>
                    <a:pt x="91" y="10"/>
                  </a:lnTo>
                  <a:lnTo>
                    <a:pt x="95" y="10"/>
                  </a:lnTo>
                  <a:lnTo>
                    <a:pt x="97" y="11"/>
                  </a:lnTo>
                  <a:lnTo>
                    <a:pt x="100" y="11"/>
                  </a:lnTo>
                  <a:lnTo>
                    <a:pt x="101" y="12"/>
                  </a:lnTo>
                  <a:lnTo>
                    <a:pt x="102" y="14"/>
                  </a:lnTo>
                  <a:lnTo>
                    <a:pt x="101" y="17"/>
                  </a:lnTo>
                  <a:lnTo>
                    <a:pt x="99" y="20"/>
                  </a:lnTo>
                  <a:lnTo>
                    <a:pt x="96" y="21"/>
                  </a:lnTo>
                  <a:lnTo>
                    <a:pt x="94" y="23"/>
                  </a:lnTo>
                  <a:lnTo>
                    <a:pt x="93" y="23"/>
                  </a:lnTo>
                  <a:lnTo>
                    <a:pt x="92" y="23"/>
                  </a:lnTo>
                  <a:lnTo>
                    <a:pt x="91" y="23"/>
                  </a:lnTo>
                  <a:lnTo>
                    <a:pt x="88" y="24"/>
                  </a:lnTo>
                  <a:lnTo>
                    <a:pt x="84" y="25"/>
                  </a:lnTo>
                  <a:lnTo>
                    <a:pt x="80" y="25"/>
                  </a:lnTo>
                  <a:lnTo>
                    <a:pt x="75" y="26"/>
                  </a:lnTo>
                  <a:lnTo>
                    <a:pt x="69" y="28"/>
                  </a:lnTo>
                  <a:lnTo>
                    <a:pt x="62" y="29"/>
                  </a:lnTo>
                  <a:lnTo>
                    <a:pt x="56" y="29"/>
                  </a:lnTo>
                  <a:lnTo>
                    <a:pt x="48" y="30"/>
                  </a:lnTo>
                  <a:lnTo>
                    <a:pt x="40" y="31"/>
                  </a:lnTo>
                  <a:lnTo>
                    <a:pt x="33" y="31"/>
                  </a:lnTo>
                  <a:lnTo>
                    <a:pt x="24" y="31"/>
                  </a:lnTo>
                  <a:lnTo>
                    <a:pt x="16" y="31"/>
                  </a:lnTo>
                  <a:lnTo>
                    <a:pt x="7" y="31"/>
                  </a:lnTo>
                  <a:lnTo>
                    <a:pt x="0" y="31"/>
                  </a:lnTo>
                  <a:lnTo>
                    <a:pt x="11" y="0"/>
                  </a:lnTo>
                  <a:close/>
                </a:path>
              </a:pathLst>
            </a:custGeom>
            <a:solidFill>
              <a:srgbClr val="13151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9233" name="Freeform 145"/>
            <p:cNvSpPr>
              <a:spLocks/>
            </p:cNvSpPr>
            <p:nvPr/>
          </p:nvSpPr>
          <p:spPr bwMode="auto">
            <a:xfrm>
              <a:off x="3601" y="2476"/>
              <a:ext cx="11" cy="18"/>
            </a:xfrm>
            <a:custGeom>
              <a:avLst/>
              <a:gdLst>
                <a:gd name="T0" fmla="*/ 0 w 72"/>
                <a:gd name="T1" fmla="*/ 0 h 109"/>
                <a:gd name="T2" fmla="*/ 0 w 72"/>
                <a:gd name="T3" fmla="*/ 0 h 109"/>
                <a:gd name="T4" fmla="*/ 0 w 72"/>
                <a:gd name="T5" fmla="*/ 0 h 109"/>
                <a:gd name="T6" fmla="*/ 0 w 72"/>
                <a:gd name="T7" fmla="*/ 0 h 109"/>
                <a:gd name="T8" fmla="*/ 0 w 72"/>
                <a:gd name="T9" fmla="*/ 0 h 109"/>
                <a:gd name="T10" fmla="*/ 0 w 72"/>
                <a:gd name="T11" fmla="*/ 0 h 109"/>
                <a:gd name="T12" fmla="*/ 0 w 72"/>
                <a:gd name="T13" fmla="*/ 0 h 109"/>
                <a:gd name="T14" fmla="*/ 0 w 72"/>
                <a:gd name="T15" fmla="*/ 0 h 109"/>
                <a:gd name="T16" fmla="*/ 0 w 72"/>
                <a:gd name="T17" fmla="*/ 0 h 109"/>
                <a:gd name="T18" fmla="*/ 0 w 72"/>
                <a:gd name="T19" fmla="*/ 0 h 109"/>
                <a:gd name="T20" fmla="*/ 0 w 72"/>
                <a:gd name="T21" fmla="*/ 0 h 109"/>
                <a:gd name="T22" fmla="*/ 0 w 72"/>
                <a:gd name="T23" fmla="*/ 0 h 109"/>
                <a:gd name="T24" fmla="*/ 0 w 72"/>
                <a:gd name="T25" fmla="*/ 0 h 109"/>
                <a:gd name="T26" fmla="*/ 0 w 72"/>
                <a:gd name="T27" fmla="*/ 0 h 109"/>
                <a:gd name="T28" fmla="*/ 0 w 72"/>
                <a:gd name="T29" fmla="*/ 0 h 109"/>
                <a:gd name="T30" fmla="*/ 0 w 72"/>
                <a:gd name="T31" fmla="*/ 0 h 109"/>
                <a:gd name="T32" fmla="*/ 0 w 72"/>
                <a:gd name="T33" fmla="*/ 0 h 109"/>
                <a:gd name="T34" fmla="*/ 0 w 72"/>
                <a:gd name="T35" fmla="*/ 0 h 109"/>
                <a:gd name="T36" fmla="*/ 0 w 72"/>
                <a:gd name="T37" fmla="*/ 0 h 109"/>
                <a:gd name="T38" fmla="*/ 0 w 72"/>
                <a:gd name="T39" fmla="*/ 0 h 109"/>
                <a:gd name="T40" fmla="*/ 0 w 72"/>
                <a:gd name="T41" fmla="*/ 0 h 109"/>
                <a:gd name="T42" fmla="*/ 0 w 72"/>
                <a:gd name="T43" fmla="*/ 0 h 109"/>
                <a:gd name="T44" fmla="*/ 0 w 72"/>
                <a:gd name="T45" fmla="*/ 0 h 109"/>
                <a:gd name="T46" fmla="*/ 0 w 72"/>
                <a:gd name="T47" fmla="*/ 0 h 109"/>
                <a:gd name="T48" fmla="*/ 0 w 72"/>
                <a:gd name="T49" fmla="*/ 0 h 109"/>
                <a:gd name="T50" fmla="*/ 0 w 72"/>
                <a:gd name="T51" fmla="*/ 0 h 109"/>
                <a:gd name="T52" fmla="*/ 0 w 72"/>
                <a:gd name="T53" fmla="*/ 0 h 109"/>
                <a:gd name="T54" fmla="*/ 0 w 72"/>
                <a:gd name="T55" fmla="*/ 0 h 109"/>
                <a:gd name="T56" fmla="*/ 0 w 72"/>
                <a:gd name="T57" fmla="*/ 0 h 109"/>
                <a:gd name="T58" fmla="*/ 0 w 72"/>
                <a:gd name="T59" fmla="*/ 0 h 109"/>
                <a:gd name="T60" fmla="*/ 0 w 72"/>
                <a:gd name="T61" fmla="*/ 0 h 109"/>
                <a:gd name="T62" fmla="*/ 0 w 72"/>
                <a:gd name="T63" fmla="*/ 0 h 109"/>
                <a:gd name="T64" fmla="*/ 0 w 72"/>
                <a:gd name="T65" fmla="*/ 0 h 109"/>
                <a:gd name="T66" fmla="*/ 0 w 72"/>
                <a:gd name="T67" fmla="*/ 0 h 109"/>
                <a:gd name="T68" fmla="*/ 0 w 72"/>
                <a:gd name="T69" fmla="*/ 0 h 109"/>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72"/>
                <a:gd name="T106" fmla="*/ 0 h 109"/>
                <a:gd name="T107" fmla="*/ 72 w 72"/>
                <a:gd name="T108" fmla="*/ 109 h 109"/>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72" h="109">
                  <a:moveTo>
                    <a:pt x="0" y="0"/>
                  </a:moveTo>
                  <a:lnTo>
                    <a:pt x="0" y="2"/>
                  </a:lnTo>
                  <a:lnTo>
                    <a:pt x="2" y="4"/>
                  </a:lnTo>
                  <a:lnTo>
                    <a:pt x="2" y="7"/>
                  </a:lnTo>
                  <a:lnTo>
                    <a:pt x="4" y="11"/>
                  </a:lnTo>
                  <a:lnTo>
                    <a:pt x="5" y="18"/>
                  </a:lnTo>
                  <a:lnTo>
                    <a:pt x="7" y="25"/>
                  </a:lnTo>
                  <a:lnTo>
                    <a:pt x="9" y="32"/>
                  </a:lnTo>
                  <a:lnTo>
                    <a:pt x="11" y="41"/>
                  </a:lnTo>
                  <a:lnTo>
                    <a:pt x="15" y="49"/>
                  </a:lnTo>
                  <a:lnTo>
                    <a:pt x="18" y="58"/>
                  </a:lnTo>
                  <a:lnTo>
                    <a:pt x="22" y="66"/>
                  </a:lnTo>
                  <a:lnTo>
                    <a:pt x="27" y="76"/>
                  </a:lnTo>
                  <a:lnTo>
                    <a:pt x="31" y="85"/>
                  </a:lnTo>
                  <a:lnTo>
                    <a:pt x="38" y="94"/>
                  </a:lnTo>
                  <a:lnTo>
                    <a:pt x="43" y="102"/>
                  </a:lnTo>
                  <a:lnTo>
                    <a:pt x="50" y="109"/>
                  </a:lnTo>
                  <a:lnTo>
                    <a:pt x="72" y="99"/>
                  </a:lnTo>
                  <a:lnTo>
                    <a:pt x="71" y="99"/>
                  </a:lnTo>
                  <a:lnTo>
                    <a:pt x="71" y="97"/>
                  </a:lnTo>
                  <a:lnTo>
                    <a:pt x="68" y="95"/>
                  </a:lnTo>
                  <a:lnTo>
                    <a:pt x="67" y="92"/>
                  </a:lnTo>
                  <a:lnTo>
                    <a:pt x="64" y="86"/>
                  </a:lnTo>
                  <a:lnTo>
                    <a:pt x="62" y="82"/>
                  </a:lnTo>
                  <a:lnTo>
                    <a:pt x="59" y="76"/>
                  </a:lnTo>
                  <a:lnTo>
                    <a:pt x="55" y="70"/>
                  </a:lnTo>
                  <a:lnTo>
                    <a:pt x="51" y="62"/>
                  </a:lnTo>
                  <a:lnTo>
                    <a:pt x="49" y="55"/>
                  </a:lnTo>
                  <a:lnTo>
                    <a:pt x="45" y="47"/>
                  </a:lnTo>
                  <a:lnTo>
                    <a:pt x="42" y="39"/>
                  </a:lnTo>
                  <a:lnTo>
                    <a:pt x="39" y="30"/>
                  </a:lnTo>
                  <a:lnTo>
                    <a:pt x="37" y="21"/>
                  </a:lnTo>
                  <a:lnTo>
                    <a:pt x="34" y="11"/>
                  </a:lnTo>
                  <a:lnTo>
                    <a:pt x="33" y="3"/>
                  </a:lnTo>
                  <a:lnTo>
                    <a:pt x="0" y="0"/>
                  </a:lnTo>
                  <a:close/>
                </a:path>
              </a:pathLst>
            </a:custGeom>
            <a:solidFill>
              <a:srgbClr val="13151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9234" name="Freeform 146"/>
            <p:cNvSpPr>
              <a:spLocks/>
            </p:cNvSpPr>
            <p:nvPr/>
          </p:nvSpPr>
          <p:spPr bwMode="auto">
            <a:xfrm>
              <a:off x="3609" y="2487"/>
              <a:ext cx="39" cy="10"/>
            </a:xfrm>
            <a:custGeom>
              <a:avLst/>
              <a:gdLst>
                <a:gd name="T0" fmla="*/ 0 w 231"/>
                <a:gd name="T1" fmla="*/ 0 h 55"/>
                <a:gd name="T2" fmla="*/ 0 w 231"/>
                <a:gd name="T3" fmla="*/ 0 h 55"/>
                <a:gd name="T4" fmla="*/ 0 w 231"/>
                <a:gd name="T5" fmla="*/ 0 h 55"/>
                <a:gd name="T6" fmla="*/ 0 w 231"/>
                <a:gd name="T7" fmla="*/ 0 h 55"/>
                <a:gd name="T8" fmla="*/ 0 w 231"/>
                <a:gd name="T9" fmla="*/ 0 h 55"/>
                <a:gd name="T10" fmla="*/ 0 w 231"/>
                <a:gd name="T11" fmla="*/ 0 h 55"/>
                <a:gd name="T12" fmla="*/ 0 w 231"/>
                <a:gd name="T13" fmla="*/ 0 h 55"/>
                <a:gd name="T14" fmla="*/ 0 w 231"/>
                <a:gd name="T15" fmla="*/ 0 h 55"/>
                <a:gd name="T16" fmla="*/ 0 w 231"/>
                <a:gd name="T17" fmla="*/ 0 h 55"/>
                <a:gd name="T18" fmla="*/ 0 w 231"/>
                <a:gd name="T19" fmla="*/ 0 h 55"/>
                <a:gd name="T20" fmla="*/ 0 w 231"/>
                <a:gd name="T21" fmla="*/ 0 h 55"/>
                <a:gd name="T22" fmla="*/ 0 w 231"/>
                <a:gd name="T23" fmla="*/ 0 h 55"/>
                <a:gd name="T24" fmla="*/ 0 w 231"/>
                <a:gd name="T25" fmla="*/ 0 h 55"/>
                <a:gd name="T26" fmla="*/ 0 w 231"/>
                <a:gd name="T27" fmla="*/ 0 h 55"/>
                <a:gd name="T28" fmla="*/ 0 w 231"/>
                <a:gd name="T29" fmla="*/ 0 h 55"/>
                <a:gd name="T30" fmla="*/ 0 w 231"/>
                <a:gd name="T31" fmla="*/ 0 h 55"/>
                <a:gd name="T32" fmla="*/ 0 w 231"/>
                <a:gd name="T33" fmla="*/ 0 h 55"/>
                <a:gd name="T34" fmla="*/ 0 w 231"/>
                <a:gd name="T35" fmla="*/ 0 h 55"/>
                <a:gd name="T36" fmla="*/ 0 w 231"/>
                <a:gd name="T37" fmla="*/ 0 h 55"/>
                <a:gd name="T38" fmla="*/ 0 w 231"/>
                <a:gd name="T39" fmla="*/ 0 h 55"/>
                <a:gd name="T40" fmla="*/ 0 w 231"/>
                <a:gd name="T41" fmla="*/ 0 h 55"/>
                <a:gd name="T42" fmla="*/ 0 w 231"/>
                <a:gd name="T43" fmla="*/ 0 h 55"/>
                <a:gd name="T44" fmla="*/ 0 w 231"/>
                <a:gd name="T45" fmla="*/ 0 h 55"/>
                <a:gd name="T46" fmla="*/ 0 w 231"/>
                <a:gd name="T47" fmla="*/ 0 h 55"/>
                <a:gd name="T48" fmla="*/ 0 w 231"/>
                <a:gd name="T49" fmla="*/ 0 h 55"/>
                <a:gd name="T50" fmla="*/ 0 w 231"/>
                <a:gd name="T51" fmla="*/ 0 h 55"/>
                <a:gd name="T52" fmla="*/ 0 w 231"/>
                <a:gd name="T53" fmla="*/ 0 h 55"/>
                <a:gd name="T54" fmla="*/ 0 w 231"/>
                <a:gd name="T55" fmla="*/ 0 h 55"/>
                <a:gd name="T56" fmla="*/ 0 w 231"/>
                <a:gd name="T57" fmla="*/ 0 h 55"/>
                <a:gd name="T58" fmla="*/ 0 w 231"/>
                <a:gd name="T59" fmla="*/ 0 h 55"/>
                <a:gd name="T60" fmla="*/ 0 w 231"/>
                <a:gd name="T61" fmla="*/ 0 h 55"/>
                <a:gd name="T62" fmla="*/ 0 w 231"/>
                <a:gd name="T63" fmla="*/ 0 h 55"/>
                <a:gd name="T64" fmla="*/ 0 w 231"/>
                <a:gd name="T65" fmla="*/ 0 h 55"/>
                <a:gd name="T66" fmla="*/ 0 w 231"/>
                <a:gd name="T67" fmla="*/ 0 h 55"/>
                <a:gd name="T68" fmla="*/ 0 w 231"/>
                <a:gd name="T69" fmla="*/ 0 h 55"/>
                <a:gd name="T70" fmla="*/ 0 w 231"/>
                <a:gd name="T71" fmla="*/ 0 h 55"/>
                <a:gd name="T72" fmla="*/ 0 w 231"/>
                <a:gd name="T73" fmla="*/ 0 h 55"/>
                <a:gd name="T74" fmla="*/ 0 w 231"/>
                <a:gd name="T75" fmla="*/ 0 h 55"/>
                <a:gd name="T76" fmla="*/ 0 w 231"/>
                <a:gd name="T77" fmla="*/ 0 h 55"/>
                <a:gd name="T78" fmla="*/ 0 w 231"/>
                <a:gd name="T79" fmla="*/ 0 h 55"/>
                <a:gd name="T80" fmla="*/ 0 w 231"/>
                <a:gd name="T81" fmla="*/ 0 h 55"/>
                <a:gd name="T82" fmla="*/ 0 w 231"/>
                <a:gd name="T83" fmla="*/ 0 h 55"/>
                <a:gd name="T84" fmla="*/ 0 w 231"/>
                <a:gd name="T85" fmla="*/ 0 h 55"/>
                <a:gd name="T86" fmla="*/ 0 w 231"/>
                <a:gd name="T87" fmla="*/ 0 h 55"/>
                <a:gd name="T88" fmla="*/ 0 w 231"/>
                <a:gd name="T89" fmla="*/ 0 h 55"/>
                <a:gd name="T90" fmla="*/ 0 w 231"/>
                <a:gd name="T91" fmla="*/ 0 h 55"/>
                <a:gd name="T92" fmla="*/ 0 w 231"/>
                <a:gd name="T93" fmla="*/ 0 h 55"/>
                <a:gd name="T94" fmla="*/ 0 w 231"/>
                <a:gd name="T95" fmla="*/ 0 h 55"/>
                <a:gd name="T96" fmla="*/ 0 w 231"/>
                <a:gd name="T97" fmla="*/ 0 h 55"/>
                <a:gd name="T98" fmla="*/ 0 w 231"/>
                <a:gd name="T99" fmla="*/ 0 h 55"/>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231"/>
                <a:gd name="T151" fmla="*/ 0 h 55"/>
                <a:gd name="T152" fmla="*/ 231 w 231"/>
                <a:gd name="T153" fmla="*/ 55 h 55"/>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231" h="55">
                  <a:moveTo>
                    <a:pt x="6" y="15"/>
                  </a:moveTo>
                  <a:lnTo>
                    <a:pt x="8" y="15"/>
                  </a:lnTo>
                  <a:lnTo>
                    <a:pt x="11" y="16"/>
                  </a:lnTo>
                  <a:lnTo>
                    <a:pt x="15" y="18"/>
                  </a:lnTo>
                  <a:lnTo>
                    <a:pt x="22" y="20"/>
                  </a:lnTo>
                  <a:lnTo>
                    <a:pt x="30" y="22"/>
                  </a:lnTo>
                  <a:lnTo>
                    <a:pt x="41" y="23"/>
                  </a:lnTo>
                  <a:lnTo>
                    <a:pt x="51" y="24"/>
                  </a:lnTo>
                  <a:lnTo>
                    <a:pt x="65" y="25"/>
                  </a:lnTo>
                  <a:lnTo>
                    <a:pt x="80" y="26"/>
                  </a:lnTo>
                  <a:lnTo>
                    <a:pt x="96" y="26"/>
                  </a:lnTo>
                  <a:lnTo>
                    <a:pt x="114" y="25"/>
                  </a:lnTo>
                  <a:lnTo>
                    <a:pt x="134" y="23"/>
                  </a:lnTo>
                  <a:lnTo>
                    <a:pt x="155" y="20"/>
                  </a:lnTo>
                  <a:lnTo>
                    <a:pt x="177" y="15"/>
                  </a:lnTo>
                  <a:lnTo>
                    <a:pt x="201" y="9"/>
                  </a:lnTo>
                  <a:lnTo>
                    <a:pt x="226" y="1"/>
                  </a:lnTo>
                  <a:lnTo>
                    <a:pt x="228" y="0"/>
                  </a:lnTo>
                  <a:lnTo>
                    <a:pt x="230" y="1"/>
                  </a:lnTo>
                  <a:lnTo>
                    <a:pt x="231" y="2"/>
                  </a:lnTo>
                  <a:lnTo>
                    <a:pt x="231" y="4"/>
                  </a:lnTo>
                  <a:lnTo>
                    <a:pt x="231" y="8"/>
                  </a:lnTo>
                  <a:lnTo>
                    <a:pt x="229" y="11"/>
                  </a:lnTo>
                  <a:lnTo>
                    <a:pt x="228" y="14"/>
                  </a:lnTo>
                  <a:lnTo>
                    <a:pt x="226" y="19"/>
                  </a:lnTo>
                  <a:lnTo>
                    <a:pt x="224" y="22"/>
                  </a:lnTo>
                  <a:lnTo>
                    <a:pt x="222" y="25"/>
                  </a:lnTo>
                  <a:lnTo>
                    <a:pt x="218" y="30"/>
                  </a:lnTo>
                  <a:lnTo>
                    <a:pt x="217" y="33"/>
                  </a:lnTo>
                  <a:lnTo>
                    <a:pt x="215" y="35"/>
                  </a:lnTo>
                  <a:lnTo>
                    <a:pt x="214" y="38"/>
                  </a:lnTo>
                  <a:lnTo>
                    <a:pt x="213" y="40"/>
                  </a:lnTo>
                  <a:lnTo>
                    <a:pt x="213" y="41"/>
                  </a:lnTo>
                  <a:lnTo>
                    <a:pt x="211" y="41"/>
                  </a:lnTo>
                  <a:lnTo>
                    <a:pt x="206" y="42"/>
                  </a:lnTo>
                  <a:lnTo>
                    <a:pt x="199" y="43"/>
                  </a:lnTo>
                  <a:lnTo>
                    <a:pt x="189" y="45"/>
                  </a:lnTo>
                  <a:lnTo>
                    <a:pt x="175" y="47"/>
                  </a:lnTo>
                  <a:lnTo>
                    <a:pt x="162" y="49"/>
                  </a:lnTo>
                  <a:lnTo>
                    <a:pt x="147" y="52"/>
                  </a:lnTo>
                  <a:lnTo>
                    <a:pt x="130" y="53"/>
                  </a:lnTo>
                  <a:lnTo>
                    <a:pt x="113" y="55"/>
                  </a:lnTo>
                  <a:lnTo>
                    <a:pt x="95" y="55"/>
                  </a:lnTo>
                  <a:lnTo>
                    <a:pt x="78" y="55"/>
                  </a:lnTo>
                  <a:lnTo>
                    <a:pt x="60" y="54"/>
                  </a:lnTo>
                  <a:lnTo>
                    <a:pt x="44" y="52"/>
                  </a:lnTo>
                  <a:lnTo>
                    <a:pt x="27" y="48"/>
                  </a:lnTo>
                  <a:lnTo>
                    <a:pt x="13" y="44"/>
                  </a:lnTo>
                  <a:lnTo>
                    <a:pt x="0" y="36"/>
                  </a:lnTo>
                  <a:lnTo>
                    <a:pt x="6" y="15"/>
                  </a:lnTo>
                  <a:close/>
                </a:path>
              </a:pathLst>
            </a:custGeom>
            <a:solidFill>
              <a:srgbClr val="13151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9235" name="Freeform 147"/>
            <p:cNvSpPr>
              <a:spLocks/>
            </p:cNvSpPr>
            <p:nvPr/>
          </p:nvSpPr>
          <p:spPr bwMode="auto">
            <a:xfrm>
              <a:off x="3584" y="2468"/>
              <a:ext cx="22" cy="47"/>
            </a:xfrm>
            <a:custGeom>
              <a:avLst/>
              <a:gdLst>
                <a:gd name="T0" fmla="*/ 0 w 130"/>
                <a:gd name="T1" fmla="*/ 0 h 277"/>
                <a:gd name="T2" fmla="*/ 0 w 130"/>
                <a:gd name="T3" fmla="*/ 0 h 277"/>
                <a:gd name="T4" fmla="*/ 0 w 130"/>
                <a:gd name="T5" fmla="*/ 0 h 277"/>
                <a:gd name="T6" fmla="*/ 0 w 130"/>
                <a:gd name="T7" fmla="*/ 0 h 277"/>
                <a:gd name="T8" fmla="*/ 0 w 130"/>
                <a:gd name="T9" fmla="*/ 0 h 277"/>
                <a:gd name="T10" fmla="*/ 0 w 130"/>
                <a:gd name="T11" fmla="*/ 0 h 277"/>
                <a:gd name="T12" fmla="*/ 0 w 130"/>
                <a:gd name="T13" fmla="*/ 0 h 277"/>
                <a:gd name="T14" fmla="*/ 0 w 130"/>
                <a:gd name="T15" fmla="*/ 0 h 277"/>
                <a:gd name="T16" fmla="*/ 0 w 130"/>
                <a:gd name="T17" fmla="*/ 0 h 277"/>
                <a:gd name="T18" fmla="*/ 0 w 130"/>
                <a:gd name="T19" fmla="*/ 0 h 277"/>
                <a:gd name="T20" fmla="*/ 0 w 130"/>
                <a:gd name="T21" fmla="*/ 0 h 277"/>
                <a:gd name="T22" fmla="*/ 0 w 130"/>
                <a:gd name="T23" fmla="*/ 0 h 277"/>
                <a:gd name="T24" fmla="*/ 0 w 130"/>
                <a:gd name="T25" fmla="*/ 0 h 277"/>
                <a:gd name="T26" fmla="*/ 0 w 130"/>
                <a:gd name="T27" fmla="*/ 0 h 277"/>
                <a:gd name="T28" fmla="*/ 0 w 130"/>
                <a:gd name="T29" fmla="*/ 0 h 277"/>
                <a:gd name="T30" fmla="*/ 0 w 130"/>
                <a:gd name="T31" fmla="*/ 0 h 277"/>
                <a:gd name="T32" fmla="*/ 0 w 130"/>
                <a:gd name="T33" fmla="*/ 0 h 277"/>
                <a:gd name="T34" fmla="*/ 0 w 130"/>
                <a:gd name="T35" fmla="*/ 0 h 277"/>
                <a:gd name="T36" fmla="*/ 0 w 130"/>
                <a:gd name="T37" fmla="*/ 0 h 277"/>
                <a:gd name="T38" fmla="*/ 0 w 130"/>
                <a:gd name="T39" fmla="*/ 0 h 277"/>
                <a:gd name="T40" fmla="*/ 0 w 130"/>
                <a:gd name="T41" fmla="*/ 0 h 277"/>
                <a:gd name="T42" fmla="*/ 0 w 130"/>
                <a:gd name="T43" fmla="*/ 0 h 277"/>
                <a:gd name="T44" fmla="*/ 0 w 130"/>
                <a:gd name="T45" fmla="*/ 0 h 277"/>
                <a:gd name="T46" fmla="*/ 0 w 130"/>
                <a:gd name="T47" fmla="*/ 0 h 277"/>
                <a:gd name="T48" fmla="*/ 0 w 130"/>
                <a:gd name="T49" fmla="*/ 0 h 277"/>
                <a:gd name="T50" fmla="*/ 0 w 130"/>
                <a:gd name="T51" fmla="*/ 0 h 277"/>
                <a:gd name="T52" fmla="*/ 0 w 130"/>
                <a:gd name="T53" fmla="*/ 0 h 277"/>
                <a:gd name="T54" fmla="*/ 0 w 130"/>
                <a:gd name="T55" fmla="*/ 0 h 277"/>
                <a:gd name="T56" fmla="*/ 0 w 130"/>
                <a:gd name="T57" fmla="*/ 0 h 277"/>
                <a:gd name="T58" fmla="*/ 0 w 130"/>
                <a:gd name="T59" fmla="*/ 0 h 277"/>
                <a:gd name="T60" fmla="*/ 0 w 130"/>
                <a:gd name="T61" fmla="*/ 0 h 277"/>
                <a:gd name="T62" fmla="*/ 0 w 130"/>
                <a:gd name="T63" fmla="*/ 0 h 277"/>
                <a:gd name="T64" fmla="*/ 0 w 130"/>
                <a:gd name="T65" fmla="*/ 0 h 27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30"/>
                <a:gd name="T100" fmla="*/ 0 h 277"/>
                <a:gd name="T101" fmla="*/ 130 w 130"/>
                <a:gd name="T102" fmla="*/ 277 h 27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30" h="277">
                  <a:moveTo>
                    <a:pt x="106" y="0"/>
                  </a:moveTo>
                  <a:lnTo>
                    <a:pt x="104" y="1"/>
                  </a:lnTo>
                  <a:lnTo>
                    <a:pt x="100" y="4"/>
                  </a:lnTo>
                  <a:lnTo>
                    <a:pt x="93" y="9"/>
                  </a:lnTo>
                  <a:lnTo>
                    <a:pt x="85" y="17"/>
                  </a:lnTo>
                  <a:lnTo>
                    <a:pt x="74" y="26"/>
                  </a:lnTo>
                  <a:lnTo>
                    <a:pt x="64" y="36"/>
                  </a:lnTo>
                  <a:lnTo>
                    <a:pt x="53" y="49"/>
                  </a:lnTo>
                  <a:lnTo>
                    <a:pt x="42" y="62"/>
                  </a:lnTo>
                  <a:lnTo>
                    <a:pt x="31" y="78"/>
                  </a:lnTo>
                  <a:lnTo>
                    <a:pt x="22" y="93"/>
                  </a:lnTo>
                  <a:lnTo>
                    <a:pt x="13" y="111"/>
                  </a:lnTo>
                  <a:lnTo>
                    <a:pt x="6" y="128"/>
                  </a:lnTo>
                  <a:lnTo>
                    <a:pt x="2" y="147"/>
                  </a:lnTo>
                  <a:lnTo>
                    <a:pt x="0" y="166"/>
                  </a:lnTo>
                  <a:lnTo>
                    <a:pt x="1" y="185"/>
                  </a:lnTo>
                  <a:lnTo>
                    <a:pt x="6" y="205"/>
                  </a:lnTo>
                  <a:lnTo>
                    <a:pt x="13" y="224"/>
                  </a:lnTo>
                  <a:lnTo>
                    <a:pt x="22" y="239"/>
                  </a:lnTo>
                  <a:lnTo>
                    <a:pt x="30" y="251"/>
                  </a:lnTo>
                  <a:lnTo>
                    <a:pt x="40" y="260"/>
                  </a:lnTo>
                  <a:lnTo>
                    <a:pt x="50" y="268"/>
                  </a:lnTo>
                  <a:lnTo>
                    <a:pt x="61" y="272"/>
                  </a:lnTo>
                  <a:lnTo>
                    <a:pt x="71" y="275"/>
                  </a:lnTo>
                  <a:lnTo>
                    <a:pt x="82" y="277"/>
                  </a:lnTo>
                  <a:lnTo>
                    <a:pt x="91" y="277"/>
                  </a:lnTo>
                  <a:lnTo>
                    <a:pt x="101" y="276"/>
                  </a:lnTo>
                  <a:lnTo>
                    <a:pt x="109" y="275"/>
                  </a:lnTo>
                  <a:lnTo>
                    <a:pt x="116" y="273"/>
                  </a:lnTo>
                  <a:lnTo>
                    <a:pt x="121" y="271"/>
                  </a:lnTo>
                  <a:lnTo>
                    <a:pt x="127" y="269"/>
                  </a:lnTo>
                  <a:lnTo>
                    <a:pt x="129" y="268"/>
                  </a:lnTo>
                  <a:lnTo>
                    <a:pt x="130" y="268"/>
                  </a:lnTo>
                  <a:lnTo>
                    <a:pt x="113" y="246"/>
                  </a:lnTo>
                  <a:lnTo>
                    <a:pt x="112" y="246"/>
                  </a:lnTo>
                  <a:lnTo>
                    <a:pt x="109" y="247"/>
                  </a:lnTo>
                  <a:lnTo>
                    <a:pt x="106" y="248"/>
                  </a:lnTo>
                  <a:lnTo>
                    <a:pt x="103" y="249"/>
                  </a:lnTo>
                  <a:lnTo>
                    <a:pt x="97" y="250"/>
                  </a:lnTo>
                  <a:lnTo>
                    <a:pt x="92" y="250"/>
                  </a:lnTo>
                  <a:lnTo>
                    <a:pt x="85" y="250"/>
                  </a:lnTo>
                  <a:lnTo>
                    <a:pt x="79" y="250"/>
                  </a:lnTo>
                  <a:lnTo>
                    <a:pt x="71" y="248"/>
                  </a:lnTo>
                  <a:lnTo>
                    <a:pt x="64" y="245"/>
                  </a:lnTo>
                  <a:lnTo>
                    <a:pt x="57" y="240"/>
                  </a:lnTo>
                  <a:lnTo>
                    <a:pt x="50" y="235"/>
                  </a:lnTo>
                  <a:lnTo>
                    <a:pt x="44" y="227"/>
                  </a:lnTo>
                  <a:lnTo>
                    <a:pt x="37" y="218"/>
                  </a:lnTo>
                  <a:lnTo>
                    <a:pt x="31" y="207"/>
                  </a:lnTo>
                  <a:lnTo>
                    <a:pt x="27" y="193"/>
                  </a:lnTo>
                  <a:lnTo>
                    <a:pt x="24" y="178"/>
                  </a:lnTo>
                  <a:lnTo>
                    <a:pt x="24" y="163"/>
                  </a:lnTo>
                  <a:lnTo>
                    <a:pt x="26" y="149"/>
                  </a:lnTo>
                  <a:lnTo>
                    <a:pt x="30" y="136"/>
                  </a:lnTo>
                  <a:lnTo>
                    <a:pt x="36" y="122"/>
                  </a:lnTo>
                  <a:lnTo>
                    <a:pt x="44" y="110"/>
                  </a:lnTo>
                  <a:lnTo>
                    <a:pt x="51" y="97"/>
                  </a:lnTo>
                  <a:lnTo>
                    <a:pt x="60" y="86"/>
                  </a:lnTo>
                  <a:lnTo>
                    <a:pt x="69" y="77"/>
                  </a:lnTo>
                  <a:lnTo>
                    <a:pt x="78" y="67"/>
                  </a:lnTo>
                  <a:lnTo>
                    <a:pt x="85" y="59"/>
                  </a:lnTo>
                  <a:lnTo>
                    <a:pt x="94" y="52"/>
                  </a:lnTo>
                  <a:lnTo>
                    <a:pt x="101" y="47"/>
                  </a:lnTo>
                  <a:lnTo>
                    <a:pt x="105" y="44"/>
                  </a:lnTo>
                  <a:lnTo>
                    <a:pt x="108" y="40"/>
                  </a:lnTo>
                  <a:lnTo>
                    <a:pt x="111" y="40"/>
                  </a:lnTo>
                  <a:lnTo>
                    <a:pt x="106" y="0"/>
                  </a:lnTo>
                  <a:close/>
                </a:path>
              </a:pathLst>
            </a:custGeom>
            <a:solidFill>
              <a:srgbClr val="13151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9236" name="Freeform 148"/>
            <p:cNvSpPr>
              <a:spLocks/>
            </p:cNvSpPr>
            <p:nvPr/>
          </p:nvSpPr>
          <p:spPr bwMode="auto">
            <a:xfrm>
              <a:off x="3595" y="2496"/>
              <a:ext cx="39" cy="37"/>
            </a:xfrm>
            <a:custGeom>
              <a:avLst/>
              <a:gdLst>
                <a:gd name="T0" fmla="*/ 0 w 237"/>
                <a:gd name="T1" fmla="*/ 0 h 223"/>
                <a:gd name="T2" fmla="*/ 0 w 237"/>
                <a:gd name="T3" fmla="*/ 0 h 223"/>
                <a:gd name="T4" fmla="*/ 0 w 237"/>
                <a:gd name="T5" fmla="*/ 0 h 223"/>
                <a:gd name="T6" fmla="*/ 0 w 237"/>
                <a:gd name="T7" fmla="*/ 0 h 223"/>
                <a:gd name="T8" fmla="*/ 0 w 237"/>
                <a:gd name="T9" fmla="*/ 0 h 223"/>
                <a:gd name="T10" fmla="*/ 0 w 237"/>
                <a:gd name="T11" fmla="*/ 0 h 223"/>
                <a:gd name="T12" fmla="*/ 0 w 237"/>
                <a:gd name="T13" fmla="*/ 0 h 223"/>
                <a:gd name="T14" fmla="*/ 0 w 237"/>
                <a:gd name="T15" fmla="*/ 0 h 223"/>
                <a:gd name="T16" fmla="*/ 0 w 237"/>
                <a:gd name="T17" fmla="*/ 0 h 223"/>
                <a:gd name="T18" fmla="*/ 0 w 237"/>
                <a:gd name="T19" fmla="*/ 0 h 223"/>
                <a:gd name="T20" fmla="*/ 0 w 237"/>
                <a:gd name="T21" fmla="*/ 0 h 223"/>
                <a:gd name="T22" fmla="*/ 0 w 237"/>
                <a:gd name="T23" fmla="*/ 0 h 223"/>
                <a:gd name="T24" fmla="*/ 0 w 237"/>
                <a:gd name="T25" fmla="*/ 0 h 223"/>
                <a:gd name="T26" fmla="*/ 0 w 237"/>
                <a:gd name="T27" fmla="*/ 0 h 223"/>
                <a:gd name="T28" fmla="*/ 0 w 237"/>
                <a:gd name="T29" fmla="*/ 0 h 223"/>
                <a:gd name="T30" fmla="*/ 0 w 237"/>
                <a:gd name="T31" fmla="*/ 0 h 223"/>
                <a:gd name="T32" fmla="*/ 0 w 237"/>
                <a:gd name="T33" fmla="*/ 0 h 223"/>
                <a:gd name="T34" fmla="*/ 0 w 237"/>
                <a:gd name="T35" fmla="*/ 0 h 223"/>
                <a:gd name="T36" fmla="*/ 0 w 237"/>
                <a:gd name="T37" fmla="*/ 0 h 223"/>
                <a:gd name="T38" fmla="*/ 0 w 237"/>
                <a:gd name="T39" fmla="*/ 0 h 223"/>
                <a:gd name="T40" fmla="*/ 0 w 237"/>
                <a:gd name="T41" fmla="*/ 0 h 223"/>
                <a:gd name="T42" fmla="*/ 0 w 237"/>
                <a:gd name="T43" fmla="*/ 0 h 223"/>
                <a:gd name="T44" fmla="*/ 0 w 237"/>
                <a:gd name="T45" fmla="*/ 0 h 223"/>
                <a:gd name="T46" fmla="*/ 0 w 237"/>
                <a:gd name="T47" fmla="*/ 0 h 223"/>
                <a:gd name="T48" fmla="*/ 0 w 237"/>
                <a:gd name="T49" fmla="*/ 0 h 223"/>
                <a:gd name="T50" fmla="*/ 0 w 237"/>
                <a:gd name="T51" fmla="*/ 0 h 223"/>
                <a:gd name="T52" fmla="*/ 0 w 237"/>
                <a:gd name="T53" fmla="*/ 0 h 223"/>
                <a:gd name="T54" fmla="*/ 0 w 237"/>
                <a:gd name="T55" fmla="*/ 0 h 223"/>
                <a:gd name="T56" fmla="*/ 0 w 237"/>
                <a:gd name="T57" fmla="*/ 0 h 223"/>
                <a:gd name="T58" fmla="*/ 0 w 237"/>
                <a:gd name="T59" fmla="*/ 0 h 223"/>
                <a:gd name="T60" fmla="*/ 0 w 237"/>
                <a:gd name="T61" fmla="*/ 0 h 223"/>
                <a:gd name="T62" fmla="*/ 0 w 237"/>
                <a:gd name="T63" fmla="*/ 0 h 223"/>
                <a:gd name="T64" fmla="*/ 0 w 237"/>
                <a:gd name="T65" fmla="*/ 0 h 223"/>
                <a:gd name="T66" fmla="*/ 0 w 237"/>
                <a:gd name="T67" fmla="*/ 0 h 223"/>
                <a:gd name="T68" fmla="*/ 0 w 237"/>
                <a:gd name="T69" fmla="*/ 0 h 223"/>
                <a:gd name="T70" fmla="*/ 0 w 237"/>
                <a:gd name="T71" fmla="*/ 0 h 223"/>
                <a:gd name="T72" fmla="*/ 0 w 237"/>
                <a:gd name="T73" fmla="*/ 0 h 223"/>
                <a:gd name="T74" fmla="*/ 0 w 237"/>
                <a:gd name="T75" fmla="*/ 0 h 223"/>
                <a:gd name="T76" fmla="*/ 0 w 237"/>
                <a:gd name="T77" fmla="*/ 0 h 223"/>
                <a:gd name="T78" fmla="*/ 0 w 237"/>
                <a:gd name="T79" fmla="*/ 0 h 223"/>
                <a:gd name="T80" fmla="*/ 0 w 237"/>
                <a:gd name="T81" fmla="*/ 0 h 223"/>
                <a:gd name="T82" fmla="*/ 0 w 237"/>
                <a:gd name="T83" fmla="*/ 0 h 223"/>
                <a:gd name="T84" fmla="*/ 0 w 237"/>
                <a:gd name="T85" fmla="*/ 0 h 223"/>
                <a:gd name="T86" fmla="*/ 0 w 237"/>
                <a:gd name="T87" fmla="*/ 0 h 223"/>
                <a:gd name="T88" fmla="*/ 0 w 237"/>
                <a:gd name="T89" fmla="*/ 0 h 223"/>
                <a:gd name="T90" fmla="*/ 0 w 237"/>
                <a:gd name="T91" fmla="*/ 0 h 223"/>
                <a:gd name="T92" fmla="*/ 0 w 237"/>
                <a:gd name="T93" fmla="*/ 0 h 223"/>
                <a:gd name="T94" fmla="*/ 0 w 237"/>
                <a:gd name="T95" fmla="*/ 0 h 223"/>
                <a:gd name="T96" fmla="*/ 0 w 237"/>
                <a:gd name="T97" fmla="*/ 0 h 223"/>
                <a:gd name="T98" fmla="*/ 0 w 237"/>
                <a:gd name="T99" fmla="*/ 0 h 223"/>
                <a:gd name="T100" fmla="*/ 0 w 237"/>
                <a:gd name="T101" fmla="*/ 0 h 223"/>
                <a:gd name="T102" fmla="*/ 0 w 237"/>
                <a:gd name="T103" fmla="*/ 0 h 223"/>
                <a:gd name="T104" fmla="*/ 0 w 237"/>
                <a:gd name="T105" fmla="*/ 0 h 223"/>
                <a:gd name="T106" fmla="*/ 0 w 237"/>
                <a:gd name="T107" fmla="*/ 0 h 223"/>
                <a:gd name="T108" fmla="*/ 0 w 237"/>
                <a:gd name="T109" fmla="*/ 0 h 223"/>
                <a:gd name="T110" fmla="*/ 0 w 237"/>
                <a:gd name="T111" fmla="*/ 0 h 223"/>
                <a:gd name="T112" fmla="*/ 0 w 237"/>
                <a:gd name="T113" fmla="*/ 0 h 223"/>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237"/>
                <a:gd name="T172" fmla="*/ 0 h 223"/>
                <a:gd name="T173" fmla="*/ 237 w 237"/>
                <a:gd name="T174" fmla="*/ 223 h 223"/>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237" h="223">
                  <a:moveTo>
                    <a:pt x="38" y="83"/>
                  </a:moveTo>
                  <a:lnTo>
                    <a:pt x="38" y="83"/>
                  </a:lnTo>
                  <a:lnTo>
                    <a:pt x="40" y="82"/>
                  </a:lnTo>
                  <a:lnTo>
                    <a:pt x="42" y="81"/>
                  </a:lnTo>
                  <a:lnTo>
                    <a:pt x="45" y="80"/>
                  </a:lnTo>
                  <a:lnTo>
                    <a:pt x="49" y="78"/>
                  </a:lnTo>
                  <a:lnTo>
                    <a:pt x="53" y="75"/>
                  </a:lnTo>
                  <a:lnTo>
                    <a:pt x="57" y="73"/>
                  </a:lnTo>
                  <a:lnTo>
                    <a:pt x="62" y="70"/>
                  </a:lnTo>
                  <a:lnTo>
                    <a:pt x="66" y="67"/>
                  </a:lnTo>
                  <a:lnTo>
                    <a:pt x="70" y="63"/>
                  </a:lnTo>
                  <a:lnTo>
                    <a:pt x="73" y="60"/>
                  </a:lnTo>
                  <a:lnTo>
                    <a:pt x="76" y="56"/>
                  </a:lnTo>
                  <a:lnTo>
                    <a:pt x="77" y="51"/>
                  </a:lnTo>
                  <a:lnTo>
                    <a:pt x="77" y="47"/>
                  </a:lnTo>
                  <a:lnTo>
                    <a:pt x="76" y="42"/>
                  </a:lnTo>
                  <a:lnTo>
                    <a:pt x="74" y="37"/>
                  </a:lnTo>
                  <a:lnTo>
                    <a:pt x="71" y="33"/>
                  </a:lnTo>
                  <a:lnTo>
                    <a:pt x="66" y="29"/>
                  </a:lnTo>
                  <a:lnTo>
                    <a:pt x="62" y="28"/>
                  </a:lnTo>
                  <a:lnTo>
                    <a:pt x="57" y="27"/>
                  </a:lnTo>
                  <a:lnTo>
                    <a:pt x="52" y="27"/>
                  </a:lnTo>
                  <a:lnTo>
                    <a:pt x="48" y="28"/>
                  </a:lnTo>
                  <a:lnTo>
                    <a:pt x="42" y="30"/>
                  </a:lnTo>
                  <a:lnTo>
                    <a:pt x="38" y="34"/>
                  </a:lnTo>
                  <a:lnTo>
                    <a:pt x="32" y="37"/>
                  </a:lnTo>
                  <a:lnTo>
                    <a:pt x="29" y="41"/>
                  </a:lnTo>
                  <a:lnTo>
                    <a:pt x="25" y="47"/>
                  </a:lnTo>
                  <a:lnTo>
                    <a:pt x="22" y="53"/>
                  </a:lnTo>
                  <a:lnTo>
                    <a:pt x="20" y="60"/>
                  </a:lnTo>
                  <a:lnTo>
                    <a:pt x="19" y="68"/>
                  </a:lnTo>
                  <a:lnTo>
                    <a:pt x="19" y="75"/>
                  </a:lnTo>
                  <a:lnTo>
                    <a:pt x="20" y="83"/>
                  </a:lnTo>
                  <a:lnTo>
                    <a:pt x="21" y="92"/>
                  </a:lnTo>
                  <a:lnTo>
                    <a:pt x="23" y="101"/>
                  </a:lnTo>
                  <a:lnTo>
                    <a:pt x="25" y="111"/>
                  </a:lnTo>
                  <a:lnTo>
                    <a:pt x="28" y="121"/>
                  </a:lnTo>
                  <a:lnTo>
                    <a:pt x="32" y="129"/>
                  </a:lnTo>
                  <a:lnTo>
                    <a:pt x="38" y="139"/>
                  </a:lnTo>
                  <a:lnTo>
                    <a:pt x="44" y="149"/>
                  </a:lnTo>
                  <a:lnTo>
                    <a:pt x="53" y="158"/>
                  </a:lnTo>
                  <a:lnTo>
                    <a:pt x="64" y="166"/>
                  </a:lnTo>
                  <a:lnTo>
                    <a:pt x="77" y="172"/>
                  </a:lnTo>
                  <a:lnTo>
                    <a:pt x="94" y="178"/>
                  </a:lnTo>
                  <a:lnTo>
                    <a:pt x="113" y="183"/>
                  </a:lnTo>
                  <a:lnTo>
                    <a:pt x="136" y="185"/>
                  </a:lnTo>
                  <a:lnTo>
                    <a:pt x="163" y="188"/>
                  </a:lnTo>
                  <a:lnTo>
                    <a:pt x="195" y="188"/>
                  </a:lnTo>
                  <a:lnTo>
                    <a:pt x="230" y="185"/>
                  </a:lnTo>
                  <a:lnTo>
                    <a:pt x="233" y="184"/>
                  </a:lnTo>
                  <a:lnTo>
                    <a:pt x="235" y="185"/>
                  </a:lnTo>
                  <a:lnTo>
                    <a:pt x="236" y="188"/>
                  </a:lnTo>
                  <a:lnTo>
                    <a:pt x="237" y="190"/>
                  </a:lnTo>
                  <a:lnTo>
                    <a:pt x="237" y="192"/>
                  </a:lnTo>
                  <a:lnTo>
                    <a:pt x="236" y="195"/>
                  </a:lnTo>
                  <a:lnTo>
                    <a:pt x="235" y="199"/>
                  </a:lnTo>
                  <a:lnTo>
                    <a:pt x="234" y="202"/>
                  </a:lnTo>
                  <a:lnTo>
                    <a:pt x="232" y="205"/>
                  </a:lnTo>
                  <a:lnTo>
                    <a:pt x="230" y="209"/>
                  </a:lnTo>
                  <a:lnTo>
                    <a:pt x="228" y="212"/>
                  </a:lnTo>
                  <a:lnTo>
                    <a:pt x="225" y="215"/>
                  </a:lnTo>
                  <a:lnTo>
                    <a:pt x="223" y="217"/>
                  </a:lnTo>
                  <a:lnTo>
                    <a:pt x="222" y="220"/>
                  </a:lnTo>
                  <a:lnTo>
                    <a:pt x="221" y="221"/>
                  </a:lnTo>
                  <a:lnTo>
                    <a:pt x="219" y="221"/>
                  </a:lnTo>
                  <a:lnTo>
                    <a:pt x="212" y="222"/>
                  </a:lnTo>
                  <a:lnTo>
                    <a:pt x="201" y="223"/>
                  </a:lnTo>
                  <a:lnTo>
                    <a:pt x="188" y="223"/>
                  </a:lnTo>
                  <a:lnTo>
                    <a:pt x="173" y="223"/>
                  </a:lnTo>
                  <a:lnTo>
                    <a:pt x="154" y="222"/>
                  </a:lnTo>
                  <a:lnTo>
                    <a:pt x="135" y="220"/>
                  </a:lnTo>
                  <a:lnTo>
                    <a:pt x="116" y="215"/>
                  </a:lnTo>
                  <a:lnTo>
                    <a:pt x="95" y="210"/>
                  </a:lnTo>
                  <a:lnTo>
                    <a:pt x="76" y="203"/>
                  </a:lnTo>
                  <a:lnTo>
                    <a:pt x="56" y="192"/>
                  </a:lnTo>
                  <a:lnTo>
                    <a:pt x="41" y="180"/>
                  </a:lnTo>
                  <a:lnTo>
                    <a:pt x="26" y="165"/>
                  </a:lnTo>
                  <a:lnTo>
                    <a:pt x="14" y="146"/>
                  </a:lnTo>
                  <a:lnTo>
                    <a:pt x="5" y="124"/>
                  </a:lnTo>
                  <a:lnTo>
                    <a:pt x="2" y="97"/>
                  </a:lnTo>
                  <a:lnTo>
                    <a:pt x="0" y="71"/>
                  </a:lnTo>
                  <a:lnTo>
                    <a:pt x="2" y="50"/>
                  </a:lnTo>
                  <a:lnTo>
                    <a:pt x="5" y="34"/>
                  </a:lnTo>
                  <a:lnTo>
                    <a:pt x="11" y="20"/>
                  </a:lnTo>
                  <a:lnTo>
                    <a:pt x="18" y="9"/>
                  </a:lnTo>
                  <a:lnTo>
                    <a:pt x="27" y="4"/>
                  </a:lnTo>
                  <a:lnTo>
                    <a:pt x="36" y="1"/>
                  </a:lnTo>
                  <a:lnTo>
                    <a:pt x="45" y="0"/>
                  </a:lnTo>
                  <a:lnTo>
                    <a:pt x="55" y="1"/>
                  </a:lnTo>
                  <a:lnTo>
                    <a:pt x="65" y="3"/>
                  </a:lnTo>
                  <a:lnTo>
                    <a:pt x="74" y="7"/>
                  </a:lnTo>
                  <a:lnTo>
                    <a:pt x="83" y="13"/>
                  </a:lnTo>
                  <a:lnTo>
                    <a:pt x="89" y="18"/>
                  </a:lnTo>
                  <a:lnTo>
                    <a:pt x="96" y="25"/>
                  </a:lnTo>
                  <a:lnTo>
                    <a:pt x="100" y="31"/>
                  </a:lnTo>
                  <a:lnTo>
                    <a:pt x="102" y="38"/>
                  </a:lnTo>
                  <a:lnTo>
                    <a:pt x="104" y="44"/>
                  </a:lnTo>
                  <a:lnTo>
                    <a:pt x="104" y="49"/>
                  </a:lnTo>
                  <a:lnTo>
                    <a:pt x="104" y="55"/>
                  </a:lnTo>
                  <a:lnTo>
                    <a:pt x="102" y="61"/>
                  </a:lnTo>
                  <a:lnTo>
                    <a:pt x="101" y="66"/>
                  </a:lnTo>
                  <a:lnTo>
                    <a:pt x="99" y="71"/>
                  </a:lnTo>
                  <a:lnTo>
                    <a:pt x="97" y="77"/>
                  </a:lnTo>
                  <a:lnTo>
                    <a:pt x="95" y="81"/>
                  </a:lnTo>
                  <a:lnTo>
                    <a:pt x="91" y="85"/>
                  </a:lnTo>
                  <a:lnTo>
                    <a:pt x="88" y="89"/>
                  </a:lnTo>
                  <a:lnTo>
                    <a:pt x="85" y="93"/>
                  </a:lnTo>
                  <a:lnTo>
                    <a:pt x="82" y="96"/>
                  </a:lnTo>
                  <a:lnTo>
                    <a:pt x="77" y="99"/>
                  </a:lnTo>
                  <a:lnTo>
                    <a:pt x="73" y="101"/>
                  </a:lnTo>
                  <a:lnTo>
                    <a:pt x="68" y="103"/>
                  </a:lnTo>
                  <a:lnTo>
                    <a:pt x="64" y="104"/>
                  </a:lnTo>
                  <a:lnTo>
                    <a:pt x="38" y="83"/>
                  </a:lnTo>
                  <a:close/>
                </a:path>
              </a:pathLst>
            </a:custGeom>
            <a:solidFill>
              <a:srgbClr val="13151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9237" name="Freeform 149"/>
            <p:cNvSpPr>
              <a:spLocks/>
            </p:cNvSpPr>
            <p:nvPr/>
          </p:nvSpPr>
          <p:spPr bwMode="auto">
            <a:xfrm>
              <a:off x="3696" y="2532"/>
              <a:ext cx="17" cy="9"/>
            </a:xfrm>
            <a:custGeom>
              <a:avLst/>
              <a:gdLst>
                <a:gd name="T0" fmla="*/ 0 w 101"/>
                <a:gd name="T1" fmla="*/ 0 h 54"/>
                <a:gd name="T2" fmla="*/ 0 w 101"/>
                <a:gd name="T3" fmla="*/ 0 h 54"/>
                <a:gd name="T4" fmla="*/ 0 w 101"/>
                <a:gd name="T5" fmla="*/ 0 h 54"/>
                <a:gd name="T6" fmla="*/ 0 w 101"/>
                <a:gd name="T7" fmla="*/ 0 h 54"/>
                <a:gd name="T8" fmla="*/ 0 w 101"/>
                <a:gd name="T9" fmla="*/ 0 h 54"/>
                <a:gd name="T10" fmla="*/ 0 w 101"/>
                <a:gd name="T11" fmla="*/ 0 h 54"/>
                <a:gd name="T12" fmla="*/ 0 w 101"/>
                <a:gd name="T13" fmla="*/ 0 h 54"/>
                <a:gd name="T14" fmla="*/ 0 w 101"/>
                <a:gd name="T15" fmla="*/ 0 h 54"/>
                <a:gd name="T16" fmla="*/ 0 w 101"/>
                <a:gd name="T17" fmla="*/ 0 h 54"/>
                <a:gd name="T18" fmla="*/ 0 w 101"/>
                <a:gd name="T19" fmla="*/ 0 h 54"/>
                <a:gd name="T20" fmla="*/ 0 w 101"/>
                <a:gd name="T21" fmla="*/ 0 h 54"/>
                <a:gd name="T22" fmla="*/ 0 w 101"/>
                <a:gd name="T23" fmla="*/ 0 h 54"/>
                <a:gd name="T24" fmla="*/ 0 w 101"/>
                <a:gd name="T25" fmla="*/ 0 h 54"/>
                <a:gd name="T26" fmla="*/ 0 w 101"/>
                <a:gd name="T27" fmla="*/ 0 h 54"/>
                <a:gd name="T28" fmla="*/ 0 w 101"/>
                <a:gd name="T29" fmla="*/ 0 h 54"/>
                <a:gd name="T30" fmla="*/ 0 w 101"/>
                <a:gd name="T31" fmla="*/ 0 h 54"/>
                <a:gd name="T32" fmla="*/ 0 w 101"/>
                <a:gd name="T33" fmla="*/ 0 h 54"/>
                <a:gd name="T34" fmla="*/ 0 w 101"/>
                <a:gd name="T35" fmla="*/ 0 h 54"/>
                <a:gd name="T36" fmla="*/ 0 w 101"/>
                <a:gd name="T37" fmla="*/ 0 h 54"/>
                <a:gd name="T38" fmla="*/ 0 w 101"/>
                <a:gd name="T39" fmla="*/ 0 h 54"/>
                <a:gd name="T40" fmla="*/ 0 w 101"/>
                <a:gd name="T41" fmla="*/ 0 h 54"/>
                <a:gd name="T42" fmla="*/ 0 w 101"/>
                <a:gd name="T43" fmla="*/ 0 h 54"/>
                <a:gd name="T44" fmla="*/ 0 w 101"/>
                <a:gd name="T45" fmla="*/ 0 h 54"/>
                <a:gd name="T46" fmla="*/ 0 w 101"/>
                <a:gd name="T47" fmla="*/ 0 h 54"/>
                <a:gd name="T48" fmla="*/ 0 w 101"/>
                <a:gd name="T49" fmla="*/ 0 h 54"/>
                <a:gd name="T50" fmla="*/ 0 w 101"/>
                <a:gd name="T51" fmla="*/ 0 h 54"/>
                <a:gd name="T52" fmla="*/ 0 w 101"/>
                <a:gd name="T53" fmla="*/ 0 h 54"/>
                <a:gd name="T54" fmla="*/ 0 w 101"/>
                <a:gd name="T55" fmla="*/ 0 h 54"/>
                <a:gd name="T56" fmla="*/ 0 w 101"/>
                <a:gd name="T57" fmla="*/ 0 h 54"/>
                <a:gd name="T58" fmla="*/ 0 w 101"/>
                <a:gd name="T59" fmla="*/ 0 h 54"/>
                <a:gd name="T60" fmla="*/ 0 w 101"/>
                <a:gd name="T61" fmla="*/ 0 h 54"/>
                <a:gd name="T62" fmla="*/ 0 w 101"/>
                <a:gd name="T63" fmla="*/ 0 h 54"/>
                <a:gd name="T64" fmla="*/ 0 w 101"/>
                <a:gd name="T65" fmla="*/ 0 h 5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01"/>
                <a:gd name="T100" fmla="*/ 0 h 54"/>
                <a:gd name="T101" fmla="*/ 101 w 101"/>
                <a:gd name="T102" fmla="*/ 54 h 5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01" h="54">
                  <a:moveTo>
                    <a:pt x="0" y="48"/>
                  </a:moveTo>
                  <a:lnTo>
                    <a:pt x="0" y="48"/>
                  </a:lnTo>
                  <a:lnTo>
                    <a:pt x="0" y="45"/>
                  </a:lnTo>
                  <a:lnTo>
                    <a:pt x="1" y="43"/>
                  </a:lnTo>
                  <a:lnTo>
                    <a:pt x="1" y="40"/>
                  </a:lnTo>
                  <a:lnTo>
                    <a:pt x="4" y="37"/>
                  </a:lnTo>
                  <a:lnTo>
                    <a:pt x="5" y="32"/>
                  </a:lnTo>
                  <a:lnTo>
                    <a:pt x="7" y="28"/>
                  </a:lnTo>
                  <a:lnTo>
                    <a:pt x="10" y="23"/>
                  </a:lnTo>
                  <a:lnTo>
                    <a:pt x="12" y="19"/>
                  </a:lnTo>
                  <a:lnTo>
                    <a:pt x="16" y="15"/>
                  </a:lnTo>
                  <a:lnTo>
                    <a:pt x="20" y="11"/>
                  </a:lnTo>
                  <a:lnTo>
                    <a:pt x="26" y="8"/>
                  </a:lnTo>
                  <a:lnTo>
                    <a:pt x="31" y="5"/>
                  </a:lnTo>
                  <a:lnTo>
                    <a:pt x="38" y="2"/>
                  </a:lnTo>
                  <a:lnTo>
                    <a:pt x="44" y="0"/>
                  </a:lnTo>
                  <a:lnTo>
                    <a:pt x="52" y="0"/>
                  </a:lnTo>
                  <a:lnTo>
                    <a:pt x="60" y="0"/>
                  </a:lnTo>
                  <a:lnTo>
                    <a:pt x="67" y="1"/>
                  </a:lnTo>
                  <a:lnTo>
                    <a:pt x="74" y="4"/>
                  </a:lnTo>
                  <a:lnTo>
                    <a:pt x="79" y="8"/>
                  </a:lnTo>
                  <a:lnTo>
                    <a:pt x="84" y="11"/>
                  </a:lnTo>
                  <a:lnTo>
                    <a:pt x="87" y="16"/>
                  </a:lnTo>
                  <a:lnTo>
                    <a:pt x="90" y="20"/>
                  </a:lnTo>
                  <a:lnTo>
                    <a:pt x="94" y="26"/>
                  </a:lnTo>
                  <a:lnTo>
                    <a:pt x="96" y="29"/>
                  </a:lnTo>
                  <a:lnTo>
                    <a:pt x="98" y="34"/>
                  </a:lnTo>
                  <a:lnTo>
                    <a:pt x="99" y="39"/>
                  </a:lnTo>
                  <a:lnTo>
                    <a:pt x="100" y="43"/>
                  </a:lnTo>
                  <a:lnTo>
                    <a:pt x="100" y="48"/>
                  </a:lnTo>
                  <a:lnTo>
                    <a:pt x="101" y="50"/>
                  </a:lnTo>
                  <a:lnTo>
                    <a:pt x="101" y="53"/>
                  </a:lnTo>
                  <a:lnTo>
                    <a:pt x="101" y="54"/>
                  </a:lnTo>
                  <a:lnTo>
                    <a:pt x="79" y="52"/>
                  </a:lnTo>
                  <a:lnTo>
                    <a:pt x="79" y="51"/>
                  </a:lnTo>
                  <a:lnTo>
                    <a:pt x="79" y="50"/>
                  </a:lnTo>
                  <a:lnTo>
                    <a:pt x="79" y="49"/>
                  </a:lnTo>
                  <a:lnTo>
                    <a:pt x="79" y="46"/>
                  </a:lnTo>
                  <a:lnTo>
                    <a:pt x="78" y="43"/>
                  </a:lnTo>
                  <a:lnTo>
                    <a:pt x="78" y="41"/>
                  </a:lnTo>
                  <a:lnTo>
                    <a:pt x="78" y="38"/>
                  </a:lnTo>
                  <a:lnTo>
                    <a:pt x="77" y="34"/>
                  </a:lnTo>
                  <a:lnTo>
                    <a:pt x="76" y="31"/>
                  </a:lnTo>
                  <a:lnTo>
                    <a:pt x="74" y="28"/>
                  </a:lnTo>
                  <a:lnTo>
                    <a:pt x="73" y="26"/>
                  </a:lnTo>
                  <a:lnTo>
                    <a:pt x="69" y="22"/>
                  </a:lnTo>
                  <a:lnTo>
                    <a:pt x="67" y="20"/>
                  </a:lnTo>
                  <a:lnTo>
                    <a:pt x="63" y="19"/>
                  </a:lnTo>
                  <a:lnTo>
                    <a:pt x="58" y="17"/>
                  </a:lnTo>
                  <a:lnTo>
                    <a:pt x="54" y="17"/>
                  </a:lnTo>
                  <a:lnTo>
                    <a:pt x="50" y="17"/>
                  </a:lnTo>
                  <a:lnTo>
                    <a:pt x="45" y="18"/>
                  </a:lnTo>
                  <a:lnTo>
                    <a:pt x="41" y="19"/>
                  </a:lnTo>
                  <a:lnTo>
                    <a:pt x="39" y="21"/>
                  </a:lnTo>
                  <a:lnTo>
                    <a:pt x="35" y="23"/>
                  </a:lnTo>
                  <a:lnTo>
                    <a:pt x="33" y="26"/>
                  </a:lnTo>
                  <a:lnTo>
                    <a:pt x="31" y="28"/>
                  </a:lnTo>
                  <a:lnTo>
                    <a:pt x="30" y="31"/>
                  </a:lnTo>
                  <a:lnTo>
                    <a:pt x="29" y="33"/>
                  </a:lnTo>
                  <a:lnTo>
                    <a:pt x="28" y="37"/>
                  </a:lnTo>
                  <a:lnTo>
                    <a:pt x="27" y="39"/>
                  </a:lnTo>
                  <a:lnTo>
                    <a:pt x="27" y="41"/>
                  </a:lnTo>
                  <a:lnTo>
                    <a:pt x="27" y="43"/>
                  </a:lnTo>
                  <a:lnTo>
                    <a:pt x="27" y="44"/>
                  </a:lnTo>
                  <a:lnTo>
                    <a:pt x="27" y="45"/>
                  </a:lnTo>
                  <a:lnTo>
                    <a:pt x="0" y="48"/>
                  </a:lnTo>
                  <a:close/>
                </a:path>
              </a:pathLst>
            </a:custGeom>
            <a:solidFill>
              <a:srgbClr val="13151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9238" name="Freeform 150"/>
            <p:cNvSpPr>
              <a:spLocks/>
            </p:cNvSpPr>
            <p:nvPr/>
          </p:nvSpPr>
          <p:spPr bwMode="auto">
            <a:xfrm>
              <a:off x="3719" y="2514"/>
              <a:ext cx="9" cy="16"/>
            </a:xfrm>
            <a:custGeom>
              <a:avLst/>
              <a:gdLst>
                <a:gd name="T0" fmla="*/ 0 w 54"/>
                <a:gd name="T1" fmla="*/ 0 h 99"/>
                <a:gd name="T2" fmla="*/ 0 w 54"/>
                <a:gd name="T3" fmla="*/ 0 h 99"/>
                <a:gd name="T4" fmla="*/ 0 w 54"/>
                <a:gd name="T5" fmla="*/ 0 h 99"/>
                <a:gd name="T6" fmla="*/ 0 w 54"/>
                <a:gd name="T7" fmla="*/ 0 h 99"/>
                <a:gd name="T8" fmla="*/ 0 w 54"/>
                <a:gd name="T9" fmla="*/ 0 h 99"/>
                <a:gd name="T10" fmla="*/ 0 w 54"/>
                <a:gd name="T11" fmla="*/ 0 h 99"/>
                <a:gd name="T12" fmla="*/ 0 w 54"/>
                <a:gd name="T13" fmla="*/ 0 h 99"/>
                <a:gd name="T14" fmla="*/ 0 w 54"/>
                <a:gd name="T15" fmla="*/ 0 h 99"/>
                <a:gd name="T16" fmla="*/ 0 w 54"/>
                <a:gd name="T17" fmla="*/ 0 h 99"/>
                <a:gd name="T18" fmla="*/ 0 w 54"/>
                <a:gd name="T19" fmla="*/ 0 h 99"/>
                <a:gd name="T20" fmla="*/ 0 w 54"/>
                <a:gd name="T21" fmla="*/ 0 h 99"/>
                <a:gd name="T22" fmla="*/ 0 w 54"/>
                <a:gd name="T23" fmla="*/ 0 h 99"/>
                <a:gd name="T24" fmla="*/ 0 w 54"/>
                <a:gd name="T25" fmla="*/ 0 h 99"/>
                <a:gd name="T26" fmla="*/ 0 w 54"/>
                <a:gd name="T27" fmla="*/ 0 h 99"/>
                <a:gd name="T28" fmla="*/ 0 w 54"/>
                <a:gd name="T29" fmla="*/ 0 h 99"/>
                <a:gd name="T30" fmla="*/ 0 w 54"/>
                <a:gd name="T31" fmla="*/ 0 h 99"/>
                <a:gd name="T32" fmla="*/ 0 w 54"/>
                <a:gd name="T33" fmla="*/ 0 h 99"/>
                <a:gd name="T34" fmla="*/ 0 w 54"/>
                <a:gd name="T35" fmla="*/ 0 h 99"/>
                <a:gd name="T36" fmla="*/ 0 w 54"/>
                <a:gd name="T37" fmla="*/ 0 h 99"/>
                <a:gd name="T38" fmla="*/ 0 w 54"/>
                <a:gd name="T39" fmla="*/ 0 h 99"/>
                <a:gd name="T40" fmla="*/ 0 w 54"/>
                <a:gd name="T41" fmla="*/ 0 h 99"/>
                <a:gd name="T42" fmla="*/ 0 w 54"/>
                <a:gd name="T43" fmla="*/ 0 h 99"/>
                <a:gd name="T44" fmla="*/ 0 w 54"/>
                <a:gd name="T45" fmla="*/ 0 h 99"/>
                <a:gd name="T46" fmla="*/ 0 w 54"/>
                <a:gd name="T47" fmla="*/ 0 h 99"/>
                <a:gd name="T48" fmla="*/ 0 w 54"/>
                <a:gd name="T49" fmla="*/ 0 h 99"/>
                <a:gd name="T50" fmla="*/ 0 w 54"/>
                <a:gd name="T51" fmla="*/ 0 h 99"/>
                <a:gd name="T52" fmla="*/ 0 w 54"/>
                <a:gd name="T53" fmla="*/ 0 h 99"/>
                <a:gd name="T54" fmla="*/ 0 w 54"/>
                <a:gd name="T55" fmla="*/ 0 h 99"/>
                <a:gd name="T56" fmla="*/ 0 w 54"/>
                <a:gd name="T57" fmla="*/ 0 h 99"/>
                <a:gd name="T58" fmla="*/ 0 w 54"/>
                <a:gd name="T59" fmla="*/ 0 h 99"/>
                <a:gd name="T60" fmla="*/ 0 w 54"/>
                <a:gd name="T61" fmla="*/ 0 h 99"/>
                <a:gd name="T62" fmla="*/ 0 w 54"/>
                <a:gd name="T63" fmla="*/ 0 h 99"/>
                <a:gd name="T64" fmla="*/ 0 w 54"/>
                <a:gd name="T65" fmla="*/ 0 h 9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54"/>
                <a:gd name="T100" fmla="*/ 0 h 99"/>
                <a:gd name="T101" fmla="*/ 54 w 54"/>
                <a:gd name="T102" fmla="*/ 99 h 99"/>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54" h="99">
                  <a:moveTo>
                    <a:pt x="49" y="99"/>
                  </a:moveTo>
                  <a:lnTo>
                    <a:pt x="48" y="99"/>
                  </a:lnTo>
                  <a:lnTo>
                    <a:pt x="45" y="99"/>
                  </a:lnTo>
                  <a:lnTo>
                    <a:pt x="43" y="98"/>
                  </a:lnTo>
                  <a:lnTo>
                    <a:pt x="40" y="97"/>
                  </a:lnTo>
                  <a:lnTo>
                    <a:pt x="37" y="96"/>
                  </a:lnTo>
                  <a:lnTo>
                    <a:pt x="33" y="95"/>
                  </a:lnTo>
                  <a:lnTo>
                    <a:pt x="28" y="93"/>
                  </a:lnTo>
                  <a:lnTo>
                    <a:pt x="23" y="90"/>
                  </a:lnTo>
                  <a:lnTo>
                    <a:pt x="19" y="87"/>
                  </a:lnTo>
                  <a:lnTo>
                    <a:pt x="15" y="84"/>
                  </a:lnTo>
                  <a:lnTo>
                    <a:pt x="11" y="79"/>
                  </a:lnTo>
                  <a:lnTo>
                    <a:pt x="8" y="75"/>
                  </a:lnTo>
                  <a:lnTo>
                    <a:pt x="5" y="70"/>
                  </a:lnTo>
                  <a:lnTo>
                    <a:pt x="1" y="63"/>
                  </a:lnTo>
                  <a:lnTo>
                    <a:pt x="0" y="56"/>
                  </a:lnTo>
                  <a:lnTo>
                    <a:pt x="0" y="49"/>
                  </a:lnTo>
                  <a:lnTo>
                    <a:pt x="0" y="41"/>
                  </a:lnTo>
                  <a:lnTo>
                    <a:pt x="1" y="33"/>
                  </a:lnTo>
                  <a:lnTo>
                    <a:pt x="4" y="28"/>
                  </a:lnTo>
                  <a:lnTo>
                    <a:pt x="7" y="22"/>
                  </a:lnTo>
                  <a:lnTo>
                    <a:pt x="11" y="17"/>
                  </a:lnTo>
                  <a:lnTo>
                    <a:pt x="15" y="13"/>
                  </a:lnTo>
                  <a:lnTo>
                    <a:pt x="20" y="10"/>
                  </a:lnTo>
                  <a:lnTo>
                    <a:pt x="24" y="8"/>
                  </a:lnTo>
                  <a:lnTo>
                    <a:pt x="29" y="5"/>
                  </a:lnTo>
                  <a:lnTo>
                    <a:pt x="34" y="4"/>
                  </a:lnTo>
                  <a:lnTo>
                    <a:pt x="39" y="2"/>
                  </a:lnTo>
                  <a:lnTo>
                    <a:pt x="43" y="1"/>
                  </a:lnTo>
                  <a:lnTo>
                    <a:pt x="46" y="0"/>
                  </a:lnTo>
                  <a:lnTo>
                    <a:pt x="50" y="0"/>
                  </a:lnTo>
                  <a:lnTo>
                    <a:pt x="52" y="0"/>
                  </a:lnTo>
                  <a:lnTo>
                    <a:pt x="54" y="0"/>
                  </a:lnTo>
                  <a:lnTo>
                    <a:pt x="51" y="23"/>
                  </a:lnTo>
                  <a:lnTo>
                    <a:pt x="51" y="22"/>
                  </a:lnTo>
                  <a:lnTo>
                    <a:pt x="50" y="22"/>
                  </a:lnTo>
                  <a:lnTo>
                    <a:pt x="48" y="22"/>
                  </a:lnTo>
                  <a:lnTo>
                    <a:pt x="46" y="23"/>
                  </a:lnTo>
                  <a:lnTo>
                    <a:pt x="43" y="23"/>
                  </a:lnTo>
                  <a:lnTo>
                    <a:pt x="41" y="23"/>
                  </a:lnTo>
                  <a:lnTo>
                    <a:pt x="38" y="24"/>
                  </a:lnTo>
                  <a:lnTo>
                    <a:pt x="34" y="26"/>
                  </a:lnTo>
                  <a:lnTo>
                    <a:pt x="32" y="27"/>
                  </a:lnTo>
                  <a:lnTo>
                    <a:pt x="29" y="29"/>
                  </a:lnTo>
                  <a:lnTo>
                    <a:pt x="26" y="31"/>
                  </a:lnTo>
                  <a:lnTo>
                    <a:pt x="23" y="33"/>
                  </a:lnTo>
                  <a:lnTo>
                    <a:pt x="21" y="37"/>
                  </a:lnTo>
                  <a:lnTo>
                    <a:pt x="20" y="40"/>
                  </a:lnTo>
                  <a:lnTo>
                    <a:pt x="18" y="44"/>
                  </a:lnTo>
                  <a:lnTo>
                    <a:pt x="18" y="50"/>
                  </a:lnTo>
                  <a:lnTo>
                    <a:pt x="18" y="54"/>
                  </a:lnTo>
                  <a:lnTo>
                    <a:pt x="19" y="59"/>
                  </a:lnTo>
                  <a:lnTo>
                    <a:pt x="20" y="62"/>
                  </a:lnTo>
                  <a:lnTo>
                    <a:pt x="22" y="64"/>
                  </a:lnTo>
                  <a:lnTo>
                    <a:pt x="23" y="67"/>
                  </a:lnTo>
                  <a:lnTo>
                    <a:pt x="27" y="70"/>
                  </a:lnTo>
                  <a:lnTo>
                    <a:pt x="29" y="71"/>
                  </a:lnTo>
                  <a:lnTo>
                    <a:pt x="32" y="73"/>
                  </a:lnTo>
                  <a:lnTo>
                    <a:pt x="34" y="73"/>
                  </a:lnTo>
                  <a:lnTo>
                    <a:pt x="37" y="74"/>
                  </a:lnTo>
                  <a:lnTo>
                    <a:pt x="39" y="74"/>
                  </a:lnTo>
                  <a:lnTo>
                    <a:pt x="42" y="75"/>
                  </a:lnTo>
                  <a:lnTo>
                    <a:pt x="43" y="75"/>
                  </a:lnTo>
                  <a:lnTo>
                    <a:pt x="44" y="75"/>
                  </a:lnTo>
                  <a:lnTo>
                    <a:pt x="45" y="75"/>
                  </a:lnTo>
                  <a:lnTo>
                    <a:pt x="46" y="75"/>
                  </a:lnTo>
                  <a:lnTo>
                    <a:pt x="49" y="99"/>
                  </a:lnTo>
                  <a:close/>
                </a:path>
              </a:pathLst>
            </a:custGeom>
            <a:solidFill>
              <a:srgbClr val="13151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9239" name="Freeform 151"/>
            <p:cNvSpPr>
              <a:spLocks/>
            </p:cNvSpPr>
            <p:nvPr/>
          </p:nvSpPr>
          <p:spPr bwMode="auto">
            <a:xfrm>
              <a:off x="3626" y="2387"/>
              <a:ext cx="47" cy="5"/>
            </a:xfrm>
            <a:custGeom>
              <a:avLst/>
              <a:gdLst>
                <a:gd name="T0" fmla="*/ 0 w 278"/>
                <a:gd name="T1" fmla="*/ 0 h 31"/>
                <a:gd name="T2" fmla="*/ 0 w 278"/>
                <a:gd name="T3" fmla="*/ 0 h 31"/>
                <a:gd name="T4" fmla="*/ 0 w 278"/>
                <a:gd name="T5" fmla="*/ 0 h 31"/>
                <a:gd name="T6" fmla="*/ 0 w 278"/>
                <a:gd name="T7" fmla="*/ 0 h 31"/>
                <a:gd name="T8" fmla="*/ 0 w 278"/>
                <a:gd name="T9" fmla="*/ 0 h 31"/>
                <a:gd name="T10" fmla="*/ 0 w 278"/>
                <a:gd name="T11" fmla="*/ 0 h 31"/>
                <a:gd name="T12" fmla="*/ 0 w 278"/>
                <a:gd name="T13" fmla="*/ 0 h 31"/>
                <a:gd name="T14" fmla="*/ 0 w 278"/>
                <a:gd name="T15" fmla="*/ 0 h 31"/>
                <a:gd name="T16" fmla="*/ 0 w 278"/>
                <a:gd name="T17" fmla="*/ 0 h 31"/>
                <a:gd name="T18" fmla="*/ 0 w 278"/>
                <a:gd name="T19" fmla="*/ 0 h 31"/>
                <a:gd name="T20" fmla="*/ 0 w 278"/>
                <a:gd name="T21" fmla="*/ 0 h 31"/>
                <a:gd name="T22" fmla="*/ 0 w 278"/>
                <a:gd name="T23" fmla="*/ 0 h 31"/>
                <a:gd name="T24" fmla="*/ 0 w 278"/>
                <a:gd name="T25" fmla="*/ 0 h 31"/>
                <a:gd name="T26" fmla="*/ 0 w 278"/>
                <a:gd name="T27" fmla="*/ 0 h 31"/>
                <a:gd name="T28" fmla="*/ 0 w 278"/>
                <a:gd name="T29" fmla="*/ 0 h 31"/>
                <a:gd name="T30" fmla="*/ 0 w 278"/>
                <a:gd name="T31" fmla="*/ 0 h 31"/>
                <a:gd name="T32" fmla="*/ 0 w 278"/>
                <a:gd name="T33" fmla="*/ 0 h 31"/>
                <a:gd name="T34" fmla="*/ 0 w 278"/>
                <a:gd name="T35" fmla="*/ 0 h 31"/>
                <a:gd name="T36" fmla="*/ 0 w 278"/>
                <a:gd name="T37" fmla="*/ 0 h 31"/>
                <a:gd name="T38" fmla="*/ 0 w 278"/>
                <a:gd name="T39" fmla="*/ 0 h 31"/>
                <a:gd name="T40" fmla="*/ 0 w 278"/>
                <a:gd name="T41" fmla="*/ 0 h 31"/>
                <a:gd name="T42" fmla="*/ 0 w 278"/>
                <a:gd name="T43" fmla="*/ 0 h 31"/>
                <a:gd name="T44" fmla="*/ 0 w 278"/>
                <a:gd name="T45" fmla="*/ 0 h 31"/>
                <a:gd name="T46" fmla="*/ 0 w 278"/>
                <a:gd name="T47" fmla="*/ 0 h 31"/>
                <a:gd name="T48" fmla="*/ 0 w 278"/>
                <a:gd name="T49" fmla="*/ 0 h 31"/>
                <a:gd name="T50" fmla="*/ 0 w 278"/>
                <a:gd name="T51" fmla="*/ 0 h 31"/>
                <a:gd name="T52" fmla="*/ 0 w 278"/>
                <a:gd name="T53" fmla="*/ 0 h 31"/>
                <a:gd name="T54" fmla="*/ 0 w 278"/>
                <a:gd name="T55" fmla="*/ 0 h 31"/>
                <a:gd name="T56" fmla="*/ 0 w 278"/>
                <a:gd name="T57" fmla="*/ 0 h 31"/>
                <a:gd name="T58" fmla="*/ 0 w 278"/>
                <a:gd name="T59" fmla="*/ 0 h 31"/>
                <a:gd name="T60" fmla="*/ 0 w 278"/>
                <a:gd name="T61" fmla="*/ 0 h 31"/>
                <a:gd name="T62" fmla="*/ 0 w 278"/>
                <a:gd name="T63" fmla="*/ 0 h 31"/>
                <a:gd name="T64" fmla="*/ 0 w 278"/>
                <a:gd name="T65" fmla="*/ 0 h 31"/>
                <a:gd name="T66" fmla="*/ 0 w 278"/>
                <a:gd name="T67" fmla="*/ 0 h 31"/>
                <a:gd name="T68" fmla="*/ 0 w 278"/>
                <a:gd name="T69" fmla="*/ 0 h 31"/>
                <a:gd name="T70" fmla="*/ 0 w 278"/>
                <a:gd name="T71" fmla="*/ 0 h 31"/>
                <a:gd name="T72" fmla="*/ 0 w 278"/>
                <a:gd name="T73" fmla="*/ 0 h 31"/>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278"/>
                <a:gd name="T112" fmla="*/ 0 h 31"/>
                <a:gd name="T113" fmla="*/ 278 w 278"/>
                <a:gd name="T114" fmla="*/ 31 h 31"/>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278" h="31">
                  <a:moveTo>
                    <a:pt x="208" y="0"/>
                  </a:moveTo>
                  <a:lnTo>
                    <a:pt x="202" y="0"/>
                  </a:lnTo>
                  <a:lnTo>
                    <a:pt x="197" y="0"/>
                  </a:lnTo>
                  <a:lnTo>
                    <a:pt x="190" y="0"/>
                  </a:lnTo>
                  <a:lnTo>
                    <a:pt x="183" y="1"/>
                  </a:lnTo>
                  <a:lnTo>
                    <a:pt x="176" y="1"/>
                  </a:lnTo>
                  <a:lnTo>
                    <a:pt x="168" y="1"/>
                  </a:lnTo>
                  <a:lnTo>
                    <a:pt x="160" y="1"/>
                  </a:lnTo>
                  <a:lnTo>
                    <a:pt x="153" y="1"/>
                  </a:lnTo>
                  <a:lnTo>
                    <a:pt x="143" y="1"/>
                  </a:lnTo>
                  <a:lnTo>
                    <a:pt x="134" y="1"/>
                  </a:lnTo>
                  <a:lnTo>
                    <a:pt x="125" y="1"/>
                  </a:lnTo>
                  <a:lnTo>
                    <a:pt x="115" y="2"/>
                  </a:lnTo>
                  <a:lnTo>
                    <a:pt x="105" y="2"/>
                  </a:lnTo>
                  <a:lnTo>
                    <a:pt x="96" y="2"/>
                  </a:lnTo>
                  <a:lnTo>
                    <a:pt x="86" y="2"/>
                  </a:lnTo>
                  <a:lnTo>
                    <a:pt x="75" y="3"/>
                  </a:lnTo>
                  <a:lnTo>
                    <a:pt x="0" y="18"/>
                  </a:lnTo>
                  <a:lnTo>
                    <a:pt x="87" y="31"/>
                  </a:lnTo>
                  <a:lnTo>
                    <a:pt x="91" y="31"/>
                  </a:lnTo>
                  <a:lnTo>
                    <a:pt x="98" y="31"/>
                  </a:lnTo>
                  <a:lnTo>
                    <a:pt x="103" y="31"/>
                  </a:lnTo>
                  <a:lnTo>
                    <a:pt x="111" y="31"/>
                  </a:lnTo>
                  <a:lnTo>
                    <a:pt x="118" y="30"/>
                  </a:lnTo>
                  <a:lnTo>
                    <a:pt x="124" y="30"/>
                  </a:lnTo>
                  <a:lnTo>
                    <a:pt x="132" y="30"/>
                  </a:lnTo>
                  <a:lnTo>
                    <a:pt x="139" y="30"/>
                  </a:lnTo>
                  <a:lnTo>
                    <a:pt x="147" y="30"/>
                  </a:lnTo>
                  <a:lnTo>
                    <a:pt x="156" y="30"/>
                  </a:lnTo>
                  <a:lnTo>
                    <a:pt x="164" y="29"/>
                  </a:lnTo>
                  <a:lnTo>
                    <a:pt x="172" y="29"/>
                  </a:lnTo>
                  <a:lnTo>
                    <a:pt x="181" y="29"/>
                  </a:lnTo>
                  <a:lnTo>
                    <a:pt x="191" y="29"/>
                  </a:lnTo>
                  <a:lnTo>
                    <a:pt x="200" y="29"/>
                  </a:lnTo>
                  <a:lnTo>
                    <a:pt x="209" y="29"/>
                  </a:lnTo>
                  <a:lnTo>
                    <a:pt x="278" y="12"/>
                  </a:lnTo>
                  <a:lnTo>
                    <a:pt x="208" y="0"/>
                  </a:lnTo>
                  <a:close/>
                </a:path>
              </a:pathLst>
            </a:custGeom>
            <a:solidFill>
              <a:srgbClr val="13151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9240" name="Freeform 152"/>
            <p:cNvSpPr>
              <a:spLocks/>
            </p:cNvSpPr>
            <p:nvPr/>
          </p:nvSpPr>
          <p:spPr bwMode="auto">
            <a:xfrm>
              <a:off x="3570" y="2386"/>
              <a:ext cx="162" cy="159"/>
            </a:xfrm>
            <a:custGeom>
              <a:avLst/>
              <a:gdLst>
                <a:gd name="T0" fmla="*/ 0 w 969"/>
                <a:gd name="T1" fmla="*/ 0 h 953"/>
                <a:gd name="T2" fmla="*/ 0 w 969"/>
                <a:gd name="T3" fmla="*/ 0 h 953"/>
                <a:gd name="T4" fmla="*/ 0 w 969"/>
                <a:gd name="T5" fmla="*/ 0 h 953"/>
                <a:gd name="T6" fmla="*/ 0 w 969"/>
                <a:gd name="T7" fmla="*/ 0 h 953"/>
                <a:gd name="T8" fmla="*/ 0 w 969"/>
                <a:gd name="T9" fmla="*/ 0 h 953"/>
                <a:gd name="T10" fmla="*/ 0 w 969"/>
                <a:gd name="T11" fmla="*/ 0 h 953"/>
                <a:gd name="T12" fmla="*/ 0 w 969"/>
                <a:gd name="T13" fmla="*/ 1 h 953"/>
                <a:gd name="T14" fmla="*/ 0 w 969"/>
                <a:gd name="T15" fmla="*/ 1 h 953"/>
                <a:gd name="T16" fmla="*/ 0 w 969"/>
                <a:gd name="T17" fmla="*/ 1 h 953"/>
                <a:gd name="T18" fmla="*/ 0 w 969"/>
                <a:gd name="T19" fmla="*/ 1 h 953"/>
                <a:gd name="T20" fmla="*/ 0 w 969"/>
                <a:gd name="T21" fmla="*/ 1 h 953"/>
                <a:gd name="T22" fmla="*/ 0 w 969"/>
                <a:gd name="T23" fmla="*/ 1 h 953"/>
                <a:gd name="T24" fmla="*/ 0 w 969"/>
                <a:gd name="T25" fmla="*/ 1 h 953"/>
                <a:gd name="T26" fmla="*/ 1 w 969"/>
                <a:gd name="T27" fmla="*/ 1 h 953"/>
                <a:gd name="T28" fmla="*/ 1 w 969"/>
                <a:gd name="T29" fmla="*/ 1 h 953"/>
                <a:gd name="T30" fmla="*/ 1 w 969"/>
                <a:gd name="T31" fmla="*/ 1 h 953"/>
                <a:gd name="T32" fmla="*/ 1 w 969"/>
                <a:gd name="T33" fmla="*/ 1 h 953"/>
                <a:gd name="T34" fmla="*/ 1 w 969"/>
                <a:gd name="T35" fmla="*/ 1 h 953"/>
                <a:gd name="T36" fmla="*/ 1 w 969"/>
                <a:gd name="T37" fmla="*/ 1 h 953"/>
                <a:gd name="T38" fmla="*/ 1 w 969"/>
                <a:gd name="T39" fmla="*/ 0 h 953"/>
                <a:gd name="T40" fmla="*/ 1 w 969"/>
                <a:gd name="T41" fmla="*/ 0 h 953"/>
                <a:gd name="T42" fmla="*/ 1 w 969"/>
                <a:gd name="T43" fmla="*/ 0 h 953"/>
                <a:gd name="T44" fmla="*/ 1 w 969"/>
                <a:gd name="T45" fmla="*/ 0 h 953"/>
                <a:gd name="T46" fmla="*/ 1 w 969"/>
                <a:gd name="T47" fmla="*/ 0 h 953"/>
                <a:gd name="T48" fmla="*/ 1 w 969"/>
                <a:gd name="T49" fmla="*/ 0 h 953"/>
                <a:gd name="T50" fmla="*/ 1 w 969"/>
                <a:gd name="T51" fmla="*/ 0 h 953"/>
                <a:gd name="T52" fmla="*/ 1 w 969"/>
                <a:gd name="T53" fmla="*/ 0 h 953"/>
                <a:gd name="T54" fmla="*/ 1 w 969"/>
                <a:gd name="T55" fmla="*/ 0 h 953"/>
                <a:gd name="T56" fmla="*/ 1 w 969"/>
                <a:gd name="T57" fmla="*/ 0 h 953"/>
                <a:gd name="T58" fmla="*/ 1 w 969"/>
                <a:gd name="T59" fmla="*/ 0 h 953"/>
                <a:gd name="T60" fmla="*/ 1 w 969"/>
                <a:gd name="T61" fmla="*/ 0 h 953"/>
                <a:gd name="T62" fmla="*/ 1 w 969"/>
                <a:gd name="T63" fmla="*/ 0 h 953"/>
                <a:gd name="T64" fmla="*/ 1 w 969"/>
                <a:gd name="T65" fmla="*/ 1 h 953"/>
                <a:gd name="T66" fmla="*/ 1 w 969"/>
                <a:gd name="T67" fmla="*/ 1 h 953"/>
                <a:gd name="T68" fmla="*/ 1 w 969"/>
                <a:gd name="T69" fmla="*/ 1 h 953"/>
                <a:gd name="T70" fmla="*/ 1 w 969"/>
                <a:gd name="T71" fmla="*/ 1 h 953"/>
                <a:gd name="T72" fmla="*/ 1 w 969"/>
                <a:gd name="T73" fmla="*/ 1 h 953"/>
                <a:gd name="T74" fmla="*/ 1 w 969"/>
                <a:gd name="T75" fmla="*/ 1 h 953"/>
                <a:gd name="T76" fmla="*/ 0 w 969"/>
                <a:gd name="T77" fmla="*/ 1 h 953"/>
                <a:gd name="T78" fmla="*/ 0 w 969"/>
                <a:gd name="T79" fmla="*/ 1 h 953"/>
                <a:gd name="T80" fmla="*/ 0 w 969"/>
                <a:gd name="T81" fmla="*/ 1 h 953"/>
                <a:gd name="T82" fmla="*/ 0 w 969"/>
                <a:gd name="T83" fmla="*/ 1 h 953"/>
                <a:gd name="T84" fmla="*/ 0 w 969"/>
                <a:gd name="T85" fmla="*/ 1 h 953"/>
                <a:gd name="T86" fmla="*/ 0 w 969"/>
                <a:gd name="T87" fmla="*/ 1 h 953"/>
                <a:gd name="T88" fmla="*/ 0 w 969"/>
                <a:gd name="T89" fmla="*/ 0 h 953"/>
                <a:gd name="T90" fmla="*/ 0 w 969"/>
                <a:gd name="T91" fmla="*/ 0 h 953"/>
                <a:gd name="T92" fmla="*/ 0 w 969"/>
                <a:gd name="T93" fmla="*/ 0 h 953"/>
                <a:gd name="T94" fmla="*/ 0 w 969"/>
                <a:gd name="T95" fmla="*/ 0 h 953"/>
                <a:gd name="T96" fmla="*/ 0 w 969"/>
                <a:gd name="T97" fmla="*/ 0 h 953"/>
                <a:gd name="T98" fmla="*/ 0 w 969"/>
                <a:gd name="T99" fmla="*/ 0 h 953"/>
                <a:gd name="T100" fmla="*/ 0 w 969"/>
                <a:gd name="T101" fmla="*/ 0 h 953"/>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969"/>
                <a:gd name="T154" fmla="*/ 0 h 953"/>
                <a:gd name="T155" fmla="*/ 969 w 969"/>
                <a:gd name="T156" fmla="*/ 953 h 953"/>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969" h="953">
                  <a:moveTo>
                    <a:pt x="413" y="6"/>
                  </a:moveTo>
                  <a:lnTo>
                    <a:pt x="382" y="6"/>
                  </a:lnTo>
                  <a:lnTo>
                    <a:pt x="350" y="7"/>
                  </a:lnTo>
                  <a:lnTo>
                    <a:pt x="318" y="7"/>
                  </a:lnTo>
                  <a:lnTo>
                    <a:pt x="285" y="9"/>
                  </a:lnTo>
                  <a:lnTo>
                    <a:pt x="253" y="10"/>
                  </a:lnTo>
                  <a:lnTo>
                    <a:pt x="221" y="10"/>
                  </a:lnTo>
                  <a:lnTo>
                    <a:pt x="189" y="11"/>
                  </a:lnTo>
                  <a:lnTo>
                    <a:pt x="159" y="12"/>
                  </a:lnTo>
                  <a:lnTo>
                    <a:pt x="130" y="12"/>
                  </a:lnTo>
                  <a:lnTo>
                    <a:pt x="103" y="13"/>
                  </a:lnTo>
                  <a:lnTo>
                    <a:pt x="78" y="13"/>
                  </a:lnTo>
                  <a:lnTo>
                    <a:pt x="57" y="13"/>
                  </a:lnTo>
                  <a:lnTo>
                    <a:pt x="37" y="13"/>
                  </a:lnTo>
                  <a:lnTo>
                    <a:pt x="22" y="14"/>
                  </a:lnTo>
                  <a:lnTo>
                    <a:pt x="11" y="14"/>
                  </a:lnTo>
                  <a:lnTo>
                    <a:pt x="3" y="14"/>
                  </a:lnTo>
                  <a:lnTo>
                    <a:pt x="3" y="21"/>
                  </a:lnTo>
                  <a:lnTo>
                    <a:pt x="3" y="35"/>
                  </a:lnTo>
                  <a:lnTo>
                    <a:pt x="2" y="55"/>
                  </a:lnTo>
                  <a:lnTo>
                    <a:pt x="2" y="79"/>
                  </a:lnTo>
                  <a:lnTo>
                    <a:pt x="2" y="108"/>
                  </a:lnTo>
                  <a:lnTo>
                    <a:pt x="2" y="141"/>
                  </a:lnTo>
                  <a:lnTo>
                    <a:pt x="2" y="176"/>
                  </a:lnTo>
                  <a:lnTo>
                    <a:pt x="2" y="213"/>
                  </a:lnTo>
                  <a:lnTo>
                    <a:pt x="2" y="252"/>
                  </a:lnTo>
                  <a:lnTo>
                    <a:pt x="1" y="292"/>
                  </a:lnTo>
                  <a:lnTo>
                    <a:pt x="1" y="333"/>
                  </a:lnTo>
                  <a:lnTo>
                    <a:pt x="1" y="374"/>
                  </a:lnTo>
                  <a:lnTo>
                    <a:pt x="1" y="412"/>
                  </a:lnTo>
                  <a:lnTo>
                    <a:pt x="1" y="451"/>
                  </a:lnTo>
                  <a:lnTo>
                    <a:pt x="0" y="486"/>
                  </a:lnTo>
                  <a:lnTo>
                    <a:pt x="0" y="519"/>
                  </a:lnTo>
                  <a:lnTo>
                    <a:pt x="0" y="551"/>
                  </a:lnTo>
                  <a:lnTo>
                    <a:pt x="0" y="586"/>
                  </a:lnTo>
                  <a:lnTo>
                    <a:pt x="0" y="621"/>
                  </a:lnTo>
                  <a:lnTo>
                    <a:pt x="1" y="657"/>
                  </a:lnTo>
                  <a:lnTo>
                    <a:pt x="1" y="693"/>
                  </a:lnTo>
                  <a:lnTo>
                    <a:pt x="2" y="729"/>
                  </a:lnTo>
                  <a:lnTo>
                    <a:pt x="2" y="763"/>
                  </a:lnTo>
                  <a:lnTo>
                    <a:pt x="3" y="796"/>
                  </a:lnTo>
                  <a:lnTo>
                    <a:pt x="5" y="827"/>
                  </a:lnTo>
                  <a:lnTo>
                    <a:pt x="5" y="855"/>
                  </a:lnTo>
                  <a:lnTo>
                    <a:pt x="6" y="881"/>
                  </a:lnTo>
                  <a:lnTo>
                    <a:pt x="7" y="903"/>
                  </a:lnTo>
                  <a:lnTo>
                    <a:pt x="7" y="920"/>
                  </a:lnTo>
                  <a:lnTo>
                    <a:pt x="8" y="935"/>
                  </a:lnTo>
                  <a:lnTo>
                    <a:pt x="8" y="942"/>
                  </a:lnTo>
                  <a:lnTo>
                    <a:pt x="8" y="946"/>
                  </a:lnTo>
                  <a:lnTo>
                    <a:pt x="12" y="946"/>
                  </a:lnTo>
                  <a:lnTo>
                    <a:pt x="23" y="947"/>
                  </a:lnTo>
                  <a:lnTo>
                    <a:pt x="41" y="947"/>
                  </a:lnTo>
                  <a:lnTo>
                    <a:pt x="65" y="948"/>
                  </a:lnTo>
                  <a:lnTo>
                    <a:pt x="92" y="948"/>
                  </a:lnTo>
                  <a:lnTo>
                    <a:pt x="123" y="949"/>
                  </a:lnTo>
                  <a:lnTo>
                    <a:pt x="157" y="950"/>
                  </a:lnTo>
                  <a:lnTo>
                    <a:pt x="192" y="951"/>
                  </a:lnTo>
                  <a:lnTo>
                    <a:pt x="228" y="952"/>
                  </a:lnTo>
                  <a:lnTo>
                    <a:pt x="265" y="952"/>
                  </a:lnTo>
                  <a:lnTo>
                    <a:pt x="299" y="953"/>
                  </a:lnTo>
                  <a:lnTo>
                    <a:pt x="332" y="953"/>
                  </a:lnTo>
                  <a:lnTo>
                    <a:pt x="360" y="953"/>
                  </a:lnTo>
                  <a:lnTo>
                    <a:pt x="385" y="953"/>
                  </a:lnTo>
                  <a:lnTo>
                    <a:pt x="405" y="953"/>
                  </a:lnTo>
                  <a:lnTo>
                    <a:pt x="419" y="953"/>
                  </a:lnTo>
                  <a:lnTo>
                    <a:pt x="435" y="952"/>
                  </a:lnTo>
                  <a:lnTo>
                    <a:pt x="458" y="951"/>
                  </a:lnTo>
                  <a:lnTo>
                    <a:pt x="488" y="951"/>
                  </a:lnTo>
                  <a:lnTo>
                    <a:pt x="526" y="951"/>
                  </a:lnTo>
                  <a:lnTo>
                    <a:pt x="566" y="950"/>
                  </a:lnTo>
                  <a:lnTo>
                    <a:pt x="611" y="949"/>
                  </a:lnTo>
                  <a:lnTo>
                    <a:pt x="659" y="949"/>
                  </a:lnTo>
                  <a:lnTo>
                    <a:pt x="706" y="949"/>
                  </a:lnTo>
                  <a:lnTo>
                    <a:pt x="753" y="949"/>
                  </a:lnTo>
                  <a:lnTo>
                    <a:pt x="798" y="949"/>
                  </a:lnTo>
                  <a:lnTo>
                    <a:pt x="842" y="949"/>
                  </a:lnTo>
                  <a:lnTo>
                    <a:pt x="880" y="949"/>
                  </a:lnTo>
                  <a:lnTo>
                    <a:pt x="913" y="949"/>
                  </a:lnTo>
                  <a:lnTo>
                    <a:pt x="941" y="949"/>
                  </a:lnTo>
                  <a:lnTo>
                    <a:pt x="959" y="949"/>
                  </a:lnTo>
                  <a:lnTo>
                    <a:pt x="969" y="949"/>
                  </a:lnTo>
                  <a:lnTo>
                    <a:pt x="969" y="945"/>
                  </a:lnTo>
                  <a:lnTo>
                    <a:pt x="969" y="934"/>
                  </a:lnTo>
                  <a:lnTo>
                    <a:pt x="969" y="917"/>
                  </a:lnTo>
                  <a:lnTo>
                    <a:pt x="969" y="894"/>
                  </a:lnTo>
                  <a:lnTo>
                    <a:pt x="969" y="868"/>
                  </a:lnTo>
                  <a:lnTo>
                    <a:pt x="969" y="837"/>
                  </a:lnTo>
                  <a:lnTo>
                    <a:pt x="969" y="804"/>
                  </a:lnTo>
                  <a:lnTo>
                    <a:pt x="969" y="770"/>
                  </a:lnTo>
                  <a:lnTo>
                    <a:pt x="969" y="734"/>
                  </a:lnTo>
                  <a:lnTo>
                    <a:pt x="969" y="699"/>
                  </a:lnTo>
                  <a:lnTo>
                    <a:pt x="969" y="666"/>
                  </a:lnTo>
                  <a:lnTo>
                    <a:pt x="969" y="634"/>
                  </a:lnTo>
                  <a:lnTo>
                    <a:pt x="969" y="606"/>
                  </a:lnTo>
                  <a:lnTo>
                    <a:pt x="969" y="580"/>
                  </a:lnTo>
                  <a:lnTo>
                    <a:pt x="969" y="560"/>
                  </a:lnTo>
                  <a:lnTo>
                    <a:pt x="969" y="545"/>
                  </a:lnTo>
                  <a:lnTo>
                    <a:pt x="969" y="530"/>
                  </a:lnTo>
                  <a:lnTo>
                    <a:pt x="968" y="506"/>
                  </a:lnTo>
                  <a:lnTo>
                    <a:pt x="967" y="475"/>
                  </a:lnTo>
                  <a:lnTo>
                    <a:pt x="967" y="439"/>
                  </a:lnTo>
                  <a:lnTo>
                    <a:pt x="966" y="397"/>
                  </a:lnTo>
                  <a:lnTo>
                    <a:pt x="964" y="353"/>
                  </a:lnTo>
                  <a:lnTo>
                    <a:pt x="962" y="305"/>
                  </a:lnTo>
                  <a:lnTo>
                    <a:pt x="961" y="258"/>
                  </a:lnTo>
                  <a:lnTo>
                    <a:pt x="960" y="212"/>
                  </a:lnTo>
                  <a:lnTo>
                    <a:pt x="959" y="167"/>
                  </a:lnTo>
                  <a:lnTo>
                    <a:pt x="958" y="124"/>
                  </a:lnTo>
                  <a:lnTo>
                    <a:pt x="957" y="87"/>
                  </a:lnTo>
                  <a:lnTo>
                    <a:pt x="956" y="54"/>
                  </a:lnTo>
                  <a:lnTo>
                    <a:pt x="955" y="28"/>
                  </a:lnTo>
                  <a:lnTo>
                    <a:pt x="954" y="10"/>
                  </a:lnTo>
                  <a:lnTo>
                    <a:pt x="954" y="2"/>
                  </a:lnTo>
                  <a:lnTo>
                    <a:pt x="948" y="1"/>
                  </a:lnTo>
                  <a:lnTo>
                    <a:pt x="936" y="0"/>
                  </a:lnTo>
                  <a:lnTo>
                    <a:pt x="916" y="0"/>
                  </a:lnTo>
                  <a:lnTo>
                    <a:pt x="891" y="0"/>
                  </a:lnTo>
                  <a:lnTo>
                    <a:pt x="862" y="0"/>
                  </a:lnTo>
                  <a:lnTo>
                    <a:pt x="829" y="0"/>
                  </a:lnTo>
                  <a:lnTo>
                    <a:pt x="792" y="1"/>
                  </a:lnTo>
                  <a:lnTo>
                    <a:pt x="756" y="1"/>
                  </a:lnTo>
                  <a:lnTo>
                    <a:pt x="718" y="1"/>
                  </a:lnTo>
                  <a:lnTo>
                    <a:pt x="682" y="2"/>
                  </a:lnTo>
                  <a:lnTo>
                    <a:pt x="648" y="2"/>
                  </a:lnTo>
                  <a:lnTo>
                    <a:pt x="617" y="2"/>
                  </a:lnTo>
                  <a:lnTo>
                    <a:pt x="589" y="3"/>
                  </a:lnTo>
                  <a:lnTo>
                    <a:pt x="569" y="3"/>
                  </a:lnTo>
                  <a:lnTo>
                    <a:pt x="553" y="3"/>
                  </a:lnTo>
                  <a:lnTo>
                    <a:pt x="546" y="3"/>
                  </a:lnTo>
                  <a:lnTo>
                    <a:pt x="547" y="32"/>
                  </a:lnTo>
                  <a:lnTo>
                    <a:pt x="577" y="31"/>
                  </a:lnTo>
                  <a:lnTo>
                    <a:pt x="609" y="31"/>
                  </a:lnTo>
                  <a:lnTo>
                    <a:pt x="640" y="29"/>
                  </a:lnTo>
                  <a:lnTo>
                    <a:pt x="673" y="29"/>
                  </a:lnTo>
                  <a:lnTo>
                    <a:pt x="705" y="28"/>
                  </a:lnTo>
                  <a:lnTo>
                    <a:pt x="736" y="28"/>
                  </a:lnTo>
                  <a:lnTo>
                    <a:pt x="767" y="28"/>
                  </a:lnTo>
                  <a:lnTo>
                    <a:pt x="796" y="28"/>
                  </a:lnTo>
                  <a:lnTo>
                    <a:pt x="823" y="28"/>
                  </a:lnTo>
                  <a:lnTo>
                    <a:pt x="848" y="27"/>
                  </a:lnTo>
                  <a:lnTo>
                    <a:pt x="870" y="27"/>
                  </a:lnTo>
                  <a:lnTo>
                    <a:pt x="890" y="27"/>
                  </a:lnTo>
                  <a:lnTo>
                    <a:pt x="905" y="27"/>
                  </a:lnTo>
                  <a:lnTo>
                    <a:pt x="917" y="27"/>
                  </a:lnTo>
                  <a:lnTo>
                    <a:pt x="925" y="27"/>
                  </a:lnTo>
                  <a:lnTo>
                    <a:pt x="930" y="28"/>
                  </a:lnTo>
                  <a:lnTo>
                    <a:pt x="930" y="32"/>
                  </a:lnTo>
                  <a:lnTo>
                    <a:pt x="930" y="44"/>
                  </a:lnTo>
                  <a:lnTo>
                    <a:pt x="930" y="62"/>
                  </a:lnTo>
                  <a:lnTo>
                    <a:pt x="930" y="88"/>
                  </a:lnTo>
                  <a:lnTo>
                    <a:pt x="930" y="117"/>
                  </a:lnTo>
                  <a:lnTo>
                    <a:pt x="930" y="150"/>
                  </a:lnTo>
                  <a:lnTo>
                    <a:pt x="930" y="187"/>
                  </a:lnTo>
                  <a:lnTo>
                    <a:pt x="930" y="224"/>
                  </a:lnTo>
                  <a:lnTo>
                    <a:pt x="928" y="261"/>
                  </a:lnTo>
                  <a:lnTo>
                    <a:pt x="928" y="300"/>
                  </a:lnTo>
                  <a:lnTo>
                    <a:pt x="928" y="337"/>
                  </a:lnTo>
                  <a:lnTo>
                    <a:pt x="928" y="371"/>
                  </a:lnTo>
                  <a:lnTo>
                    <a:pt x="928" y="402"/>
                  </a:lnTo>
                  <a:lnTo>
                    <a:pt x="930" y="430"/>
                  </a:lnTo>
                  <a:lnTo>
                    <a:pt x="931" y="452"/>
                  </a:lnTo>
                  <a:lnTo>
                    <a:pt x="932" y="467"/>
                  </a:lnTo>
                  <a:lnTo>
                    <a:pt x="933" y="483"/>
                  </a:lnTo>
                  <a:lnTo>
                    <a:pt x="935" y="502"/>
                  </a:lnTo>
                  <a:lnTo>
                    <a:pt x="935" y="528"/>
                  </a:lnTo>
                  <a:lnTo>
                    <a:pt x="936" y="556"/>
                  </a:lnTo>
                  <a:lnTo>
                    <a:pt x="936" y="588"/>
                  </a:lnTo>
                  <a:lnTo>
                    <a:pt x="936" y="621"/>
                  </a:lnTo>
                  <a:lnTo>
                    <a:pt x="936" y="657"/>
                  </a:lnTo>
                  <a:lnTo>
                    <a:pt x="936" y="694"/>
                  </a:lnTo>
                  <a:lnTo>
                    <a:pt x="936" y="729"/>
                  </a:lnTo>
                  <a:lnTo>
                    <a:pt x="935" y="765"/>
                  </a:lnTo>
                  <a:lnTo>
                    <a:pt x="935" y="798"/>
                  </a:lnTo>
                  <a:lnTo>
                    <a:pt x="936" y="831"/>
                  </a:lnTo>
                  <a:lnTo>
                    <a:pt x="936" y="860"/>
                  </a:lnTo>
                  <a:lnTo>
                    <a:pt x="936" y="884"/>
                  </a:lnTo>
                  <a:lnTo>
                    <a:pt x="937" y="905"/>
                  </a:lnTo>
                  <a:lnTo>
                    <a:pt x="938" y="920"/>
                  </a:lnTo>
                  <a:lnTo>
                    <a:pt x="934" y="920"/>
                  </a:lnTo>
                  <a:lnTo>
                    <a:pt x="922" y="920"/>
                  </a:lnTo>
                  <a:lnTo>
                    <a:pt x="904" y="919"/>
                  </a:lnTo>
                  <a:lnTo>
                    <a:pt x="881" y="919"/>
                  </a:lnTo>
                  <a:lnTo>
                    <a:pt x="853" y="918"/>
                  </a:lnTo>
                  <a:lnTo>
                    <a:pt x="821" y="918"/>
                  </a:lnTo>
                  <a:lnTo>
                    <a:pt x="787" y="917"/>
                  </a:lnTo>
                  <a:lnTo>
                    <a:pt x="751" y="917"/>
                  </a:lnTo>
                  <a:lnTo>
                    <a:pt x="713" y="915"/>
                  </a:lnTo>
                  <a:lnTo>
                    <a:pt x="676" y="915"/>
                  </a:lnTo>
                  <a:lnTo>
                    <a:pt x="640" y="915"/>
                  </a:lnTo>
                  <a:lnTo>
                    <a:pt x="606" y="915"/>
                  </a:lnTo>
                  <a:lnTo>
                    <a:pt x="574" y="915"/>
                  </a:lnTo>
                  <a:lnTo>
                    <a:pt x="546" y="915"/>
                  </a:lnTo>
                  <a:lnTo>
                    <a:pt x="522" y="915"/>
                  </a:lnTo>
                  <a:lnTo>
                    <a:pt x="505" y="917"/>
                  </a:lnTo>
                  <a:lnTo>
                    <a:pt x="486" y="917"/>
                  </a:lnTo>
                  <a:lnTo>
                    <a:pt x="462" y="918"/>
                  </a:lnTo>
                  <a:lnTo>
                    <a:pt x="433" y="918"/>
                  </a:lnTo>
                  <a:lnTo>
                    <a:pt x="400" y="919"/>
                  </a:lnTo>
                  <a:lnTo>
                    <a:pt x="362" y="919"/>
                  </a:lnTo>
                  <a:lnTo>
                    <a:pt x="324" y="919"/>
                  </a:lnTo>
                  <a:lnTo>
                    <a:pt x="284" y="919"/>
                  </a:lnTo>
                  <a:lnTo>
                    <a:pt x="245" y="919"/>
                  </a:lnTo>
                  <a:lnTo>
                    <a:pt x="205" y="918"/>
                  </a:lnTo>
                  <a:lnTo>
                    <a:pt x="168" y="918"/>
                  </a:lnTo>
                  <a:lnTo>
                    <a:pt x="134" y="918"/>
                  </a:lnTo>
                  <a:lnTo>
                    <a:pt x="104" y="918"/>
                  </a:lnTo>
                  <a:lnTo>
                    <a:pt x="79" y="918"/>
                  </a:lnTo>
                  <a:lnTo>
                    <a:pt x="59" y="918"/>
                  </a:lnTo>
                  <a:lnTo>
                    <a:pt x="48" y="918"/>
                  </a:lnTo>
                  <a:lnTo>
                    <a:pt x="44" y="918"/>
                  </a:lnTo>
                  <a:lnTo>
                    <a:pt x="43" y="913"/>
                  </a:lnTo>
                  <a:lnTo>
                    <a:pt x="43" y="899"/>
                  </a:lnTo>
                  <a:lnTo>
                    <a:pt x="42" y="879"/>
                  </a:lnTo>
                  <a:lnTo>
                    <a:pt x="41" y="851"/>
                  </a:lnTo>
                  <a:lnTo>
                    <a:pt x="40" y="819"/>
                  </a:lnTo>
                  <a:lnTo>
                    <a:pt x="39" y="782"/>
                  </a:lnTo>
                  <a:lnTo>
                    <a:pt x="37" y="742"/>
                  </a:lnTo>
                  <a:lnTo>
                    <a:pt x="36" y="700"/>
                  </a:lnTo>
                  <a:lnTo>
                    <a:pt x="35" y="657"/>
                  </a:lnTo>
                  <a:lnTo>
                    <a:pt x="34" y="613"/>
                  </a:lnTo>
                  <a:lnTo>
                    <a:pt x="32" y="572"/>
                  </a:lnTo>
                  <a:lnTo>
                    <a:pt x="32" y="533"/>
                  </a:lnTo>
                  <a:lnTo>
                    <a:pt x="30" y="497"/>
                  </a:lnTo>
                  <a:lnTo>
                    <a:pt x="29" y="466"/>
                  </a:lnTo>
                  <a:lnTo>
                    <a:pt x="29" y="440"/>
                  </a:lnTo>
                  <a:lnTo>
                    <a:pt x="29" y="420"/>
                  </a:lnTo>
                  <a:lnTo>
                    <a:pt x="28" y="403"/>
                  </a:lnTo>
                  <a:lnTo>
                    <a:pt x="28" y="382"/>
                  </a:lnTo>
                  <a:lnTo>
                    <a:pt x="29" y="358"/>
                  </a:lnTo>
                  <a:lnTo>
                    <a:pt x="29" y="332"/>
                  </a:lnTo>
                  <a:lnTo>
                    <a:pt x="30" y="302"/>
                  </a:lnTo>
                  <a:lnTo>
                    <a:pt x="30" y="272"/>
                  </a:lnTo>
                  <a:lnTo>
                    <a:pt x="31" y="241"/>
                  </a:lnTo>
                  <a:lnTo>
                    <a:pt x="32" y="210"/>
                  </a:lnTo>
                  <a:lnTo>
                    <a:pt x="33" y="179"/>
                  </a:lnTo>
                  <a:lnTo>
                    <a:pt x="34" y="149"/>
                  </a:lnTo>
                  <a:lnTo>
                    <a:pt x="34" y="123"/>
                  </a:lnTo>
                  <a:lnTo>
                    <a:pt x="35" y="99"/>
                  </a:lnTo>
                  <a:lnTo>
                    <a:pt x="36" y="78"/>
                  </a:lnTo>
                  <a:lnTo>
                    <a:pt x="37" y="61"/>
                  </a:lnTo>
                  <a:lnTo>
                    <a:pt x="37" y="49"/>
                  </a:lnTo>
                  <a:lnTo>
                    <a:pt x="37" y="44"/>
                  </a:lnTo>
                  <a:lnTo>
                    <a:pt x="62" y="43"/>
                  </a:lnTo>
                  <a:lnTo>
                    <a:pt x="86" y="42"/>
                  </a:lnTo>
                  <a:lnTo>
                    <a:pt x="110" y="40"/>
                  </a:lnTo>
                  <a:lnTo>
                    <a:pt x="134" y="40"/>
                  </a:lnTo>
                  <a:lnTo>
                    <a:pt x="158" y="39"/>
                  </a:lnTo>
                  <a:lnTo>
                    <a:pt x="183" y="39"/>
                  </a:lnTo>
                  <a:lnTo>
                    <a:pt x="206" y="39"/>
                  </a:lnTo>
                  <a:lnTo>
                    <a:pt x="232" y="39"/>
                  </a:lnTo>
                  <a:lnTo>
                    <a:pt x="256" y="38"/>
                  </a:lnTo>
                  <a:lnTo>
                    <a:pt x="280" y="38"/>
                  </a:lnTo>
                  <a:lnTo>
                    <a:pt x="303" y="37"/>
                  </a:lnTo>
                  <a:lnTo>
                    <a:pt x="328" y="37"/>
                  </a:lnTo>
                  <a:lnTo>
                    <a:pt x="352" y="36"/>
                  </a:lnTo>
                  <a:lnTo>
                    <a:pt x="375" y="35"/>
                  </a:lnTo>
                  <a:lnTo>
                    <a:pt x="400" y="35"/>
                  </a:lnTo>
                  <a:lnTo>
                    <a:pt x="425" y="34"/>
                  </a:lnTo>
                  <a:lnTo>
                    <a:pt x="413" y="6"/>
                  </a:lnTo>
                  <a:close/>
                </a:path>
              </a:pathLst>
            </a:custGeom>
            <a:solidFill>
              <a:srgbClr val="13151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9241" name="Freeform 153"/>
            <p:cNvSpPr>
              <a:spLocks/>
            </p:cNvSpPr>
            <p:nvPr/>
          </p:nvSpPr>
          <p:spPr bwMode="auto">
            <a:xfrm>
              <a:off x="3664" y="2431"/>
              <a:ext cx="62" cy="27"/>
            </a:xfrm>
            <a:custGeom>
              <a:avLst/>
              <a:gdLst>
                <a:gd name="T0" fmla="*/ 0 w 376"/>
                <a:gd name="T1" fmla="*/ 0 h 164"/>
                <a:gd name="T2" fmla="*/ 0 w 376"/>
                <a:gd name="T3" fmla="*/ 0 h 164"/>
                <a:gd name="T4" fmla="*/ 0 w 376"/>
                <a:gd name="T5" fmla="*/ 0 h 164"/>
                <a:gd name="T6" fmla="*/ 0 w 376"/>
                <a:gd name="T7" fmla="*/ 0 h 164"/>
                <a:gd name="T8" fmla="*/ 0 w 376"/>
                <a:gd name="T9" fmla="*/ 0 h 164"/>
                <a:gd name="T10" fmla="*/ 0 w 376"/>
                <a:gd name="T11" fmla="*/ 0 h 164"/>
                <a:gd name="T12" fmla="*/ 0 w 376"/>
                <a:gd name="T13" fmla="*/ 0 h 164"/>
                <a:gd name="T14" fmla="*/ 0 w 376"/>
                <a:gd name="T15" fmla="*/ 0 h 164"/>
                <a:gd name="T16" fmla="*/ 0 w 376"/>
                <a:gd name="T17" fmla="*/ 0 h 164"/>
                <a:gd name="T18" fmla="*/ 0 w 376"/>
                <a:gd name="T19" fmla="*/ 0 h 164"/>
                <a:gd name="T20" fmla="*/ 0 w 376"/>
                <a:gd name="T21" fmla="*/ 0 h 164"/>
                <a:gd name="T22" fmla="*/ 0 w 376"/>
                <a:gd name="T23" fmla="*/ 0 h 164"/>
                <a:gd name="T24" fmla="*/ 0 w 376"/>
                <a:gd name="T25" fmla="*/ 0 h 164"/>
                <a:gd name="T26" fmla="*/ 0 w 376"/>
                <a:gd name="T27" fmla="*/ 0 h 164"/>
                <a:gd name="T28" fmla="*/ 0 w 376"/>
                <a:gd name="T29" fmla="*/ 0 h 164"/>
                <a:gd name="T30" fmla="*/ 0 w 376"/>
                <a:gd name="T31" fmla="*/ 0 h 164"/>
                <a:gd name="T32" fmla="*/ 0 w 376"/>
                <a:gd name="T33" fmla="*/ 0 h 164"/>
                <a:gd name="T34" fmla="*/ 0 w 376"/>
                <a:gd name="T35" fmla="*/ 0 h 164"/>
                <a:gd name="T36" fmla="*/ 0 w 376"/>
                <a:gd name="T37" fmla="*/ 0 h 164"/>
                <a:gd name="T38" fmla="*/ 0 w 376"/>
                <a:gd name="T39" fmla="*/ 0 h 164"/>
                <a:gd name="T40" fmla="*/ 0 w 376"/>
                <a:gd name="T41" fmla="*/ 0 h 164"/>
                <a:gd name="T42" fmla="*/ 0 w 376"/>
                <a:gd name="T43" fmla="*/ 0 h 164"/>
                <a:gd name="T44" fmla="*/ 0 w 376"/>
                <a:gd name="T45" fmla="*/ 0 h 164"/>
                <a:gd name="T46" fmla="*/ 0 w 376"/>
                <a:gd name="T47" fmla="*/ 0 h 164"/>
                <a:gd name="T48" fmla="*/ 0 w 376"/>
                <a:gd name="T49" fmla="*/ 0 h 164"/>
                <a:gd name="T50" fmla="*/ 0 w 376"/>
                <a:gd name="T51" fmla="*/ 0 h 164"/>
                <a:gd name="T52" fmla="*/ 0 w 376"/>
                <a:gd name="T53" fmla="*/ 0 h 164"/>
                <a:gd name="T54" fmla="*/ 0 w 376"/>
                <a:gd name="T55" fmla="*/ 0 h 164"/>
                <a:gd name="T56" fmla="*/ 0 w 376"/>
                <a:gd name="T57" fmla="*/ 0 h 164"/>
                <a:gd name="T58" fmla="*/ 0 w 376"/>
                <a:gd name="T59" fmla="*/ 0 h 164"/>
                <a:gd name="T60" fmla="*/ 0 w 376"/>
                <a:gd name="T61" fmla="*/ 0 h 164"/>
                <a:gd name="T62" fmla="*/ 0 w 376"/>
                <a:gd name="T63" fmla="*/ 0 h 164"/>
                <a:gd name="T64" fmla="*/ 0 w 376"/>
                <a:gd name="T65" fmla="*/ 0 h 16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76"/>
                <a:gd name="T100" fmla="*/ 0 h 164"/>
                <a:gd name="T101" fmla="*/ 376 w 376"/>
                <a:gd name="T102" fmla="*/ 164 h 16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76" h="164">
                  <a:moveTo>
                    <a:pt x="376" y="38"/>
                  </a:moveTo>
                  <a:lnTo>
                    <a:pt x="374" y="36"/>
                  </a:lnTo>
                  <a:lnTo>
                    <a:pt x="365" y="36"/>
                  </a:lnTo>
                  <a:lnTo>
                    <a:pt x="353" y="36"/>
                  </a:lnTo>
                  <a:lnTo>
                    <a:pt x="338" y="36"/>
                  </a:lnTo>
                  <a:lnTo>
                    <a:pt x="319" y="36"/>
                  </a:lnTo>
                  <a:lnTo>
                    <a:pt x="297" y="36"/>
                  </a:lnTo>
                  <a:lnTo>
                    <a:pt x="274" y="36"/>
                  </a:lnTo>
                  <a:lnTo>
                    <a:pt x="249" y="38"/>
                  </a:lnTo>
                  <a:lnTo>
                    <a:pt x="224" y="39"/>
                  </a:lnTo>
                  <a:lnTo>
                    <a:pt x="197" y="40"/>
                  </a:lnTo>
                  <a:lnTo>
                    <a:pt x="172" y="41"/>
                  </a:lnTo>
                  <a:lnTo>
                    <a:pt x="148" y="43"/>
                  </a:lnTo>
                  <a:lnTo>
                    <a:pt x="125" y="46"/>
                  </a:lnTo>
                  <a:lnTo>
                    <a:pt x="105" y="50"/>
                  </a:lnTo>
                  <a:lnTo>
                    <a:pt x="87" y="53"/>
                  </a:lnTo>
                  <a:lnTo>
                    <a:pt x="73" y="58"/>
                  </a:lnTo>
                  <a:lnTo>
                    <a:pt x="61" y="63"/>
                  </a:lnTo>
                  <a:lnTo>
                    <a:pt x="53" y="69"/>
                  </a:lnTo>
                  <a:lnTo>
                    <a:pt x="45" y="76"/>
                  </a:lnTo>
                  <a:lnTo>
                    <a:pt x="38" y="84"/>
                  </a:lnTo>
                  <a:lnTo>
                    <a:pt x="33" y="90"/>
                  </a:lnTo>
                  <a:lnTo>
                    <a:pt x="30" y="98"/>
                  </a:lnTo>
                  <a:lnTo>
                    <a:pt x="27" y="105"/>
                  </a:lnTo>
                  <a:lnTo>
                    <a:pt x="25" y="112"/>
                  </a:lnTo>
                  <a:lnTo>
                    <a:pt x="24" y="119"/>
                  </a:lnTo>
                  <a:lnTo>
                    <a:pt x="24" y="126"/>
                  </a:lnTo>
                  <a:lnTo>
                    <a:pt x="24" y="131"/>
                  </a:lnTo>
                  <a:lnTo>
                    <a:pt x="25" y="137"/>
                  </a:lnTo>
                  <a:lnTo>
                    <a:pt x="26" y="141"/>
                  </a:lnTo>
                  <a:lnTo>
                    <a:pt x="27" y="144"/>
                  </a:lnTo>
                  <a:lnTo>
                    <a:pt x="27" y="145"/>
                  </a:lnTo>
                  <a:lnTo>
                    <a:pt x="27" y="148"/>
                  </a:lnTo>
                  <a:lnTo>
                    <a:pt x="0" y="164"/>
                  </a:lnTo>
                  <a:lnTo>
                    <a:pt x="0" y="161"/>
                  </a:lnTo>
                  <a:lnTo>
                    <a:pt x="0" y="156"/>
                  </a:lnTo>
                  <a:lnTo>
                    <a:pt x="0" y="151"/>
                  </a:lnTo>
                  <a:lnTo>
                    <a:pt x="0" y="145"/>
                  </a:lnTo>
                  <a:lnTo>
                    <a:pt x="1" y="138"/>
                  </a:lnTo>
                  <a:lnTo>
                    <a:pt x="1" y="130"/>
                  </a:lnTo>
                  <a:lnTo>
                    <a:pt x="3" y="121"/>
                  </a:lnTo>
                  <a:lnTo>
                    <a:pt x="3" y="112"/>
                  </a:lnTo>
                  <a:lnTo>
                    <a:pt x="5" y="104"/>
                  </a:lnTo>
                  <a:lnTo>
                    <a:pt x="8" y="95"/>
                  </a:lnTo>
                  <a:lnTo>
                    <a:pt x="11" y="86"/>
                  </a:lnTo>
                  <a:lnTo>
                    <a:pt x="14" y="76"/>
                  </a:lnTo>
                  <a:lnTo>
                    <a:pt x="18" y="69"/>
                  </a:lnTo>
                  <a:lnTo>
                    <a:pt x="22" y="62"/>
                  </a:lnTo>
                  <a:lnTo>
                    <a:pt x="27" y="55"/>
                  </a:lnTo>
                  <a:lnTo>
                    <a:pt x="35" y="50"/>
                  </a:lnTo>
                  <a:lnTo>
                    <a:pt x="47" y="43"/>
                  </a:lnTo>
                  <a:lnTo>
                    <a:pt x="64" y="38"/>
                  </a:lnTo>
                  <a:lnTo>
                    <a:pt x="83" y="32"/>
                  </a:lnTo>
                  <a:lnTo>
                    <a:pt x="105" y="28"/>
                  </a:lnTo>
                  <a:lnTo>
                    <a:pt x="129" y="23"/>
                  </a:lnTo>
                  <a:lnTo>
                    <a:pt x="156" y="18"/>
                  </a:lnTo>
                  <a:lnTo>
                    <a:pt x="183" y="14"/>
                  </a:lnTo>
                  <a:lnTo>
                    <a:pt x="211" y="11"/>
                  </a:lnTo>
                  <a:lnTo>
                    <a:pt x="238" y="8"/>
                  </a:lnTo>
                  <a:lnTo>
                    <a:pt x="266" y="6"/>
                  </a:lnTo>
                  <a:lnTo>
                    <a:pt x="292" y="3"/>
                  </a:lnTo>
                  <a:lnTo>
                    <a:pt x="316" y="1"/>
                  </a:lnTo>
                  <a:lnTo>
                    <a:pt x="339" y="0"/>
                  </a:lnTo>
                  <a:lnTo>
                    <a:pt x="359" y="0"/>
                  </a:lnTo>
                  <a:lnTo>
                    <a:pt x="376" y="0"/>
                  </a:lnTo>
                  <a:lnTo>
                    <a:pt x="376" y="38"/>
                  </a:lnTo>
                  <a:close/>
                </a:path>
              </a:pathLst>
            </a:custGeom>
            <a:solidFill>
              <a:srgbClr val="13151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9242" name="Freeform 154"/>
            <p:cNvSpPr>
              <a:spLocks/>
            </p:cNvSpPr>
            <p:nvPr/>
          </p:nvSpPr>
          <p:spPr bwMode="auto">
            <a:xfrm>
              <a:off x="3851" y="2253"/>
              <a:ext cx="218" cy="141"/>
            </a:xfrm>
            <a:custGeom>
              <a:avLst/>
              <a:gdLst>
                <a:gd name="T0" fmla="*/ 0 w 1313"/>
                <a:gd name="T1" fmla="*/ 0 h 844"/>
                <a:gd name="T2" fmla="*/ 0 w 1313"/>
                <a:gd name="T3" fmla="*/ 0 h 844"/>
                <a:gd name="T4" fmla="*/ 0 w 1313"/>
                <a:gd name="T5" fmla="*/ 0 h 844"/>
                <a:gd name="T6" fmla="*/ 0 w 1313"/>
                <a:gd name="T7" fmla="*/ 0 h 844"/>
                <a:gd name="T8" fmla="*/ 0 w 1313"/>
                <a:gd name="T9" fmla="*/ 0 h 844"/>
                <a:gd name="T10" fmla="*/ 0 w 1313"/>
                <a:gd name="T11" fmla="*/ 0 h 844"/>
                <a:gd name="T12" fmla="*/ 0 w 1313"/>
                <a:gd name="T13" fmla="*/ 0 h 844"/>
                <a:gd name="T14" fmla="*/ 0 w 1313"/>
                <a:gd name="T15" fmla="*/ 0 h 844"/>
                <a:gd name="T16" fmla="*/ 0 w 1313"/>
                <a:gd name="T17" fmla="*/ 0 h 844"/>
                <a:gd name="T18" fmla="*/ 0 w 1313"/>
                <a:gd name="T19" fmla="*/ 0 h 844"/>
                <a:gd name="T20" fmla="*/ 0 w 1313"/>
                <a:gd name="T21" fmla="*/ 0 h 844"/>
                <a:gd name="T22" fmla="*/ 1 w 1313"/>
                <a:gd name="T23" fmla="*/ 0 h 844"/>
                <a:gd name="T24" fmla="*/ 1 w 1313"/>
                <a:gd name="T25" fmla="*/ 0 h 844"/>
                <a:gd name="T26" fmla="*/ 1 w 1313"/>
                <a:gd name="T27" fmla="*/ 0 h 844"/>
                <a:gd name="T28" fmla="*/ 1 w 1313"/>
                <a:gd name="T29" fmla="*/ 0 h 844"/>
                <a:gd name="T30" fmla="*/ 1 w 1313"/>
                <a:gd name="T31" fmla="*/ 0 h 844"/>
                <a:gd name="T32" fmla="*/ 1 w 1313"/>
                <a:gd name="T33" fmla="*/ 0 h 844"/>
                <a:gd name="T34" fmla="*/ 1 w 1313"/>
                <a:gd name="T35" fmla="*/ 0 h 844"/>
                <a:gd name="T36" fmla="*/ 1 w 1313"/>
                <a:gd name="T37" fmla="*/ 0 h 844"/>
                <a:gd name="T38" fmla="*/ 1 w 1313"/>
                <a:gd name="T39" fmla="*/ 0 h 844"/>
                <a:gd name="T40" fmla="*/ 1 w 1313"/>
                <a:gd name="T41" fmla="*/ 1 h 844"/>
                <a:gd name="T42" fmla="*/ 0 w 1313"/>
                <a:gd name="T43" fmla="*/ 1 h 844"/>
                <a:gd name="T44" fmla="*/ 0 w 1313"/>
                <a:gd name="T45" fmla="*/ 1 h 844"/>
                <a:gd name="T46" fmla="*/ 0 w 1313"/>
                <a:gd name="T47" fmla="*/ 0 h 844"/>
                <a:gd name="T48" fmla="*/ 0 w 1313"/>
                <a:gd name="T49" fmla="*/ 0 h 84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313"/>
                <a:gd name="T76" fmla="*/ 0 h 844"/>
                <a:gd name="T77" fmla="*/ 1313 w 1313"/>
                <a:gd name="T78" fmla="*/ 844 h 84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313" h="844">
                  <a:moveTo>
                    <a:pt x="16" y="335"/>
                  </a:moveTo>
                  <a:lnTo>
                    <a:pt x="30" y="216"/>
                  </a:lnTo>
                  <a:lnTo>
                    <a:pt x="59" y="181"/>
                  </a:lnTo>
                  <a:lnTo>
                    <a:pt x="174" y="140"/>
                  </a:lnTo>
                  <a:lnTo>
                    <a:pt x="373" y="105"/>
                  </a:lnTo>
                  <a:lnTo>
                    <a:pt x="451" y="100"/>
                  </a:lnTo>
                  <a:lnTo>
                    <a:pt x="496" y="34"/>
                  </a:lnTo>
                  <a:lnTo>
                    <a:pt x="557" y="0"/>
                  </a:lnTo>
                  <a:lnTo>
                    <a:pt x="625" y="19"/>
                  </a:lnTo>
                  <a:lnTo>
                    <a:pt x="680" y="57"/>
                  </a:lnTo>
                  <a:lnTo>
                    <a:pt x="727" y="117"/>
                  </a:lnTo>
                  <a:lnTo>
                    <a:pt x="873" y="93"/>
                  </a:lnTo>
                  <a:lnTo>
                    <a:pt x="920" y="85"/>
                  </a:lnTo>
                  <a:lnTo>
                    <a:pt x="976" y="112"/>
                  </a:lnTo>
                  <a:lnTo>
                    <a:pt x="1036" y="163"/>
                  </a:lnTo>
                  <a:lnTo>
                    <a:pt x="1177" y="310"/>
                  </a:lnTo>
                  <a:lnTo>
                    <a:pt x="1226" y="347"/>
                  </a:lnTo>
                  <a:lnTo>
                    <a:pt x="1287" y="385"/>
                  </a:lnTo>
                  <a:lnTo>
                    <a:pt x="1313" y="420"/>
                  </a:lnTo>
                  <a:lnTo>
                    <a:pt x="1267" y="462"/>
                  </a:lnTo>
                  <a:lnTo>
                    <a:pt x="1212" y="593"/>
                  </a:lnTo>
                  <a:lnTo>
                    <a:pt x="544" y="781"/>
                  </a:lnTo>
                  <a:lnTo>
                    <a:pt x="451" y="844"/>
                  </a:lnTo>
                  <a:lnTo>
                    <a:pt x="0" y="449"/>
                  </a:lnTo>
                  <a:lnTo>
                    <a:pt x="16" y="3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9243" name="Freeform 155"/>
            <p:cNvSpPr>
              <a:spLocks/>
            </p:cNvSpPr>
            <p:nvPr/>
          </p:nvSpPr>
          <p:spPr bwMode="auto">
            <a:xfrm>
              <a:off x="3896" y="2335"/>
              <a:ext cx="184" cy="64"/>
            </a:xfrm>
            <a:custGeom>
              <a:avLst/>
              <a:gdLst>
                <a:gd name="T0" fmla="*/ 0 w 1106"/>
                <a:gd name="T1" fmla="*/ 0 h 381"/>
                <a:gd name="T2" fmla="*/ 0 w 1106"/>
                <a:gd name="T3" fmla="*/ 0 h 381"/>
                <a:gd name="T4" fmla="*/ 0 w 1106"/>
                <a:gd name="T5" fmla="*/ 0 h 381"/>
                <a:gd name="T6" fmla="*/ 1 w 1106"/>
                <a:gd name="T7" fmla="*/ 0 h 381"/>
                <a:gd name="T8" fmla="*/ 1 w 1106"/>
                <a:gd name="T9" fmla="*/ 0 h 381"/>
                <a:gd name="T10" fmla="*/ 1 w 1106"/>
                <a:gd name="T11" fmla="*/ 0 h 381"/>
                <a:gd name="T12" fmla="*/ 1 w 1106"/>
                <a:gd name="T13" fmla="*/ 0 h 381"/>
                <a:gd name="T14" fmla="*/ 1 w 1106"/>
                <a:gd name="T15" fmla="*/ 0 h 381"/>
                <a:gd name="T16" fmla="*/ 1 w 1106"/>
                <a:gd name="T17" fmla="*/ 0 h 381"/>
                <a:gd name="T18" fmla="*/ 0 w 1106"/>
                <a:gd name="T19" fmla="*/ 0 h 381"/>
                <a:gd name="T20" fmla="*/ 0 w 1106"/>
                <a:gd name="T21" fmla="*/ 0 h 381"/>
                <a:gd name="T22" fmla="*/ 0 w 1106"/>
                <a:gd name="T23" fmla="*/ 0 h 381"/>
                <a:gd name="T24" fmla="*/ 0 w 1106"/>
                <a:gd name="T25" fmla="*/ 0 h 38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106"/>
                <a:gd name="T40" fmla="*/ 0 h 381"/>
                <a:gd name="T41" fmla="*/ 1106 w 1106"/>
                <a:gd name="T42" fmla="*/ 381 h 381"/>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106" h="381">
                  <a:moveTo>
                    <a:pt x="0" y="183"/>
                  </a:moveTo>
                  <a:lnTo>
                    <a:pt x="275" y="218"/>
                  </a:lnTo>
                  <a:lnTo>
                    <a:pt x="618" y="35"/>
                  </a:lnTo>
                  <a:lnTo>
                    <a:pt x="845" y="40"/>
                  </a:lnTo>
                  <a:lnTo>
                    <a:pt x="967" y="0"/>
                  </a:lnTo>
                  <a:lnTo>
                    <a:pt x="1049" y="42"/>
                  </a:lnTo>
                  <a:lnTo>
                    <a:pt x="1106" y="90"/>
                  </a:lnTo>
                  <a:lnTo>
                    <a:pt x="1083" y="132"/>
                  </a:lnTo>
                  <a:lnTo>
                    <a:pt x="942" y="125"/>
                  </a:lnTo>
                  <a:lnTo>
                    <a:pt x="404" y="262"/>
                  </a:lnTo>
                  <a:lnTo>
                    <a:pt x="204" y="381"/>
                  </a:lnTo>
                  <a:lnTo>
                    <a:pt x="54" y="318"/>
                  </a:lnTo>
                  <a:lnTo>
                    <a:pt x="0" y="183"/>
                  </a:lnTo>
                  <a:close/>
                </a:path>
              </a:pathLst>
            </a:custGeom>
            <a:solidFill>
              <a:srgbClr val="ECEDE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9244" name="Freeform 156"/>
            <p:cNvSpPr>
              <a:spLocks/>
            </p:cNvSpPr>
            <p:nvPr/>
          </p:nvSpPr>
          <p:spPr bwMode="auto">
            <a:xfrm>
              <a:off x="3870" y="2272"/>
              <a:ext cx="124" cy="78"/>
            </a:xfrm>
            <a:custGeom>
              <a:avLst/>
              <a:gdLst>
                <a:gd name="T0" fmla="*/ 0 w 741"/>
                <a:gd name="T1" fmla="*/ 0 h 468"/>
                <a:gd name="T2" fmla="*/ 0 w 741"/>
                <a:gd name="T3" fmla="*/ 0 h 468"/>
                <a:gd name="T4" fmla="*/ 0 w 741"/>
                <a:gd name="T5" fmla="*/ 0 h 468"/>
                <a:gd name="T6" fmla="*/ 0 w 741"/>
                <a:gd name="T7" fmla="*/ 0 h 468"/>
                <a:gd name="T8" fmla="*/ 0 w 741"/>
                <a:gd name="T9" fmla="*/ 0 h 468"/>
                <a:gd name="T10" fmla="*/ 1 w 741"/>
                <a:gd name="T11" fmla="*/ 0 h 468"/>
                <a:gd name="T12" fmla="*/ 1 w 741"/>
                <a:gd name="T13" fmla="*/ 0 h 468"/>
                <a:gd name="T14" fmla="*/ 1 w 741"/>
                <a:gd name="T15" fmla="*/ 0 h 468"/>
                <a:gd name="T16" fmla="*/ 1 w 741"/>
                <a:gd name="T17" fmla="*/ 0 h 468"/>
                <a:gd name="T18" fmla="*/ 0 w 741"/>
                <a:gd name="T19" fmla="*/ 0 h 468"/>
                <a:gd name="T20" fmla="*/ 0 w 741"/>
                <a:gd name="T21" fmla="*/ 0 h 468"/>
                <a:gd name="T22" fmla="*/ 0 w 741"/>
                <a:gd name="T23" fmla="*/ 0 h 468"/>
                <a:gd name="T24" fmla="*/ 0 w 741"/>
                <a:gd name="T25" fmla="*/ 0 h 46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41"/>
                <a:gd name="T40" fmla="*/ 0 h 468"/>
                <a:gd name="T41" fmla="*/ 741 w 741"/>
                <a:gd name="T42" fmla="*/ 468 h 46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41" h="468">
                  <a:moveTo>
                    <a:pt x="0" y="80"/>
                  </a:moveTo>
                  <a:lnTo>
                    <a:pt x="62" y="51"/>
                  </a:lnTo>
                  <a:lnTo>
                    <a:pt x="218" y="30"/>
                  </a:lnTo>
                  <a:lnTo>
                    <a:pt x="324" y="0"/>
                  </a:lnTo>
                  <a:lnTo>
                    <a:pt x="410" y="52"/>
                  </a:lnTo>
                  <a:lnTo>
                    <a:pt x="531" y="143"/>
                  </a:lnTo>
                  <a:lnTo>
                    <a:pt x="741" y="302"/>
                  </a:lnTo>
                  <a:lnTo>
                    <a:pt x="687" y="343"/>
                  </a:lnTo>
                  <a:lnTo>
                    <a:pt x="542" y="372"/>
                  </a:lnTo>
                  <a:lnTo>
                    <a:pt x="429" y="468"/>
                  </a:lnTo>
                  <a:lnTo>
                    <a:pt x="306" y="381"/>
                  </a:lnTo>
                  <a:lnTo>
                    <a:pt x="69" y="159"/>
                  </a:lnTo>
                  <a:lnTo>
                    <a:pt x="0" y="80"/>
                  </a:lnTo>
                  <a:close/>
                </a:path>
              </a:pathLst>
            </a:custGeom>
            <a:solidFill>
              <a:srgbClr val="F7F1C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9245" name="Freeform 157"/>
            <p:cNvSpPr>
              <a:spLocks/>
            </p:cNvSpPr>
            <p:nvPr/>
          </p:nvSpPr>
          <p:spPr bwMode="auto">
            <a:xfrm>
              <a:off x="3955" y="2272"/>
              <a:ext cx="110" cy="57"/>
            </a:xfrm>
            <a:custGeom>
              <a:avLst/>
              <a:gdLst>
                <a:gd name="T0" fmla="*/ 0 w 659"/>
                <a:gd name="T1" fmla="*/ 0 h 344"/>
                <a:gd name="T2" fmla="*/ 0 w 659"/>
                <a:gd name="T3" fmla="*/ 0 h 344"/>
                <a:gd name="T4" fmla="*/ 0 w 659"/>
                <a:gd name="T5" fmla="*/ 0 h 344"/>
                <a:gd name="T6" fmla="*/ 0 w 659"/>
                <a:gd name="T7" fmla="*/ 0 h 344"/>
                <a:gd name="T8" fmla="*/ 0 w 659"/>
                <a:gd name="T9" fmla="*/ 0 h 344"/>
                <a:gd name="T10" fmla="*/ 0 w 659"/>
                <a:gd name="T11" fmla="*/ 0 h 344"/>
                <a:gd name="T12" fmla="*/ 0 w 659"/>
                <a:gd name="T13" fmla="*/ 0 h 344"/>
                <a:gd name="T14" fmla="*/ 0 w 659"/>
                <a:gd name="T15" fmla="*/ 0 h 344"/>
                <a:gd name="T16" fmla="*/ 0 w 659"/>
                <a:gd name="T17" fmla="*/ 0 h 344"/>
                <a:gd name="T18" fmla="*/ 0 w 659"/>
                <a:gd name="T19" fmla="*/ 0 h 344"/>
                <a:gd name="T20" fmla="*/ 1 w 659"/>
                <a:gd name="T21" fmla="*/ 0 h 344"/>
                <a:gd name="T22" fmla="*/ 1 w 659"/>
                <a:gd name="T23" fmla="*/ 0 h 344"/>
                <a:gd name="T24" fmla="*/ 1 w 659"/>
                <a:gd name="T25" fmla="*/ 0 h 344"/>
                <a:gd name="T26" fmla="*/ 0 w 659"/>
                <a:gd name="T27" fmla="*/ 0 h 344"/>
                <a:gd name="T28" fmla="*/ 0 w 659"/>
                <a:gd name="T29" fmla="*/ 0 h 344"/>
                <a:gd name="T30" fmla="*/ 0 w 659"/>
                <a:gd name="T31" fmla="*/ 0 h 344"/>
                <a:gd name="T32" fmla="*/ 0 w 659"/>
                <a:gd name="T33" fmla="*/ 0 h 344"/>
                <a:gd name="T34" fmla="*/ 0 w 659"/>
                <a:gd name="T35" fmla="*/ 0 h 344"/>
                <a:gd name="T36" fmla="*/ 0 w 659"/>
                <a:gd name="T37" fmla="*/ 0 h 344"/>
                <a:gd name="T38" fmla="*/ 0 w 659"/>
                <a:gd name="T39" fmla="*/ 0 h 344"/>
                <a:gd name="T40" fmla="*/ 0 w 659"/>
                <a:gd name="T41" fmla="*/ 0 h 344"/>
                <a:gd name="T42" fmla="*/ 0 w 659"/>
                <a:gd name="T43" fmla="*/ 0 h 344"/>
                <a:gd name="T44" fmla="*/ 0 w 659"/>
                <a:gd name="T45" fmla="*/ 0 h 344"/>
                <a:gd name="T46" fmla="*/ 0 w 659"/>
                <a:gd name="T47" fmla="*/ 0 h 344"/>
                <a:gd name="T48" fmla="*/ 0 w 659"/>
                <a:gd name="T49" fmla="*/ 0 h 344"/>
                <a:gd name="T50" fmla="*/ 0 w 659"/>
                <a:gd name="T51" fmla="*/ 0 h 344"/>
                <a:gd name="T52" fmla="*/ 0 w 659"/>
                <a:gd name="T53" fmla="*/ 0 h 344"/>
                <a:gd name="T54" fmla="*/ 0 w 659"/>
                <a:gd name="T55" fmla="*/ 0 h 344"/>
                <a:gd name="T56" fmla="*/ 0 w 659"/>
                <a:gd name="T57" fmla="*/ 0 h 344"/>
                <a:gd name="T58" fmla="*/ 0 w 659"/>
                <a:gd name="T59" fmla="*/ 0 h 344"/>
                <a:gd name="T60" fmla="*/ 0 w 659"/>
                <a:gd name="T61" fmla="*/ 0 h 344"/>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659"/>
                <a:gd name="T94" fmla="*/ 0 h 344"/>
                <a:gd name="T95" fmla="*/ 659 w 659"/>
                <a:gd name="T96" fmla="*/ 344 h 344"/>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659" h="344">
                  <a:moveTo>
                    <a:pt x="0" y="28"/>
                  </a:moveTo>
                  <a:lnTo>
                    <a:pt x="40" y="24"/>
                  </a:lnTo>
                  <a:lnTo>
                    <a:pt x="71" y="29"/>
                  </a:lnTo>
                  <a:lnTo>
                    <a:pt x="89" y="7"/>
                  </a:lnTo>
                  <a:lnTo>
                    <a:pt x="180" y="0"/>
                  </a:lnTo>
                  <a:lnTo>
                    <a:pt x="289" y="3"/>
                  </a:lnTo>
                  <a:lnTo>
                    <a:pt x="321" y="20"/>
                  </a:lnTo>
                  <a:lnTo>
                    <a:pt x="389" y="62"/>
                  </a:lnTo>
                  <a:lnTo>
                    <a:pt x="428" y="127"/>
                  </a:lnTo>
                  <a:lnTo>
                    <a:pt x="494" y="210"/>
                  </a:lnTo>
                  <a:lnTo>
                    <a:pt x="582" y="280"/>
                  </a:lnTo>
                  <a:lnTo>
                    <a:pt x="659" y="308"/>
                  </a:lnTo>
                  <a:lnTo>
                    <a:pt x="554" y="344"/>
                  </a:lnTo>
                  <a:lnTo>
                    <a:pt x="365" y="319"/>
                  </a:lnTo>
                  <a:lnTo>
                    <a:pt x="261" y="203"/>
                  </a:lnTo>
                  <a:lnTo>
                    <a:pt x="330" y="178"/>
                  </a:lnTo>
                  <a:lnTo>
                    <a:pt x="405" y="238"/>
                  </a:lnTo>
                  <a:lnTo>
                    <a:pt x="398" y="174"/>
                  </a:lnTo>
                  <a:lnTo>
                    <a:pt x="349" y="136"/>
                  </a:lnTo>
                  <a:lnTo>
                    <a:pt x="279" y="139"/>
                  </a:lnTo>
                  <a:lnTo>
                    <a:pt x="204" y="191"/>
                  </a:lnTo>
                  <a:lnTo>
                    <a:pt x="92" y="90"/>
                  </a:lnTo>
                  <a:lnTo>
                    <a:pt x="128" y="69"/>
                  </a:lnTo>
                  <a:lnTo>
                    <a:pt x="173" y="77"/>
                  </a:lnTo>
                  <a:lnTo>
                    <a:pt x="220" y="125"/>
                  </a:lnTo>
                  <a:lnTo>
                    <a:pt x="240" y="112"/>
                  </a:lnTo>
                  <a:lnTo>
                    <a:pt x="216" y="78"/>
                  </a:lnTo>
                  <a:lnTo>
                    <a:pt x="169" y="27"/>
                  </a:lnTo>
                  <a:lnTo>
                    <a:pt x="112" y="22"/>
                  </a:lnTo>
                  <a:lnTo>
                    <a:pt x="51" y="69"/>
                  </a:lnTo>
                  <a:lnTo>
                    <a:pt x="0" y="28"/>
                  </a:lnTo>
                  <a:close/>
                </a:path>
              </a:pathLst>
            </a:custGeom>
            <a:solidFill>
              <a:srgbClr val="F7F1C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9246" name="Freeform 158"/>
            <p:cNvSpPr>
              <a:spLocks/>
            </p:cNvSpPr>
            <p:nvPr/>
          </p:nvSpPr>
          <p:spPr bwMode="auto">
            <a:xfrm>
              <a:off x="3921" y="2261"/>
              <a:ext cx="46" cy="24"/>
            </a:xfrm>
            <a:custGeom>
              <a:avLst/>
              <a:gdLst>
                <a:gd name="T0" fmla="*/ 0 w 274"/>
                <a:gd name="T1" fmla="*/ 0 h 142"/>
                <a:gd name="T2" fmla="*/ 0 w 274"/>
                <a:gd name="T3" fmla="*/ 0 h 142"/>
                <a:gd name="T4" fmla="*/ 0 w 274"/>
                <a:gd name="T5" fmla="*/ 0 h 142"/>
                <a:gd name="T6" fmla="*/ 0 w 274"/>
                <a:gd name="T7" fmla="*/ 0 h 142"/>
                <a:gd name="T8" fmla="*/ 0 w 274"/>
                <a:gd name="T9" fmla="*/ 0 h 142"/>
                <a:gd name="T10" fmla="*/ 0 w 274"/>
                <a:gd name="T11" fmla="*/ 0 h 142"/>
                <a:gd name="T12" fmla="*/ 0 w 274"/>
                <a:gd name="T13" fmla="*/ 0 h 142"/>
                <a:gd name="T14" fmla="*/ 0 w 274"/>
                <a:gd name="T15" fmla="*/ 0 h 142"/>
                <a:gd name="T16" fmla="*/ 0 w 274"/>
                <a:gd name="T17" fmla="*/ 0 h 142"/>
                <a:gd name="T18" fmla="*/ 0 w 274"/>
                <a:gd name="T19" fmla="*/ 0 h 142"/>
                <a:gd name="T20" fmla="*/ 0 w 274"/>
                <a:gd name="T21" fmla="*/ 0 h 142"/>
                <a:gd name="T22" fmla="*/ 0 w 274"/>
                <a:gd name="T23" fmla="*/ 0 h 142"/>
                <a:gd name="T24" fmla="*/ 0 w 274"/>
                <a:gd name="T25" fmla="*/ 0 h 142"/>
                <a:gd name="T26" fmla="*/ 0 w 274"/>
                <a:gd name="T27" fmla="*/ 0 h 142"/>
                <a:gd name="T28" fmla="*/ 0 w 274"/>
                <a:gd name="T29" fmla="*/ 0 h 142"/>
                <a:gd name="T30" fmla="*/ 0 w 274"/>
                <a:gd name="T31" fmla="*/ 0 h 142"/>
                <a:gd name="T32" fmla="*/ 0 w 274"/>
                <a:gd name="T33" fmla="*/ 0 h 142"/>
                <a:gd name="T34" fmla="*/ 0 w 274"/>
                <a:gd name="T35" fmla="*/ 0 h 142"/>
                <a:gd name="T36" fmla="*/ 0 w 274"/>
                <a:gd name="T37" fmla="*/ 0 h 142"/>
                <a:gd name="T38" fmla="*/ 0 w 274"/>
                <a:gd name="T39" fmla="*/ 0 h 142"/>
                <a:gd name="T40" fmla="*/ 0 w 274"/>
                <a:gd name="T41" fmla="*/ 0 h 142"/>
                <a:gd name="T42" fmla="*/ 0 w 274"/>
                <a:gd name="T43" fmla="*/ 0 h 142"/>
                <a:gd name="T44" fmla="*/ 0 w 274"/>
                <a:gd name="T45" fmla="*/ 0 h 142"/>
                <a:gd name="T46" fmla="*/ 0 w 274"/>
                <a:gd name="T47" fmla="*/ 0 h 142"/>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274"/>
                <a:gd name="T73" fmla="*/ 0 h 142"/>
                <a:gd name="T74" fmla="*/ 274 w 274"/>
                <a:gd name="T75" fmla="*/ 142 h 142"/>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274" h="142">
                  <a:moveTo>
                    <a:pt x="4" y="105"/>
                  </a:moveTo>
                  <a:lnTo>
                    <a:pt x="26" y="67"/>
                  </a:lnTo>
                  <a:lnTo>
                    <a:pt x="45" y="17"/>
                  </a:lnTo>
                  <a:lnTo>
                    <a:pt x="60" y="9"/>
                  </a:lnTo>
                  <a:lnTo>
                    <a:pt x="65" y="22"/>
                  </a:lnTo>
                  <a:lnTo>
                    <a:pt x="62" y="45"/>
                  </a:lnTo>
                  <a:lnTo>
                    <a:pt x="84" y="26"/>
                  </a:lnTo>
                  <a:lnTo>
                    <a:pt x="119" y="7"/>
                  </a:lnTo>
                  <a:lnTo>
                    <a:pt x="163" y="0"/>
                  </a:lnTo>
                  <a:lnTo>
                    <a:pt x="193" y="1"/>
                  </a:lnTo>
                  <a:lnTo>
                    <a:pt x="221" y="18"/>
                  </a:lnTo>
                  <a:lnTo>
                    <a:pt x="237" y="39"/>
                  </a:lnTo>
                  <a:lnTo>
                    <a:pt x="251" y="67"/>
                  </a:lnTo>
                  <a:lnTo>
                    <a:pt x="274" y="93"/>
                  </a:lnTo>
                  <a:lnTo>
                    <a:pt x="243" y="88"/>
                  </a:lnTo>
                  <a:lnTo>
                    <a:pt x="234" y="65"/>
                  </a:lnTo>
                  <a:lnTo>
                    <a:pt x="220" y="37"/>
                  </a:lnTo>
                  <a:lnTo>
                    <a:pt x="157" y="16"/>
                  </a:lnTo>
                  <a:lnTo>
                    <a:pt x="100" y="42"/>
                  </a:lnTo>
                  <a:lnTo>
                    <a:pt x="73" y="90"/>
                  </a:lnTo>
                  <a:lnTo>
                    <a:pt x="68" y="131"/>
                  </a:lnTo>
                  <a:lnTo>
                    <a:pt x="20" y="142"/>
                  </a:lnTo>
                  <a:lnTo>
                    <a:pt x="0" y="124"/>
                  </a:lnTo>
                  <a:lnTo>
                    <a:pt x="4" y="105"/>
                  </a:lnTo>
                  <a:close/>
                </a:path>
              </a:pathLst>
            </a:custGeom>
            <a:solidFill>
              <a:srgbClr val="8D9AC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9247" name="Freeform 159"/>
            <p:cNvSpPr>
              <a:spLocks/>
            </p:cNvSpPr>
            <p:nvPr/>
          </p:nvSpPr>
          <p:spPr bwMode="auto">
            <a:xfrm>
              <a:off x="3952" y="2282"/>
              <a:ext cx="40" cy="26"/>
            </a:xfrm>
            <a:custGeom>
              <a:avLst/>
              <a:gdLst>
                <a:gd name="T0" fmla="*/ 0 w 238"/>
                <a:gd name="T1" fmla="*/ 0 h 156"/>
                <a:gd name="T2" fmla="*/ 0 w 238"/>
                <a:gd name="T3" fmla="*/ 0 h 156"/>
                <a:gd name="T4" fmla="*/ 0 w 238"/>
                <a:gd name="T5" fmla="*/ 0 h 156"/>
                <a:gd name="T6" fmla="*/ 0 w 238"/>
                <a:gd name="T7" fmla="*/ 0 h 156"/>
                <a:gd name="T8" fmla="*/ 0 w 238"/>
                <a:gd name="T9" fmla="*/ 0 h 156"/>
                <a:gd name="T10" fmla="*/ 0 w 238"/>
                <a:gd name="T11" fmla="*/ 0 h 156"/>
                <a:gd name="T12" fmla="*/ 0 w 238"/>
                <a:gd name="T13" fmla="*/ 0 h 156"/>
                <a:gd name="T14" fmla="*/ 0 w 238"/>
                <a:gd name="T15" fmla="*/ 0 h 156"/>
                <a:gd name="T16" fmla="*/ 0 w 238"/>
                <a:gd name="T17" fmla="*/ 0 h 156"/>
                <a:gd name="T18" fmla="*/ 0 w 238"/>
                <a:gd name="T19" fmla="*/ 0 h 156"/>
                <a:gd name="T20" fmla="*/ 0 w 238"/>
                <a:gd name="T21" fmla="*/ 0 h 156"/>
                <a:gd name="T22" fmla="*/ 0 w 238"/>
                <a:gd name="T23" fmla="*/ 0 h 156"/>
                <a:gd name="T24" fmla="*/ 0 w 238"/>
                <a:gd name="T25" fmla="*/ 0 h 156"/>
                <a:gd name="T26" fmla="*/ 0 w 238"/>
                <a:gd name="T27" fmla="*/ 0 h 156"/>
                <a:gd name="T28" fmla="*/ 0 w 238"/>
                <a:gd name="T29" fmla="*/ 0 h 156"/>
                <a:gd name="T30" fmla="*/ 0 w 238"/>
                <a:gd name="T31" fmla="*/ 0 h 156"/>
                <a:gd name="T32" fmla="*/ 0 w 238"/>
                <a:gd name="T33" fmla="*/ 0 h 156"/>
                <a:gd name="T34" fmla="*/ 0 w 238"/>
                <a:gd name="T35" fmla="*/ 0 h 156"/>
                <a:gd name="T36" fmla="*/ 0 w 238"/>
                <a:gd name="T37" fmla="*/ 0 h 156"/>
                <a:gd name="T38" fmla="*/ 0 w 238"/>
                <a:gd name="T39" fmla="*/ 0 h 156"/>
                <a:gd name="T40" fmla="*/ 0 w 238"/>
                <a:gd name="T41" fmla="*/ 0 h 156"/>
                <a:gd name="T42" fmla="*/ 0 w 238"/>
                <a:gd name="T43" fmla="*/ 0 h 15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238"/>
                <a:gd name="T67" fmla="*/ 0 h 156"/>
                <a:gd name="T68" fmla="*/ 238 w 238"/>
                <a:gd name="T69" fmla="*/ 156 h 15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238" h="156">
                  <a:moveTo>
                    <a:pt x="6" y="117"/>
                  </a:moveTo>
                  <a:lnTo>
                    <a:pt x="27" y="105"/>
                  </a:lnTo>
                  <a:lnTo>
                    <a:pt x="63" y="38"/>
                  </a:lnTo>
                  <a:lnTo>
                    <a:pt x="84" y="40"/>
                  </a:lnTo>
                  <a:lnTo>
                    <a:pt x="113" y="21"/>
                  </a:lnTo>
                  <a:lnTo>
                    <a:pt x="149" y="5"/>
                  </a:lnTo>
                  <a:lnTo>
                    <a:pt x="180" y="0"/>
                  </a:lnTo>
                  <a:lnTo>
                    <a:pt x="202" y="15"/>
                  </a:lnTo>
                  <a:lnTo>
                    <a:pt x="222" y="31"/>
                  </a:lnTo>
                  <a:lnTo>
                    <a:pt x="238" y="68"/>
                  </a:lnTo>
                  <a:lnTo>
                    <a:pt x="207" y="49"/>
                  </a:lnTo>
                  <a:lnTo>
                    <a:pt x="182" y="20"/>
                  </a:lnTo>
                  <a:lnTo>
                    <a:pt x="158" y="23"/>
                  </a:lnTo>
                  <a:lnTo>
                    <a:pt x="135" y="26"/>
                  </a:lnTo>
                  <a:lnTo>
                    <a:pt x="98" y="53"/>
                  </a:lnTo>
                  <a:lnTo>
                    <a:pt x="78" y="90"/>
                  </a:lnTo>
                  <a:lnTo>
                    <a:pt x="62" y="124"/>
                  </a:lnTo>
                  <a:lnTo>
                    <a:pt x="67" y="152"/>
                  </a:lnTo>
                  <a:lnTo>
                    <a:pt x="44" y="156"/>
                  </a:lnTo>
                  <a:lnTo>
                    <a:pt x="6" y="143"/>
                  </a:lnTo>
                  <a:lnTo>
                    <a:pt x="0" y="123"/>
                  </a:lnTo>
                  <a:lnTo>
                    <a:pt x="6" y="117"/>
                  </a:lnTo>
                  <a:close/>
                </a:path>
              </a:pathLst>
            </a:custGeom>
            <a:solidFill>
              <a:srgbClr val="8D9AC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9248" name="Freeform 160"/>
            <p:cNvSpPr>
              <a:spLocks/>
            </p:cNvSpPr>
            <p:nvPr/>
          </p:nvSpPr>
          <p:spPr bwMode="auto">
            <a:xfrm>
              <a:off x="3979" y="2299"/>
              <a:ext cx="41" cy="24"/>
            </a:xfrm>
            <a:custGeom>
              <a:avLst/>
              <a:gdLst>
                <a:gd name="T0" fmla="*/ 0 w 244"/>
                <a:gd name="T1" fmla="*/ 0 h 149"/>
                <a:gd name="T2" fmla="*/ 0 w 244"/>
                <a:gd name="T3" fmla="*/ 0 h 149"/>
                <a:gd name="T4" fmla="*/ 0 w 244"/>
                <a:gd name="T5" fmla="*/ 0 h 149"/>
                <a:gd name="T6" fmla="*/ 0 w 244"/>
                <a:gd name="T7" fmla="*/ 0 h 149"/>
                <a:gd name="T8" fmla="*/ 0 w 244"/>
                <a:gd name="T9" fmla="*/ 0 h 149"/>
                <a:gd name="T10" fmla="*/ 0 w 244"/>
                <a:gd name="T11" fmla="*/ 0 h 149"/>
                <a:gd name="T12" fmla="*/ 0 w 244"/>
                <a:gd name="T13" fmla="*/ 0 h 149"/>
                <a:gd name="T14" fmla="*/ 0 w 244"/>
                <a:gd name="T15" fmla="*/ 0 h 149"/>
                <a:gd name="T16" fmla="*/ 0 w 244"/>
                <a:gd name="T17" fmla="*/ 0 h 149"/>
                <a:gd name="T18" fmla="*/ 0 w 244"/>
                <a:gd name="T19" fmla="*/ 0 h 149"/>
                <a:gd name="T20" fmla="*/ 0 w 244"/>
                <a:gd name="T21" fmla="*/ 0 h 149"/>
                <a:gd name="T22" fmla="*/ 0 w 244"/>
                <a:gd name="T23" fmla="*/ 0 h 149"/>
                <a:gd name="T24" fmla="*/ 0 w 244"/>
                <a:gd name="T25" fmla="*/ 0 h 149"/>
                <a:gd name="T26" fmla="*/ 0 w 244"/>
                <a:gd name="T27" fmla="*/ 0 h 149"/>
                <a:gd name="T28" fmla="*/ 0 w 244"/>
                <a:gd name="T29" fmla="*/ 0 h 149"/>
                <a:gd name="T30" fmla="*/ 0 w 244"/>
                <a:gd name="T31" fmla="*/ 0 h 149"/>
                <a:gd name="T32" fmla="*/ 0 w 244"/>
                <a:gd name="T33" fmla="*/ 0 h 149"/>
                <a:gd name="T34" fmla="*/ 0 w 244"/>
                <a:gd name="T35" fmla="*/ 0 h 149"/>
                <a:gd name="T36" fmla="*/ 0 w 244"/>
                <a:gd name="T37" fmla="*/ 0 h 149"/>
                <a:gd name="T38" fmla="*/ 0 w 244"/>
                <a:gd name="T39" fmla="*/ 0 h 149"/>
                <a:gd name="T40" fmla="*/ 0 w 244"/>
                <a:gd name="T41" fmla="*/ 0 h 149"/>
                <a:gd name="T42" fmla="*/ 0 w 244"/>
                <a:gd name="T43" fmla="*/ 0 h 149"/>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244"/>
                <a:gd name="T67" fmla="*/ 0 h 149"/>
                <a:gd name="T68" fmla="*/ 244 w 244"/>
                <a:gd name="T69" fmla="*/ 149 h 149"/>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244" h="149">
                  <a:moveTo>
                    <a:pt x="1" y="130"/>
                  </a:moveTo>
                  <a:lnTo>
                    <a:pt x="7" y="120"/>
                  </a:lnTo>
                  <a:lnTo>
                    <a:pt x="15" y="103"/>
                  </a:lnTo>
                  <a:lnTo>
                    <a:pt x="26" y="81"/>
                  </a:lnTo>
                  <a:lnTo>
                    <a:pt x="66" y="36"/>
                  </a:lnTo>
                  <a:lnTo>
                    <a:pt x="94" y="22"/>
                  </a:lnTo>
                  <a:lnTo>
                    <a:pt x="134" y="10"/>
                  </a:lnTo>
                  <a:lnTo>
                    <a:pt x="175" y="0"/>
                  </a:lnTo>
                  <a:lnTo>
                    <a:pt x="208" y="11"/>
                  </a:lnTo>
                  <a:lnTo>
                    <a:pt x="226" y="24"/>
                  </a:lnTo>
                  <a:lnTo>
                    <a:pt x="231" y="50"/>
                  </a:lnTo>
                  <a:lnTo>
                    <a:pt x="244" y="70"/>
                  </a:lnTo>
                  <a:lnTo>
                    <a:pt x="218" y="67"/>
                  </a:lnTo>
                  <a:lnTo>
                    <a:pt x="191" y="30"/>
                  </a:lnTo>
                  <a:lnTo>
                    <a:pt x="175" y="24"/>
                  </a:lnTo>
                  <a:lnTo>
                    <a:pt x="121" y="44"/>
                  </a:lnTo>
                  <a:lnTo>
                    <a:pt x="92" y="64"/>
                  </a:lnTo>
                  <a:lnTo>
                    <a:pt x="65" y="95"/>
                  </a:lnTo>
                  <a:lnTo>
                    <a:pt x="61" y="139"/>
                  </a:lnTo>
                  <a:lnTo>
                    <a:pt x="30" y="149"/>
                  </a:lnTo>
                  <a:lnTo>
                    <a:pt x="0" y="143"/>
                  </a:lnTo>
                  <a:lnTo>
                    <a:pt x="1" y="130"/>
                  </a:lnTo>
                  <a:close/>
                </a:path>
              </a:pathLst>
            </a:custGeom>
            <a:solidFill>
              <a:srgbClr val="8D9AC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9249" name="Freeform 161"/>
            <p:cNvSpPr>
              <a:spLocks/>
            </p:cNvSpPr>
            <p:nvPr/>
          </p:nvSpPr>
          <p:spPr bwMode="auto">
            <a:xfrm>
              <a:off x="3993" y="2336"/>
              <a:ext cx="20" cy="17"/>
            </a:xfrm>
            <a:custGeom>
              <a:avLst/>
              <a:gdLst>
                <a:gd name="T0" fmla="*/ 0 w 121"/>
                <a:gd name="T1" fmla="*/ 0 h 99"/>
                <a:gd name="T2" fmla="*/ 0 w 121"/>
                <a:gd name="T3" fmla="*/ 0 h 99"/>
                <a:gd name="T4" fmla="*/ 0 w 121"/>
                <a:gd name="T5" fmla="*/ 0 h 99"/>
                <a:gd name="T6" fmla="*/ 0 w 121"/>
                <a:gd name="T7" fmla="*/ 0 h 99"/>
                <a:gd name="T8" fmla="*/ 0 w 121"/>
                <a:gd name="T9" fmla="*/ 0 h 99"/>
                <a:gd name="T10" fmla="*/ 0 60000 65536"/>
                <a:gd name="T11" fmla="*/ 0 60000 65536"/>
                <a:gd name="T12" fmla="*/ 0 60000 65536"/>
                <a:gd name="T13" fmla="*/ 0 60000 65536"/>
                <a:gd name="T14" fmla="*/ 0 60000 65536"/>
                <a:gd name="T15" fmla="*/ 0 w 121"/>
                <a:gd name="T16" fmla="*/ 0 h 99"/>
                <a:gd name="T17" fmla="*/ 121 w 121"/>
                <a:gd name="T18" fmla="*/ 99 h 99"/>
              </a:gdLst>
              <a:ahLst/>
              <a:cxnLst>
                <a:cxn ang="T10">
                  <a:pos x="T0" y="T1"/>
                </a:cxn>
                <a:cxn ang="T11">
                  <a:pos x="T2" y="T3"/>
                </a:cxn>
                <a:cxn ang="T12">
                  <a:pos x="T4" y="T5"/>
                </a:cxn>
                <a:cxn ang="T13">
                  <a:pos x="T6" y="T7"/>
                </a:cxn>
                <a:cxn ang="T14">
                  <a:pos x="T8" y="T9"/>
                </a:cxn>
              </a:cxnLst>
              <a:rect l="T15" t="T16" r="T17" b="T18"/>
              <a:pathLst>
                <a:path w="121" h="99">
                  <a:moveTo>
                    <a:pt x="19" y="75"/>
                  </a:moveTo>
                  <a:lnTo>
                    <a:pt x="121" y="99"/>
                  </a:lnTo>
                  <a:lnTo>
                    <a:pt x="25" y="0"/>
                  </a:lnTo>
                  <a:lnTo>
                    <a:pt x="0" y="22"/>
                  </a:lnTo>
                  <a:lnTo>
                    <a:pt x="19" y="75"/>
                  </a:lnTo>
                  <a:close/>
                </a:path>
              </a:pathLst>
            </a:custGeom>
            <a:solidFill>
              <a:srgbClr val="989B9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9250" name="Freeform 162"/>
            <p:cNvSpPr>
              <a:spLocks/>
            </p:cNvSpPr>
            <p:nvPr/>
          </p:nvSpPr>
          <p:spPr bwMode="auto">
            <a:xfrm>
              <a:off x="3830" y="2302"/>
              <a:ext cx="249" cy="103"/>
            </a:xfrm>
            <a:custGeom>
              <a:avLst/>
              <a:gdLst>
                <a:gd name="T0" fmla="*/ 0 w 1496"/>
                <a:gd name="T1" fmla="*/ 0 h 617"/>
                <a:gd name="T2" fmla="*/ 0 w 1496"/>
                <a:gd name="T3" fmla="*/ 0 h 617"/>
                <a:gd name="T4" fmla="*/ 0 w 1496"/>
                <a:gd name="T5" fmla="*/ 0 h 617"/>
                <a:gd name="T6" fmla="*/ 0 w 1496"/>
                <a:gd name="T7" fmla="*/ 0 h 617"/>
                <a:gd name="T8" fmla="*/ 0 w 1496"/>
                <a:gd name="T9" fmla="*/ 0 h 617"/>
                <a:gd name="T10" fmla="*/ 0 w 1496"/>
                <a:gd name="T11" fmla="*/ 0 h 617"/>
                <a:gd name="T12" fmla="*/ 0 w 1496"/>
                <a:gd name="T13" fmla="*/ 1 h 617"/>
                <a:gd name="T14" fmla="*/ 0 w 1496"/>
                <a:gd name="T15" fmla="*/ 1 h 617"/>
                <a:gd name="T16" fmla="*/ 0 w 1496"/>
                <a:gd name="T17" fmla="*/ 1 h 617"/>
                <a:gd name="T18" fmla="*/ 0 w 1496"/>
                <a:gd name="T19" fmla="*/ 1 h 617"/>
                <a:gd name="T20" fmla="*/ 1 w 1496"/>
                <a:gd name="T21" fmla="*/ 0 h 617"/>
                <a:gd name="T22" fmla="*/ 1 w 1496"/>
                <a:gd name="T23" fmla="*/ 0 h 617"/>
                <a:gd name="T24" fmla="*/ 1 w 1496"/>
                <a:gd name="T25" fmla="*/ 0 h 617"/>
                <a:gd name="T26" fmla="*/ 1 w 1496"/>
                <a:gd name="T27" fmla="*/ 0 h 617"/>
                <a:gd name="T28" fmla="*/ 1 w 1496"/>
                <a:gd name="T29" fmla="*/ 0 h 617"/>
                <a:gd name="T30" fmla="*/ 1 w 1496"/>
                <a:gd name="T31" fmla="*/ 0 h 617"/>
                <a:gd name="T32" fmla="*/ 1 w 1496"/>
                <a:gd name="T33" fmla="*/ 0 h 617"/>
                <a:gd name="T34" fmla="*/ 1 w 1496"/>
                <a:gd name="T35" fmla="*/ 0 h 617"/>
                <a:gd name="T36" fmla="*/ 1 w 1496"/>
                <a:gd name="T37" fmla="*/ 0 h 617"/>
                <a:gd name="T38" fmla="*/ 0 w 1496"/>
                <a:gd name="T39" fmla="*/ 0 h 617"/>
                <a:gd name="T40" fmla="*/ 0 w 1496"/>
                <a:gd name="T41" fmla="*/ 1 h 617"/>
                <a:gd name="T42" fmla="*/ 0 w 1496"/>
                <a:gd name="T43" fmla="*/ 1 h 617"/>
                <a:gd name="T44" fmla="*/ 0 w 1496"/>
                <a:gd name="T45" fmla="*/ 0 h 617"/>
                <a:gd name="T46" fmla="*/ 0 w 1496"/>
                <a:gd name="T47" fmla="*/ 0 h 617"/>
                <a:gd name="T48" fmla="*/ 0 w 1496"/>
                <a:gd name="T49" fmla="*/ 0 h 617"/>
                <a:gd name="T50" fmla="*/ 0 w 1496"/>
                <a:gd name="T51" fmla="*/ 0 h 617"/>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496"/>
                <a:gd name="T79" fmla="*/ 0 h 617"/>
                <a:gd name="T80" fmla="*/ 1496 w 1496"/>
                <a:gd name="T81" fmla="*/ 617 h 617"/>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496" h="617">
                  <a:moveTo>
                    <a:pt x="135" y="0"/>
                  </a:moveTo>
                  <a:lnTo>
                    <a:pt x="42" y="36"/>
                  </a:lnTo>
                  <a:lnTo>
                    <a:pt x="0" y="78"/>
                  </a:lnTo>
                  <a:lnTo>
                    <a:pt x="16" y="135"/>
                  </a:lnTo>
                  <a:lnTo>
                    <a:pt x="141" y="224"/>
                  </a:lnTo>
                  <a:lnTo>
                    <a:pt x="332" y="402"/>
                  </a:lnTo>
                  <a:lnTo>
                    <a:pt x="479" y="559"/>
                  </a:lnTo>
                  <a:lnTo>
                    <a:pt x="564" y="617"/>
                  </a:lnTo>
                  <a:lnTo>
                    <a:pt x="610" y="608"/>
                  </a:lnTo>
                  <a:lnTo>
                    <a:pt x="663" y="561"/>
                  </a:lnTo>
                  <a:lnTo>
                    <a:pt x="780" y="503"/>
                  </a:lnTo>
                  <a:lnTo>
                    <a:pt x="1281" y="368"/>
                  </a:lnTo>
                  <a:lnTo>
                    <a:pt x="1487" y="319"/>
                  </a:lnTo>
                  <a:lnTo>
                    <a:pt x="1496" y="299"/>
                  </a:lnTo>
                  <a:lnTo>
                    <a:pt x="1451" y="284"/>
                  </a:lnTo>
                  <a:lnTo>
                    <a:pt x="1408" y="286"/>
                  </a:lnTo>
                  <a:lnTo>
                    <a:pt x="1249" y="330"/>
                  </a:lnTo>
                  <a:lnTo>
                    <a:pt x="1020" y="384"/>
                  </a:lnTo>
                  <a:lnTo>
                    <a:pt x="810" y="443"/>
                  </a:lnTo>
                  <a:lnTo>
                    <a:pt x="712" y="484"/>
                  </a:lnTo>
                  <a:lnTo>
                    <a:pt x="600" y="556"/>
                  </a:lnTo>
                  <a:lnTo>
                    <a:pt x="579" y="555"/>
                  </a:lnTo>
                  <a:lnTo>
                    <a:pt x="452" y="450"/>
                  </a:lnTo>
                  <a:lnTo>
                    <a:pt x="628" y="456"/>
                  </a:lnTo>
                  <a:lnTo>
                    <a:pt x="616" y="356"/>
                  </a:lnTo>
                  <a:lnTo>
                    <a:pt x="135" y="0"/>
                  </a:lnTo>
                  <a:close/>
                </a:path>
              </a:pathLst>
            </a:custGeom>
            <a:solidFill>
              <a:srgbClr val="989B9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9251" name="Freeform 163"/>
            <p:cNvSpPr>
              <a:spLocks/>
            </p:cNvSpPr>
            <p:nvPr/>
          </p:nvSpPr>
          <p:spPr bwMode="auto">
            <a:xfrm>
              <a:off x="3932" y="2328"/>
              <a:ext cx="68" cy="50"/>
            </a:xfrm>
            <a:custGeom>
              <a:avLst/>
              <a:gdLst>
                <a:gd name="T0" fmla="*/ 0 w 408"/>
                <a:gd name="T1" fmla="*/ 0 h 300"/>
                <a:gd name="T2" fmla="*/ 0 w 408"/>
                <a:gd name="T3" fmla="*/ 0 h 300"/>
                <a:gd name="T4" fmla="*/ 0 w 408"/>
                <a:gd name="T5" fmla="*/ 0 h 300"/>
                <a:gd name="T6" fmla="*/ 0 w 408"/>
                <a:gd name="T7" fmla="*/ 0 h 300"/>
                <a:gd name="T8" fmla="*/ 0 w 408"/>
                <a:gd name="T9" fmla="*/ 0 h 300"/>
                <a:gd name="T10" fmla="*/ 0 w 408"/>
                <a:gd name="T11" fmla="*/ 0 h 300"/>
                <a:gd name="T12" fmla="*/ 0 w 408"/>
                <a:gd name="T13" fmla="*/ 0 h 300"/>
                <a:gd name="T14" fmla="*/ 0 w 408"/>
                <a:gd name="T15" fmla="*/ 0 h 300"/>
                <a:gd name="T16" fmla="*/ 0 w 408"/>
                <a:gd name="T17" fmla="*/ 0 h 300"/>
                <a:gd name="T18" fmla="*/ 0 w 408"/>
                <a:gd name="T19" fmla="*/ 0 h 300"/>
                <a:gd name="T20" fmla="*/ 0 w 408"/>
                <a:gd name="T21" fmla="*/ 0 h 300"/>
                <a:gd name="T22" fmla="*/ 0 w 408"/>
                <a:gd name="T23" fmla="*/ 0 h 30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08"/>
                <a:gd name="T37" fmla="*/ 0 h 300"/>
                <a:gd name="T38" fmla="*/ 408 w 408"/>
                <a:gd name="T39" fmla="*/ 300 h 30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08" h="300">
                  <a:moveTo>
                    <a:pt x="14" y="154"/>
                  </a:moveTo>
                  <a:lnTo>
                    <a:pt x="83" y="114"/>
                  </a:lnTo>
                  <a:lnTo>
                    <a:pt x="194" y="77"/>
                  </a:lnTo>
                  <a:lnTo>
                    <a:pt x="295" y="47"/>
                  </a:lnTo>
                  <a:lnTo>
                    <a:pt x="408" y="0"/>
                  </a:lnTo>
                  <a:lnTo>
                    <a:pt x="375" y="95"/>
                  </a:lnTo>
                  <a:lnTo>
                    <a:pt x="361" y="150"/>
                  </a:lnTo>
                  <a:lnTo>
                    <a:pt x="284" y="196"/>
                  </a:lnTo>
                  <a:lnTo>
                    <a:pt x="157" y="266"/>
                  </a:lnTo>
                  <a:lnTo>
                    <a:pt x="12" y="300"/>
                  </a:lnTo>
                  <a:lnTo>
                    <a:pt x="0" y="200"/>
                  </a:lnTo>
                  <a:lnTo>
                    <a:pt x="14" y="154"/>
                  </a:lnTo>
                  <a:close/>
                </a:path>
              </a:pathLst>
            </a:custGeom>
            <a:solidFill>
              <a:srgbClr val="E9E19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9252" name="Freeform 164"/>
            <p:cNvSpPr>
              <a:spLocks/>
            </p:cNvSpPr>
            <p:nvPr/>
          </p:nvSpPr>
          <p:spPr bwMode="auto">
            <a:xfrm>
              <a:off x="4014" y="2325"/>
              <a:ext cx="51" cy="25"/>
            </a:xfrm>
            <a:custGeom>
              <a:avLst/>
              <a:gdLst>
                <a:gd name="T0" fmla="*/ 0 w 305"/>
                <a:gd name="T1" fmla="*/ 0 h 150"/>
                <a:gd name="T2" fmla="*/ 0 w 305"/>
                <a:gd name="T3" fmla="*/ 0 h 150"/>
                <a:gd name="T4" fmla="*/ 0 w 305"/>
                <a:gd name="T5" fmla="*/ 0 h 150"/>
                <a:gd name="T6" fmla="*/ 0 w 305"/>
                <a:gd name="T7" fmla="*/ 0 h 150"/>
                <a:gd name="T8" fmla="*/ 0 w 305"/>
                <a:gd name="T9" fmla="*/ 0 h 150"/>
                <a:gd name="T10" fmla="*/ 0 w 305"/>
                <a:gd name="T11" fmla="*/ 0 h 150"/>
                <a:gd name="T12" fmla="*/ 0 w 305"/>
                <a:gd name="T13" fmla="*/ 0 h 150"/>
                <a:gd name="T14" fmla="*/ 0 w 305"/>
                <a:gd name="T15" fmla="*/ 0 h 150"/>
                <a:gd name="T16" fmla="*/ 0 w 305"/>
                <a:gd name="T17" fmla="*/ 0 h 150"/>
                <a:gd name="T18" fmla="*/ 0 w 305"/>
                <a:gd name="T19" fmla="*/ 0 h 15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05"/>
                <a:gd name="T31" fmla="*/ 0 h 150"/>
                <a:gd name="T32" fmla="*/ 305 w 305"/>
                <a:gd name="T33" fmla="*/ 150 h 15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05" h="150">
                  <a:moveTo>
                    <a:pt x="75" y="0"/>
                  </a:moveTo>
                  <a:lnTo>
                    <a:pt x="231" y="12"/>
                  </a:lnTo>
                  <a:lnTo>
                    <a:pt x="305" y="12"/>
                  </a:lnTo>
                  <a:lnTo>
                    <a:pt x="268" y="52"/>
                  </a:lnTo>
                  <a:lnTo>
                    <a:pt x="257" y="107"/>
                  </a:lnTo>
                  <a:lnTo>
                    <a:pt x="200" y="132"/>
                  </a:lnTo>
                  <a:lnTo>
                    <a:pt x="91" y="129"/>
                  </a:lnTo>
                  <a:lnTo>
                    <a:pt x="7" y="150"/>
                  </a:lnTo>
                  <a:lnTo>
                    <a:pt x="0" y="97"/>
                  </a:lnTo>
                  <a:lnTo>
                    <a:pt x="75" y="0"/>
                  </a:lnTo>
                  <a:close/>
                </a:path>
              </a:pathLst>
            </a:custGeom>
            <a:solidFill>
              <a:srgbClr val="E9E19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9253" name="Freeform 165"/>
            <p:cNvSpPr>
              <a:spLocks/>
            </p:cNvSpPr>
            <p:nvPr/>
          </p:nvSpPr>
          <p:spPr bwMode="auto">
            <a:xfrm>
              <a:off x="3956" y="2276"/>
              <a:ext cx="11" cy="8"/>
            </a:xfrm>
            <a:custGeom>
              <a:avLst/>
              <a:gdLst>
                <a:gd name="T0" fmla="*/ 0 w 62"/>
                <a:gd name="T1" fmla="*/ 0 h 51"/>
                <a:gd name="T2" fmla="*/ 0 w 62"/>
                <a:gd name="T3" fmla="*/ 0 h 51"/>
                <a:gd name="T4" fmla="*/ 0 w 62"/>
                <a:gd name="T5" fmla="*/ 0 h 51"/>
                <a:gd name="T6" fmla="*/ 0 w 62"/>
                <a:gd name="T7" fmla="*/ 0 h 51"/>
                <a:gd name="T8" fmla="*/ 0 w 62"/>
                <a:gd name="T9" fmla="*/ 0 h 51"/>
                <a:gd name="T10" fmla="*/ 0 60000 65536"/>
                <a:gd name="T11" fmla="*/ 0 60000 65536"/>
                <a:gd name="T12" fmla="*/ 0 60000 65536"/>
                <a:gd name="T13" fmla="*/ 0 60000 65536"/>
                <a:gd name="T14" fmla="*/ 0 60000 65536"/>
                <a:gd name="T15" fmla="*/ 0 w 62"/>
                <a:gd name="T16" fmla="*/ 0 h 51"/>
                <a:gd name="T17" fmla="*/ 62 w 62"/>
                <a:gd name="T18" fmla="*/ 51 h 51"/>
              </a:gdLst>
              <a:ahLst/>
              <a:cxnLst>
                <a:cxn ang="T10">
                  <a:pos x="T0" y="T1"/>
                </a:cxn>
                <a:cxn ang="T11">
                  <a:pos x="T2" y="T3"/>
                </a:cxn>
                <a:cxn ang="T12">
                  <a:pos x="T4" y="T5"/>
                </a:cxn>
                <a:cxn ang="T13">
                  <a:pos x="T6" y="T7"/>
                </a:cxn>
                <a:cxn ang="T14">
                  <a:pos x="T8" y="T9"/>
                </a:cxn>
              </a:cxnLst>
              <a:rect l="T15" t="T16" r="T17" b="T18"/>
              <a:pathLst>
                <a:path w="62" h="51">
                  <a:moveTo>
                    <a:pt x="62" y="9"/>
                  </a:moveTo>
                  <a:lnTo>
                    <a:pt x="48" y="51"/>
                  </a:lnTo>
                  <a:lnTo>
                    <a:pt x="0" y="28"/>
                  </a:lnTo>
                  <a:lnTo>
                    <a:pt x="38" y="0"/>
                  </a:lnTo>
                  <a:lnTo>
                    <a:pt x="62" y="9"/>
                  </a:lnTo>
                  <a:close/>
                </a:path>
              </a:pathLst>
            </a:custGeom>
            <a:solidFill>
              <a:srgbClr val="BAAE4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9254" name="Freeform 166"/>
            <p:cNvSpPr>
              <a:spLocks/>
            </p:cNvSpPr>
            <p:nvPr/>
          </p:nvSpPr>
          <p:spPr bwMode="auto">
            <a:xfrm>
              <a:off x="3978" y="2293"/>
              <a:ext cx="15" cy="9"/>
            </a:xfrm>
            <a:custGeom>
              <a:avLst/>
              <a:gdLst>
                <a:gd name="T0" fmla="*/ 0 w 92"/>
                <a:gd name="T1" fmla="*/ 0 h 52"/>
                <a:gd name="T2" fmla="*/ 0 w 92"/>
                <a:gd name="T3" fmla="*/ 0 h 52"/>
                <a:gd name="T4" fmla="*/ 0 w 92"/>
                <a:gd name="T5" fmla="*/ 0 h 52"/>
                <a:gd name="T6" fmla="*/ 0 w 92"/>
                <a:gd name="T7" fmla="*/ 0 h 52"/>
                <a:gd name="T8" fmla="*/ 0 w 92"/>
                <a:gd name="T9" fmla="*/ 0 h 52"/>
                <a:gd name="T10" fmla="*/ 0 60000 65536"/>
                <a:gd name="T11" fmla="*/ 0 60000 65536"/>
                <a:gd name="T12" fmla="*/ 0 60000 65536"/>
                <a:gd name="T13" fmla="*/ 0 60000 65536"/>
                <a:gd name="T14" fmla="*/ 0 60000 65536"/>
                <a:gd name="T15" fmla="*/ 0 w 92"/>
                <a:gd name="T16" fmla="*/ 0 h 52"/>
                <a:gd name="T17" fmla="*/ 92 w 92"/>
                <a:gd name="T18" fmla="*/ 52 h 52"/>
              </a:gdLst>
              <a:ahLst/>
              <a:cxnLst>
                <a:cxn ang="T10">
                  <a:pos x="T0" y="T1"/>
                </a:cxn>
                <a:cxn ang="T11">
                  <a:pos x="T2" y="T3"/>
                </a:cxn>
                <a:cxn ang="T12">
                  <a:pos x="T4" y="T5"/>
                </a:cxn>
                <a:cxn ang="T13">
                  <a:pos x="T6" y="T7"/>
                </a:cxn>
                <a:cxn ang="T14">
                  <a:pos x="T8" y="T9"/>
                </a:cxn>
              </a:cxnLst>
              <a:rect l="T15" t="T16" r="T17" b="T18"/>
              <a:pathLst>
                <a:path w="92" h="52">
                  <a:moveTo>
                    <a:pt x="0" y="16"/>
                  </a:moveTo>
                  <a:lnTo>
                    <a:pt x="56" y="5"/>
                  </a:lnTo>
                  <a:lnTo>
                    <a:pt x="92" y="0"/>
                  </a:lnTo>
                  <a:lnTo>
                    <a:pt x="53" y="52"/>
                  </a:lnTo>
                  <a:lnTo>
                    <a:pt x="0" y="16"/>
                  </a:lnTo>
                  <a:close/>
                </a:path>
              </a:pathLst>
            </a:custGeom>
            <a:solidFill>
              <a:srgbClr val="BAAE4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9255" name="Freeform 167"/>
            <p:cNvSpPr>
              <a:spLocks/>
            </p:cNvSpPr>
            <p:nvPr/>
          </p:nvSpPr>
          <p:spPr bwMode="auto">
            <a:xfrm>
              <a:off x="4006" y="2308"/>
              <a:ext cx="17" cy="14"/>
            </a:xfrm>
            <a:custGeom>
              <a:avLst/>
              <a:gdLst>
                <a:gd name="T0" fmla="*/ 0 w 102"/>
                <a:gd name="T1" fmla="*/ 0 h 81"/>
                <a:gd name="T2" fmla="*/ 0 w 102"/>
                <a:gd name="T3" fmla="*/ 0 h 81"/>
                <a:gd name="T4" fmla="*/ 0 w 102"/>
                <a:gd name="T5" fmla="*/ 0 h 81"/>
                <a:gd name="T6" fmla="*/ 0 w 102"/>
                <a:gd name="T7" fmla="*/ 0 h 81"/>
                <a:gd name="T8" fmla="*/ 0 w 102"/>
                <a:gd name="T9" fmla="*/ 0 h 81"/>
                <a:gd name="T10" fmla="*/ 0 60000 65536"/>
                <a:gd name="T11" fmla="*/ 0 60000 65536"/>
                <a:gd name="T12" fmla="*/ 0 60000 65536"/>
                <a:gd name="T13" fmla="*/ 0 60000 65536"/>
                <a:gd name="T14" fmla="*/ 0 60000 65536"/>
                <a:gd name="T15" fmla="*/ 0 w 102"/>
                <a:gd name="T16" fmla="*/ 0 h 81"/>
                <a:gd name="T17" fmla="*/ 102 w 102"/>
                <a:gd name="T18" fmla="*/ 81 h 81"/>
              </a:gdLst>
              <a:ahLst/>
              <a:cxnLst>
                <a:cxn ang="T10">
                  <a:pos x="T0" y="T1"/>
                </a:cxn>
                <a:cxn ang="T11">
                  <a:pos x="T2" y="T3"/>
                </a:cxn>
                <a:cxn ang="T12">
                  <a:pos x="T4" y="T5"/>
                </a:cxn>
                <a:cxn ang="T13">
                  <a:pos x="T6" y="T7"/>
                </a:cxn>
                <a:cxn ang="T14">
                  <a:pos x="T8" y="T9"/>
                </a:cxn>
              </a:cxnLst>
              <a:rect l="T15" t="T16" r="T17" b="T18"/>
              <a:pathLst>
                <a:path w="102" h="81">
                  <a:moveTo>
                    <a:pt x="0" y="42"/>
                  </a:moveTo>
                  <a:lnTo>
                    <a:pt x="51" y="0"/>
                  </a:lnTo>
                  <a:lnTo>
                    <a:pt x="102" y="33"/>
                  </a:lnTo>
                  <a:lnTo>
                    <a:pt x="58" y="81"/>
                  </a:lnTo>
                  <a:lnTo>
                    <a:pt x="0" y="42"/>
                  </a:lnTo>
                  <a:close/>
                </a:path>
              </a:pathLst>
            </a:custGeom>
            <a:solidFill>
              <a:srgbClr val="BAAE4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9256" name="Freeform 168"/>
            <p:cNvSpPr>
              <a:spLocks/>
            </p:cNvSpPr>
            <p:nvPr/>
          </p:nvSpPr>
          <p:spPr bwMode="auto">
            <a:xfrm>
              <a:off x="3925" y="2282"/>
              <a:ext cx="33" cy="11"/>
            </a:xfrm>
            <a:custGeom>
              <a:avLst/>
              <a:gdLst>
                <a:gd name="T0" fmla="*/ 0 w 194"/>
                <a:gd name="T1" fmla="*/ 0 h 65"/>
                <a:gd name="T2" fmla="*/ 0 w 194"/>
                <a:gd name="T3" fmla="*/ 0 h 65"/>
                <a:gd name="T4" fmla="*/ 0 w 194"/>
                <a:gd name="T5" fmla="*/ 0 h 65"/>
                <a:gd name="T6" fmla="*/ 0 w 194"/>
                <a:gd name="T7" fmla="*/ 0 h 65"/>
                <a:gd name="T8" fmla="*/ 0 w 194"/>
                <a:gd name="T9" fmla="*/ 0 h 65"/>
                <a:gd name="T10" fmla="*/ 0 w 194"/>
                <a:gd name="T11" fmla="*/ 0 h 65"/>
                <a:gd name="T12" fmla="*/ 0 w 194"/>
                <a:gd name="T13" fmla="*/ 0 h 65"/>
                <a:gd name="T14" fmla="*/ 0 w 194"/>
                <a:gd name="T15" fmla="*/ 0 h 65"/>
                <a:gd name="T16" fmla="*/ 0 60000 65536"/>
                <a:gd name="T17" fmla="*/ 0 60000 65536"/>
                <a:gd name="T18" fmla="*/ 0 60000 65536"/>
                <a:gd name="T19" fmla="*/ 0 60000 65536"/>
                <a:gd name="T20" fmla="*/ 0 60000 65536"/>
                <a:gd name="T21" fmla="*/ 0 60000 65536"/>
                <a:gd name="T22" fmla="*/ 0 60000 65536"/>
                <a:gd name="T23" fmla="*/ 0 60000 65536"/>
                <a:gd name="T24" fmla="*/ 0 w 194"/>
                <a:gd name="T25" fmla="*/ 0 h 65"/>
                <a:gd name="T26" fmla="*/ 194 w 194"/>
                <a:gd name="T27" fmla="*/ 65 h 6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94" h="65">
                  <a:moveTo>
                    <a:pt x="36" y="0"/>
                  </a:moveTo>
                  <a:lnTo>
                    <a:pt x="85" y="35"/>
                  </a:lnTo>
                  <a:lnTo>
                    <a:pt x="147" y="21"/>
                  </a:lnTo>
                  <a:lnTo>
                    <a:pt x="194" y="64"/>
                  </a:lnTo>
                  <a:lnTo>
                    <a:pt x="130" y="65"/>
                  </a:lnTo>
                  <a:lnTo>
                    <a:pt x="60" y="57"/>
                  </a:lnTo>
                  <a:lnTo>
                    <a:pt x="0" y="23"/>
                  </a:lnTo>
                  <a:lnTo>
                    <a:pt x="36" y="0"/>
                  </a:lnTo>
                  <a:close/>
                </a:path>
              </a:pathLst>
            </a:custGeom>
            <a:solidFill>
              <a:srgbClr val="BAAE4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9257" name="Freeform 169"/>
            <p:cNvSpPr>
              <a:spLocks/>
            </p:cNvSpPr>
            <p:nvPr/>
          </p:nvSpPr>
          <p:spPr bwMode="auto">
            <a:xfrm>
              <a:off x="3956" y="2304"/>
              <a:ext cx="28" cy="11"/>
            </a:xfrm>
            <a:custGeom>
              <a:avLst/>
              <a:gdLst>
                <a:gd name="T0" fmla="*/ 0 w 166"/>
                <a:gd name="T1" fmla="*/ 0 h 62"/>
                <a:gd name="T2" fmla="*/ 0 w 166"/>
                <a:gd name="T3" fmla="*/ 0 h 62"/>
                <a:gd name="T4" fmla="*/ 0 w 166"/>
                <a:gd name="T5" fmla="*/ 0 h 62"/>
                <a:gd name="T6" fmla="*/ 0 w 166"/>
                <a:gd name="T7" fmla="*/ 0 h 62"/>
                <a:gd name="T8" fmla="*/ 0 w 166"/>
                <a:gd name="T9" fmla="*/ 0 h 62"/>
                <a:gd name="T10" fmla="*/ 0 w 166"/>
                <a:gd name="T11" fmla="*/ 0 h 62"/>
                <a:gd name="T12" fmla="*/ 0 w 166"/>
                <a:gd name="T13" fmla="*/ 0 h 62"/>
                <a:gd name="T14" fmla="*/ 0 w 166"/>
                <a:gd name="T15" fmla="*/ 0 h 62"/>
                <a:gd name="T16" fmla="*/ 0 60000 65536"/>
                <a:gd name="T17" fmla="*/ 0 60000 65536"/>
                <a:gd name="T18" fmla="*/ 0 60000 65536"/>
                <a:gd name="T19" fmla="*/ 0 60000 65536"/>
                <a:gd name="T20" fmla="*/ 0 60000 65536"/>
                <a:gd name="T21" fmla="*/ 0 60000 65536"/>
                <a:gd name="T22" fmla="*/ 0 60000 65536"/>
                <a:gd name="T23" fmla="*/ 0 60000 65536"/>
                <a:gd name="T24" fmla="*/ 0 w 166"/>
                <a:gd name="T25" fmla="*/ 0 h 62"/>
                <a:gd name="T26" fmla="*/ 166 w 166"/>
                <a:gd name="T27" fmla="*/ 62 h 6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66" h="62">
                  <a:moveTo>
                    <a:pt x="54" y="17"/>
                  </a:moveTo>
                  <a:lnTo>
                    <a:pt x="95" y="25"/>
                  </a:lnTo>
                  <a:lnTo>
                    <a:pt x="128" y="0"/>
                  </a:lnTo>
                  <a:lnTo>
                    <a:pt x="166" y="55"/>
                  </a:lnTo>
                  <a:lnTo>
                    <a:pt x="111" y="62"/>
                  </a:lnTo>
                  <a:lnTo>
                    <a:pt x="44" y="52"/>
                  </a:lnTo>
                  <a:lnTo>
                    <a:pt x="0" y="11"/>
                  </a:lnTo>
                  <a:lnTo>
                    <a:pt x="54" y="17"/>
                  </a:lnTo>
                  <a:close/>
                </a:path>
              </a:pathLst>
            </a:custGeom>
            <a:solidFill>
              <a:srgbClr val="BAAE4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9258" name="Freeform 170"/>
            <p:cNvSpPr>
              <a:spLocks/>
            </p:cNvSpPr>
            <p:nvPr/>
          </p:nvSpPr>
          <p:spPr bwMode="auto">
            <a:xfrm>
              <a:off x="3981" y="2318"/>
              <a:ext cx="24" cy="12"/>
            </a:xfrm>
            <a:custGeom>
              <a:avLst/>
              <a:gdLst>
                <a:gd name="T0" fmla="*/ 0 w 140"/>
                <a:gd name="T1" fmla="*/ 0 h 71"/>
                <a:gd name="T2" fmla="*/ 0 w 140"/>
                <a:gd name="T3" fmla="*/ 0 h 71"/>
                <a:gd name="T4" fmla="*/ 0 w 140"/>
                <a:gd name="T5" fmla="*/ 0 h 71"/>
                <a:gd name="T6" fmla="*/ 0 w 140"/>
                <a:gd name="T7" fmla="*/ 0 h 71"/>
                <a:gd name="T8" fmla="*/ 0 w 140"/>
                <a:gd name="T9" fmla="*/ 0 h 71"/>
                <a:gd name="T10" fmla="*/ 0 w 140"/>
                <a:gd name="T11" fmla="*/ 0 h 71"/>
                <a:gd name="T12" fmla="*/ 0 60000 65536"/>
                <a:gd name="T13" fmla="*/ 0 60000 65536"/>
                <a:gd name="T14" fmla="*/ 0 60000 65536"/>
                <a:gd name="T15" fmla="*/ 0 60000 65536"/>
                <a:gd name="T16" fmla="*/ 0 60000 65536"/>
                <a:gd name="T17" fmla="*/ 0 60000 65536"/>
                <a:gd name="T18" fmla="*/ 0 w 140"/>
                <a:gd name="T19" fmla="*/ 0 h 71"/>
                <a:gd name="T20" fmla="*/ 140 w 140"/>
                <a:gd name="T21" fmla="*/ 71 h 71"/>
              </a:gdLst>
              <a:ahLst/>
              <a:cxnLst>
                <a:cxn ang="T12">
                  <a:pos x="T0" y="T1"/>
                </a:cxn>
                <a:cxn ang="T13">
                  <a:pos x="T2" y="T3"/>
                </a:cxn>
                <a:cxn ang="T14">
                  <a:pos x="T4" y="T5"/>
                </a:cxn>
                <a:cxn ang="T15">
                  <a:pos x="T6" y="T7"/>
                </a:cxn>
                <a:cxn ang="T16">
                  <a:pos x="T8" y="T9"/>
                </a:cxn>
                <a:cxn ang="T17">
                  <a:pos x="T10" y="T11"/>
                </a:cxn>
              </a:cxnLst>
              <a:rect l="T18" t="T19" r="T20" b="T21"/>
              <a:pathLst>
                <a:path w="140" h="71">
                  <a:moveTo>
                    <a:pt x="43" y="16"/>
                  </a:moveTo>
                  <a:lnTo>
                    <a:pt x="111" y="0"/>
                  </a:lnTo>
                  <a:lnTo>
                    <a:pt x="140" y="37"/>
                  </a:lnTo>
                  <a:lnTo>
                    <a:pt x="80" y="71"/>
                  </a:lnTo>
                  <a:lnTo>
                    <a:pt x="0" y="41"/>
                  </a:lnTo>
                  <a:lnTo>
                    <a:pt x="43" y="16"/>
                  </a:lnTo>
                  <a:close/>
                </a:path>
              </a:pathLst>
            </a:custGeom>
            <a:solidFill>
              <a:srgbClr val="BAAE4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9259" name="Freeform 171"/>
            <p:cNvSpPr>
              <a:spLocks/>
            </p:cNvSpPr>
            <p:nvPr/>
          </p:nvSpPr>
          <p:spPr bwMode="auto">
            <a:xfrm>
              <a:off x="3852" y="2288"/>
              <a:ext cx="92" cy="90"/>
            </a:xfrm>
            <a:custGeom>
              <a:avLst/>
              <a:gdLst>
                <a:gd name="T0" fmla="*/ 0 w 548"/>
                <a:gd name="T1" fmla="*/ 0 h 537"/>
                <a:gd name="T2" fmla="*/ 0 w 548"/>
                <a:gd name="T3" fmla="*/ 0 h 537"/>
                <a:gd name="T4" fmla="*/ 0 w 548"/>
                <a:gd name="T5" fmla="*/ 0 h 537"/>
                <a:gd name="T6" fmla="*/ 0 w 548"/>
                <a:gd name="T7" fmla="*/ 0 h 537"/>
                <a:gd name="T8" fmla="*/ 0 w 548"/>
                <a:gd name="T9" fmla="*/ 1 h 537"/>
                <a:gd name="T10" fmla="*/ 0 w 548"/>
                <a:gd name="T11" fmla="*/ 0 h 537"/>
                <a:gd name="T12" fmla="*/ 1 w 548"/>
                <a:gd name="T13" fmla="*/ 0 h 537"/>
                <a:gd name="T14" fmla="*/ 0 w 548"/>
                <a:gd name="T15" fmla="*/ 0 h 537"/>
                <a:gd name="T16" fmla="*/ 0 w 548"/>
                <a:gd name="T17" fmla="*/ 0 h 537"/>
                <a:gd name="T18" fmla="*/ 0 w 548"/>
                <a:gd name="T19" fmla="*/ 0 h 537"/>
                <a:gd name="T20" fmla="*/ 0 w 548"/>
                <a:gd name="T21" fmla="*/ 0 h 537"/>
                <a:gd name="T22" fmla="*/ 0 w 548"/>
                <a:gd name="T23" fmla="*/ 0 h 537"/>
                <a:gd name="T24" fmla="*/ 0 w 548"/>
                <a:gd name="T25" fmla="*/ 0 h 53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548"/>
                <a:gd name="T40" fmla="*/ 0 h 537"/>
                <a:gd name="T41" fmla="*/ 548 w 548"/>
                <a:gd name="T42" fmla="*/ 537 h 537"/>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548" h="537">
                  <a:moveTo>
                    <a:pt x="11" y="31"/>
                  </a:moveTo>
                  <a:lnTo>
                    <a:pt x="0" y="150"/>
                  </a:lnTo>
                  <a:lnTo>
                    <a:pt x="133" y="217"/>
                  </a:lnTo>
                  <a:lnTo>
                    <a:pt x="310" y="391"/>
                  </a:lnTo>
                  <a:lnTo>
                    <a:pt x="507" y="537"/>
                  </a:lnTo>
                  <a:lnTo>
                    <a:pt x="491" y="464"/>
                  </a:lnTo>
                  <a:lnTo>
                    <a:pt x="548" y="383"/>
                  </a:lnTo>
                  <a:lnTo>
                    <a:pt x="474" y="321"/>
                  </a:lnTo>
                  <a:lnTo>
                    <a:pt x="266" y="138"/>
                  </a:lnTo>
                  <a:lnTo>
                    <a:pt x="158" y="53"/>
                  </a:lnTo>
                  <a:lnTo>
                    <a:pt x="52" y="15"/>
                  </a:lnTo>
                  <a:lnTo>
                    <a:pt x="31" y="0"/>
                  </a:lnTo>
                  <a:lnTo>
                    <a:pt x="11" y="31"/>
                  </a:lnTo>
                  <a:close/>
                </a:path>
              </a:pathLst>
            </a:custGeom>
            <a:solidFill>
              <a:srgbClr val="BAAE4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9260" name="Freeform 172"/>
            <p:cNvSpPr>
              <a:spLocks/>
            </p:cNvSpPr>
            <p:nvPr/>
          </p:nvSpPr>
          <p:spPr bwMode="auto">
            <a:xfrm>
              <a:off x="3943" y="2274"/>
              <a:ext cx="21" cy="17"/>
            </a:xfrm>
            <a:custGeom>
              <a:avLst/>
              <a:gdLst>
                <a:gd name="T0" fmla="*/ 0 w 126"/>
                <a:gd name="T1" fmla="*/ 0 h 100"/>
                <a:gd name="T2" fmla="*/ 0 w 126"/>
                <a:gd name="T3" fmla="*/ 0 h 100"/>
                <a:gd name="T4" fmla="*/ 0 w 126"/>
                <a:gd name="T5" fmla="*/ 0 h 100"/>
                <a:gd name="T6" fmla="*/ 0 w 126"/>
                <a:gd name="T7" fmla="*/ 0 h 100"/>
                <a:gd name="T8" fmla="*/ 0 w 126"/>
                <a:gd name="T9" fmla="*/ 0 h 100"/>
                <a:gd name="T10" fmla="*/ 0 60000 65536"/>
                <a:gd name="T11" fmla="*/ 0 60000 65536"/>
                <a:gd name="T12" fmla="*/ 0 60000 65536"/>
                <a:gd name="T13" fmla="*/ 0 60000 65536"/>
                <a:gd name="T14" fmla="*/ 0 60000 65536"/>
                <a:gd name="T15" fmla="*/ 0 w 126"/>
                <a:gd name="T16" fmla="*/ 0 h 100"/>
                <a:gd name="T17" fmla="*/ 126 w 126"/>
                <a:gd name="T18" fmla="*/ 100 h 100"/>
              </a:gdLst>
              <a:ahLst/>
              <a:cxnLst>
                <a:cxn ang="T10">
                  <a:pos x="T0" y="T1"/>
                </a:cxn>
                <a:cxn ang="T11">
                  <a:pos x="T2" y="T3"/>
                </a:cxn>
                <a:cxn ang="T12">
                  <a:pos x="T4" y="T5"/>
                </a:cxn>
                <a:cxn ang="T13">
                  <a:pos x="T6" y="T7"/>
                </a:cxn>
                <a:cxn ang="T14">
                  <a:pos x="T8" y="T9"/>
                </a:cxn>
              </a:cxnLst>
              <a:rect l="T15" t="T16" r="T17" b="T18"/>
              <a:pathLst>
                <a:path w="126" h="100">
                  <a:moveTo>
                    <a:pt x="0" y="45"/>
                  </a:moveTo>
                  <a:lnTo>
                    <a:pt x="42" y="0"/>
                  </a:lnTo>
                  <a:lnTo>
                    <a:pt x="126" y="60"/>
                  </a:lnTo>
                  <a:lnTo>
                    <a:pt x="95" y="100"/>
                  </a:lnTo>
                  <a:lnTo>
                    <a:pt x="0" y="45"/>
                  </a:lnTo>
                  <a:close/>
                </a:path>
              </a:pathLst>
            </a:custGeom>
            <a:solidFill>
              <a:srgbClr val="BAAE4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9261" name="Freeform 173"/>
            <p:cNvSpPr>
              <a:spLocks/>
            </p:cNvSpPr>
            <p:nvPr/>
          </p:nvSpPr>
          <p:spPr bwMode="auto">
            <a:xfrm>
              <a:off x="3968" y="2288"/>
              <a:ext cx="21" cy="20"/>
            </a:xfrm>
            <a:custGeom>
              <a:avLst/>
              <a:gdLst>
                <a:gd name="T0" fmla="*/ 0 w 127"/>
                <a:gd name="T1" fmla="*/ 0 h 120"/>
                <a:gd name="T2" fmla="*/ 0 w 127"/>
                <a:gd name="T3" fmla="*/ 0 h 120"/>
                <a:gd name="T4" fmla="*/ 0 w 127"/>
                <a:gd name="T5" fmla="*/ 0 h 120"/>
                <a:gd name="T6" fmla="*/ 0 w 127"/>
                <a:gd name="T7" fmla="*/ 0 h 120"/>
                <a:gd name="T8" fmla="*/ 0 w 127"/>
                <a:gd name="T9" fmla="*/ 0 h 120"/>
                <a:gd name="T10" fmla="*/ 0 60000 65536"/>
                <a:gd name="T11" fmla="*/ 0 60000 65536"/>
                <a:gd name="T12" fmla="*/ 0 60000 65536"/>
                <a:gd name="T13" fmla="*/ 0 60000 65536"/>
                <a:gd name="T14" fmla="*/ 0 60000 65536"/>
                <a:gd name="T15" fmla="*/ 0 w 127"/>
                <a:gd name="T16" fmla="*/ 0 h 120"/>
                <a:gd name="T17" fmla="*/ 127 w 127"/>
                <a:gd name="T18" fmla="*/ 120 h 120"/>
              </a:gdLst>
              <a:ahLst/>
              <a:cxnLst>
                <a:cxn ang="T10">
                  <a:pos x="T0" y="T1"/>
                </a:cxn>
                <a:cxn ang="T11">
                  <a:pos x="T2" y="T3"/>
                </a:cxn>
                <a:cxn ang="T12">
                  <a:pos x="T4" y="T5"/>
                </a:cxn>
                <a:cxn ang="T13">
                  <a:pos x="T6" y="T7"/>
                </a:cxn>
                <a:cxn ang="T14">
                  <a:pos x="T8" y="T9"/>
                </a:cxn>
              </a:cxnLst>
              <a:rect l="T15" t="T16" r="T17" b="T18"/>
              <a:pathLst>
                <a:path w="127" h="120">
                  <a:moveTo>
                    <a:pt x="0" y="51"/>
                  </a:moveTo>
                  <a:lnTo>
                    <a:pt x="17" y="0"/>
                  </a:lnTo>
                  <a:lnTo>
                    <a:pt x="127" y="94"/>
                  </a:lnTo>
                  <a:lnTo>
                    <a:pt x="112" y="120"/>
                  </a:lnTo>
                  <a:lnTo>
                    <a:pt x="0" y="51"/>
                  </a:lnTo>
                  <a:close/>
                </a:path>
              </a:pathLst>
            </a:custGeom>
            <a:solidFill>
              <a:srgbClr val="BAAE4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9262" name="Freeform 174"/>
            <p:cNvSpPr>
              <a:spLocks/>
            </p:cNvSpPr>
            <p:nvPr/>
          </p:nvSpPr>
          <p:spPr bwMode="auto">
            <a:xfrm>
              <a:off x="3989" y="2307"/>
              <a:ext cx="35" cy="43"/>
            </a:xfrm>
            <a:custGeom>
              <a:avLst/>
              <a:gdLst>
                <a:gd name="T0" fmla="*/ 0 w 206"/>
                <a:gd name="T1" fmla="*/ 0 h 263"/>
                <a:gd name="T2" fmla="*/ 0 w 206"/>
                <a:gd name="T3" fmla="*/ 0 h 263"/>
                <a:gd name="T4" fmla="*/ 0 w 206"/>
                <a:gd name="T5" fmla="*/ 0 h 263"/>
                <a:gd name="T6" fmla="*/ 0 w 206"/>
                <a:gd name="T7" fmla="*/ 0 h 263"/>
                <a:gd name="T8" fmla="*/ 0 w 206"/>
                <a:gd name="T9" fmla="*/ 0 h 263"/>
                <a:gd name="T10" fmla="*/ 0 w 206"/>
                <a:gd name="T11" fmla="*/ 0 h 263"/>
                <a:gd name="T12" fmla="*/ 0 w 206"/>
                <a:gd name="T13" fmla="*/ 0 h 263"/>
                <a:gd name="T14" fmla="*/ 0 60000 65536"/>
                <a:gd name="T15" fmla="*/ 0 60000 65536"/>
                <a:gd name="T16" fmla="*/ 0 60000 65536"/>
                <a:gd name="T17" fmla="*/ 0 60000 65536"/>
                <a:gd name="T18" fmla="*/ 0 60000 65536"/>
                <a:gd name="T19" fmla="*/ 0 60000 65536"/>
                <a:gd name="T20" fmla="*/ 0 60000 65536"/>
                <a:gd name="T21" fmla="*/ 0 w 206"/>
                <a:gd name="T22" fmla="*/ 0 h 263"/>
                <a:gd name="T23" fmla="*/ 206 w 206"/>
                <a:gd name="T24" fmla="*/ 263 h 26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06" h="263">
                  <a:moveTo>
                    <a:pt x="0" y="54"/>
                  </a:moveTo>
                  <a:lnTo>
                    <a:pt x="46" y="0"/>
                  </a:lnTo>
                  <a:lnTo>
                    <a:pt x="206" y="115"/>
                  </a:lnTo>
                  <a:lnTo>
                    <a:pt x="156" y="263"/>
                  </a:lnTo>
                  <a:lnTo>
                    <a:pt x="35" y="176"/>
                  </a:lnTo>
                  <a:lnTo>
                    <a:pt x="90" y="85"/>
                  </a:lnTo>
                  <a:lnTo>
                    <a:pt x="0" y="54"/>
                  </a:lnTo>
                  <a:close/>
                </a:path>
              </a:pathLst>
            </a:custGeom>
            <a:solidFill>
              <a:srgbClr val="BAAE4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9263" name="Freeform 175"/>
            <p:cNvSpPr>
              <a:spLocks/>
            </p:cNvSpPr>
            <p:nvPr/>
          </p:nvSpPr>
          <p:spPr bwMode="auto">
            <a:xfrm>
              <a:off x="3834" y="2315"/>
              <a:ext cx="94" cy="90"/>
            </a:xfrm>
            <a:custGeom>
              <a:avLst/>
              <a:gdLst>
                <a:gd name="T0" fmla="*/ 0 w 562"/>
                <a:gd name="T1" fmla="*/ 0 h 540"/>
                <a:gd name="T2" fmla="*/ 0 w 562"/>
                <a:gd name="T3" fmla="*/ 0 h 540"/>
                <a:gd name="T4" fmla="*/ 0 w 562"/>
                <a:gd name="T5" fmla="*/ 0 h 540"/>
                <a:gd name="T6" fmla="*/ 0 w 562"/>
                <a:gd name="T7" fmla="*/ 0 h 540"/>
                <a:gd name="T8" fmla="*/ 0 w 562"/>
                <a:gd name="T9" fmla="*/ 0 h 540"/>
                <a:gd name="T10" fmla="*/ 0 w 562"/>
                <a:gd name="T11" fmla="*/ 0 h 540"/>
                <a:gd name="T12" fmla="*/ 0 w 562"/>
                <a:gd name="T13" fmla="*/ 0 h 540"/>
                <a:gd name="T14" fmla="*/ 1 w 562"/>
                <a:gd name="T15" fmla="*/ 0 h 540"/>
                <a:gd name="T16" fmla="*/ 1 w 562"/>
                <a:gd name="T17" fmla="*/ 0 h 540"/>
                <a:gd name="T18" fmla="*/ 1 w 562"/>
                <a:gd name="T19" fmla="*/ 0 h 540"/>
                <a:gd name="T20" fmla="*/ 0 w 562"/>
                <a:gd name="T21" fmla="*/ 0 h 540"/>
                <a:gd name="T22" fmla="*/ 0 w 562"/>
                <a:gd name="T23" fmla="*/ 0 h 540"/>
                <a:gd name="T24" fmla="*/ 0 w 562"/>
                <a:gd name="T25" fmla="*/ 0 h 540"/>
                <a:gd name="T26" fmla="*/ 0 w 562"/>
                <a:gd name="T27" fmla="*/ 0 h 540"/>
                <a:gd name="T28" fmla="*/ 0 w 562"/>
                <a:gd name="T29" fmla="*/ 0 h 540"/>
                <a:gd name="T30" fmla="*/ 0 w 562"/>
                <a:gd name="T31" fmla="*/ 0 h 540"/>
                <a:gd name="T32" fmla="*/ 0 w 562"/>
                <a:gd name="T33" fmla="*/ 0 h 54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562"/>
                <a:gd name="T52" fmla="*/ 0 h 540"/>
                <a:gd name="T53" fmla="*/ 562 w 562"/>
                <a:gd name="T54" fmla="*/ 540 h 540"/>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562" h="540">
                  <a:moveTo>
                    <a:pt x="0" y="22"/>
                  </a:moveTo>
                  <a:lnTo>
                    <a:pt x="13" y="0"/>
                  </a:lnTo>
                  <a:lnTo>
                    <a:pt x="51" y="21"/>
                  </a:lnTo>
                  <a:lnTo>
                    <a:pt x="80" y="71"/>
                  </a:lnTo>
                  <a:lnTo>
                    <a:pt x="176" y="129"/>
                  </a:lnTo>
                  <a:lnTo>
                    <a:pt x="333" y="266"/>
                  </a:lnTo>
                  <a:lnTo>
                    <a:pt x="508" y="443"/>
                  </a:lnTo>
                  <a:lnTo>
                    <a:pt x="553" y="478"/>
                  </a:lnTo>
                  <a:lnTo>
                    <a:pt x="562" y="504"/>
                  </a:lnTo>
                  <a:lnTo>
                    <a:pt x="538" y="540"/>
                  </a:lnTo>
                  <a:lnTo>
                    <a:pt x="494" y="510"/>
                  </a:lnTo>
                  <a:lnTo>
                    <a:pt x="425" y="456"/>
                  </a:lnTo>
                  <a:lnTo>
                    <a:pt x="267" y="279"/>
                  </a:lnTo>
                  <a:lnTo>
                    <a:pt x="171" y="184"/>
                  </a:lnTo>
                  <a:lnTo>
                    <a:pt x="83" y="120"/>
                  </a:lnTo>
                  <a:lnTo>
                    <a:pt x="7" y="46"/>
                  </a:lnTo>
                  <a:lnTo>
                    <a:pt x="0" y="22"/>
                  </a:lnTo>
                  <a:close/>
                </a:path>
              </a:pathLst>
            </a:custGeom>
            <a:solidFill>
              <a:srgbClr val="656B6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9264" name="Freeform 176"/>
            <p:cNvSpPr>
              <a:spLocks/>
            </p:cNvSpPr>
            <p:nvPr/>
          </p:nvSpPr>
          <p:spPr bwMode="auto">
            <a:xfrm>
              <a:off x="3852" y="2315"/>
              <a:ext cx="59" cy="43"/>
            </a:xfrm>
            <a:custGeom>
              <a:avLst/>
              <a:gdLst>
                <a:gd name="T0" fmla="*/ 0 w 352"/>
                <a:gd name="T1" fmla="*/ 0 h 256"/>
                <a:gd name="T2" fmla="*/ 0 w 352"/>
                <a:gd name="T3" fmla="*/ 0 h 256"/>
                <a:gd name="T4" fmla="*/ 0 w 352"/>
                <a:gd name="T5" fmla="*/ 0 h 256"/>
                <a:gd name="T6" fmla="*/ 0 w 352"/>
                <a:gd name="T7" fmla="*/ 0 h 256"/>
                <a:gd name="T8" fmla="*/ 0 w 352"/>
                <a:gd name="T9" fmla="*/ 0 h 256"/>
                <a:gd name="T10" fmla="*/ 0 w 352"/>
                <a:gd name="T11" fmla="*/ 0 h 256"/>
                <a:gd name="T12" fmla="*/ 0 60000 65536"/>
                <a:gd name="T13" fmla="*/ 0 60000 65536"/>
                <a:gd name="T14" fmla="*/ 0 60000 65536"/>
                <a:gd name="T15" fmla="*/ 0 60000 65536"/>
                <a:gd name="T16" fmla="*/ 0 60000 65536"/>
                <a:gd name="T17" fmla="*/ 0 60000 65536"/>
                <a:gd name="T18" fmla="*/ 0 w 352"/>
                <a:gd name="T19" fmla="*/ 0 h 256"/>
                <a:gd name="T20" fmla="*/ 352 w 352"/>
                <a:gd name="T21" fmla="*/ 256 h 256"/>
              </a:gdLst>
              <a:ahLst/>
              <a:cxnLst>
                <a:cxn ang="T12">
                  <a:pos x="T0" y="T1"/>
                </a:cxn>
                <a:cxn ang="T13">
                  <a:pos x="T2" y="T3"/>
                </a:cxn>
                <a:cxn ang="T14">
                  <a:pos x="T4" y="T5"/>
                </a:cxn>
                <a:cxn ang="T15">
                  <a:pos x="T6" y="T7"/>
                </a:cxn>
                <a:cxn ang="T16">
                  <a:pos x="T8" y="T9"/>
                </a:cxn>
                <a:cxn ang="T17">
                  <a:pos x="T10" y="T11"/>
                </a:cxn>
              </a:cxnLst>
              <a:rect l="T18" t="T19" r="T20" b="T21"/>
              <a:pathLst>
                <a:path w="352" h="256">
                  <a:moveTo>
                    <a:pt x="0" y="0"/>
                  </a:moveTo>
                  <a:lnTo>
                    <a:pt x="103" y="86"/>
                  </a:lnTo>
                  <a:lnTo>
                    <a:pt x="352" y="256"/>
                  </a:lnTo>
                  <a:lnTo>
                    <a:pt x="190" y="92"/>
                  </a:lnTo>
                  <a:lnTo>
                    <a:pt x="100" y="32"/>
                  </a:lnTo>
                  <a:lnTo>
                    <a:pt x="0" y="0"/>
                  </a:lnTo>
                  <a:close/>
                </a:path>
              </a:pathLst>
            </a:custGeom>
            <a:solidFill>
              <a:srgbClr val="656B6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9265" name="Freeform 177"/>
            <p:cNvSpPr>
              <a:spLocks/>
            </p:cNvSpPr>
            <p:nvPr/>
          </p:nvSpPr>
          <p:spPr bwMode="auto">
            <a:xfrm>
              <a:off x="3830" y="2302"/>
              <a:ext cx="256" cy="106"/>
            </a:xfrm>
            <a:custGeom>
              <a:avLst/>
              <a:gdLst>
                <a:gd name="T0" fmla="*/ 0 w 1534"/>
                <a:gd name="T1" fmla="*/ 0 h 633"/>
                <a:gd name="T2" fmla="*/ 0 w 1534"/>
                <a:gd name="T3" fmla="*/ 0 h 633"/>
                <a:gd name="T4" fmla="*/ 0 w 1534"/>
                <a:gd name="T5" fmla="*/ 0 h 633"/>
                <a:gd name="T6" fmla="*/ 0 w 1534"/>
                <a:gd name="T7" fmla="*/ 0 h 633"/>
                <a:gd name="T8" fmla="*/ 0 w 1534"/>
                <a:gd name="T9" fmla="*/ 0 h 633"/>
                <a:gd name="T10" fmla="*/ 0 w 1534"/>
                <a:gd name="T11" fmla="*/ 0 h 633"/>
                <a:gd name="T12" fmla="*/ 0 w 1534"/>
                <a:gd name="T13" fmla="*/ 0 h 633"/>
                <a:gd name="T14" fmla="*/ 0 w 1534"/>
                <a:gd name="T15" fmla="*/ 0 h 633"/>
                <a:gd name="T16" fmla="*/ 0 w 1534"/>
                <a:gd name="T17" fmla="*/ 0 h 633"/>
                <a:gd name="T18" fmla="*/ 0 w 1534"/>
                <a:gd name="T19" fmla="*/ 0 h 633"/>
                <a:gd name="T20" fmla="*/ 0 w 1534"/>
                <a:gd name="T21" fmla="*/ 0 h 633"/>
                <a:gd name="T22" fmla="*/ 0 w 1534"/>
                <a:gd name="T23" fmla="*/ 0 h 633"/>
                <a:gd name="T24" fmla="*/ 0 w 1534"/>
                <a:gd name="T25" fmla="*/ 1 h 633"/>
                <a:gd name="T26" fmla="*/ 1 w 1534"/>
                <a:gd name="T27" fmla="*/ 1 h 633"/>
                <a:gd name="T28" fmla="*/ 1 w 1534"/>
                <a:gd name="T29" fmla="*/ 1 h 633"/>
                <a:gd name="T30" fmla="*/ 1 w 1534"/>
                <a:gd name="T31" fmla="*/ 1 h 633"/>
                <a:gd name="T32" fmla="*/ 1 w 1534"/>
                <a:gd name="T33" fmla="*/ 1 h 633"/>
                <a:gd name="T34" fmla="*/ 1 w 1534"/>
                <a:gd name="T35" fmla="*/ 0 h 633"/>
                <a:gd name="T36" fmla="*/ 1 w 1534"/>
                <a:gd name="T37" fmla="*/ 0 h 633"/>
                <a:gd name="T38" fmla="*/ 1 w 1534"/>
                <a:gd name="T39" fmla="*/ 0 h 633"/>
                <a:gd name="T40" fmla="*/ 1 w 1534"/>
                <a:gd name="T41" fmla="*/ 0 h 633"/>
                <a:gd name="T42" fmla="*/ 1 w 1534"/>
                <a:gd name="T43" fmla="*/ 0 h 633"/>
                <a:gd name="T44" fmla="*/ 1 w 1534"/>
                <a:gd name="T45" fmla="*/ 0 h 633"/>
                <a:gd name="T46" fmla="*/ 1 w 1534"/>
                <a:gd name="T47" fmla="*/ 0 h 633"/>
                <a:gd name="T48" fmla="*/ 1 w 1534"/>
                <a:gd name="T49" fmla="*/ 0 h 633"/>
                <a:gd name="T50" fmla="*/ 1 w 1534"/>
                <a:gd name="T51" fmla="*/ 0 h 633"/>
                <a:gd name="T52" fmla="*/ 1 w 1534"/>
                <a:gd name="T53" fmla="*/ 0 h 633"/>
                <a:gd name="T54" fmla="*/ 1 w 1534"/>
                <a:gd name="T55" fmla="*/ 0 h 633"/>
                <a:gd name="T56" fmla="*/ 1 w 1534"/>
                <a:gd name="T57" fmla="*/ 0 h 633"/>
                <a:gd name="T58" fmla="*/ 1 w 1534"/>
                <a:gd name="T59" fmla="*/ 0 h 633"/>
                <a:gd name="T60" fmla="*/ 1 w 1534"/>
                <a:gd name="T61" fmla="*/ 0 h 633"/>
                <a:gd name="T62" fmla="*/ 1 w 1534"/>
                <a:gd name="T63" fmla="*/ 0 h 633"/>
                <a:gd name="T64" fmla="*/ 1 w 1534"/>
                <a:gd name="T65" fmla="*/ 0 h 633"/>
                <a:gd name="T66" fmla="*/ 1 w 1534"/>
                <a:gd name="T67" fmla="*/ 0 h 633"/>
                <a:gd name="T68" fmla="*/ 1 w 1534"/>
                <a:gd name="T69" fmla="*/ 0 h 633"/>
                <a:gd name="T70" fmla="*/ 1 w 1534"/>
                <a:gd name="T71" fmla="*/ 1 h 633"/>
                <a:gd name="T72" fmla="*/ 1 w 1534"/>
                <a:gd name="T73" fmla="*/ 1 h 633"/>
                <a:gd name="T74" fmla="*/ 1 w 1534"/>
                <a:gd name="T75" fmla="*/ 1 h 633"/>
                <a:gd name="T76" fmla="*/ 1 w 1534"/>
                <a:gd name="T77" fmla="*/ 1 h 633"/>
                <a:gd name="T78" fmla="*/ 1 w 1534"/>
                <a:gd name="T79" fmla="*/ 1 h 633"/>
                <a:gd name="T80" fmla="*/ 0 w 1534"/>
                <a:gd name="T81" fmla="*/ 1 h 633"/>
                <a:gd name="T82" fmla="*/ 0 w 1534"/>
                <a:gd name="T83" fmla="*/ 1 h 633"/>
                <a:gd name="T84" fmla="*/ 0 w 1534"/>
                <a:gd name="T85" fmla="*/ 0 h 633"/>
                <a:gd name="T86" fmla="*/ 0 w 1534"/>
                <a:gd name="T87" fmla="*/ 0 h 633"/>
                <a:gd name="T88" fmla="*/ 0 w 1534"/>
                <a:gd name="T89" fmla="*/ 0 h 633"/>
                <a:gd name="T90" fmla="*/ 0 w 1534"/>
                <a:gd name="T91" fmla="*/ 0 h 633"/>
                <a:gd name="T92" fmla="*/ 0 w 1534"/>
                <a:gd name="T93" fmla="*/ 0 h 633"/>
                <a:gd name="T94" fmla="*/ 0 w 1534"/>
                <a:gd name="T95" fmla="*/ 0 h 633"/>
                <a:gd name="T96" fmla="*/ 0 w 1534"/>
                <a:gd name="T97" fmla="*/ 0 h 633"/>
                <a:gd name="T98" fmla="*/ 0 w 1534"/>
                <a:gd name="T99" fmla="*/ 0 h 633"/>
                <a:gd name="T100" fmla="*/ 0 w 1534"/>
                <a:gd name="T101" fmla="*/ 0 h 633"/>
                <a:gd name="T102" fmla="*/ 0 w 1534"/>
                <a:gd name="T103" fmla="*/ 0 h 633"/>
                <a:gd name="T104" fmla="*/ 0 w 1534"/>
                <a:gd name="T105" fmla="*/ 0 h 633"/>
                <a:gd name="T106" fmla="*/ 0 w 1534"/>
                <a:gd name="T107" fmla="*/ 0 h 633"/>
                <a:gd name="T108" fmla="*/ 0 w 1534"/>
                <a:gd name="T109" fmla="*/ 0 h 633"/>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534"/>
                <a:gd name="T166" fmla="*/ 0 h 633"/>
                <a:gd name="T167" fmla="*/ 1534 w 1534"/>
                <a:gd name="T168" fmla="*/ 633 h 633"/>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534" h="633">
                  <a:moveTo>
                    <a:pt x="142" y="12"/>
                  </a:moveTo>
                  <a:lnTo>
                    <a:pt x="127" y="20"/>
                  </a:lnTo>
                  <a:lnTo>
                    <a:pt x="111" y="25"/>
                  </a:lnTo>
                  <a:lnTo>
                    <a:pt x="84" y="35"/>
                  </a:lnTo>
                  <a:lnTo>
                    <a:pt x="56" y="45"/>
                  </a:lnTo>
                  <a:lnTo>
                    <a:pt x="31" y="65"/>
                  </a:lnTo>
                  <a:lnTo>
                    <a:pt x="25" y="88"/>
                  </a:lnTo>
                  <a:lnTo>
                    <a:pt x="29" y="100"/>
                  </a:lnTo>
                  <a:lnTo>
                    <a:pt x="38" y="110"/>
                  </a:lnTo>
                  <a:lnTo>
                    <a:pt x="53" y="124"/>
                  </a:lnTo>
                  <a:lnTo>
                    <a:pt x="66" y="136"/>
                  </a:lnTo>
                  <a:lnTo>
                    <a:pt x="96" y="162"/>
                  </a:lnTo>
                  <a:lnTo>
                    <a:pt x="118" y="181"/>
                  </a:lnTo>
                  <a:lnTo>
                    <a:pt x="140" y="200"/>
                  </a:lnTo>
                  <a:lnTo>
                    <a:pt x="159" y="219"/>
                  </a:lnTo>
                  <a:lnTo>
                    <a:pt x="179" y="237"/>
                  </a:lnTo>
                  <a:lnTo>
                    <a:pt x="199" y="254"/>
                  </a:lnTo>
                  <a:lnTo>
                    <a:pt x="220" y="272"/>
                  </a:lnTo>
                  <a:lnTo>
                    <a:pt x="231" y="280"/>
                  </a:lnTo>
                  <a:lnTo>
                    <a:pt x="243" y="289"/>
                  </a:lnTo>
                  <a:lnTo>
                    <a:pt x="255" y="297"/>
                  </a:lnTo>
                  <a:lnTo>
                    <a:pt x="268" y="305"/>
                  </a:lnTo>
                  <a:lnTo>
                    <a:pt x="286" y="322"/>
                  </a:lnTo>
                  <a:lnTo>
                    <a:pt x="301" y="338"/>
                  </a:lnTo>
                  <a:lnTo>
                    <a:pt x="315" y="354"/>
                  </a:lnTo>
                  <a:lnTo>
                    <a:pt x="328" y="371"/>
                  </a:lnTo>
                  <a:lnTo>
                    <a:pt x="342" y="386"/>
                  </a:lnTo>
                  <a:lnTo>
                    <a:pt x="354" y="400"/>
                  </a:lnTo>
                  <a:lnTo>
                    <a:pt x="365" y="416"/>
                  </a:lnTo>
                  <a:lnTo>
                    <a:pt x="377" y="430"/>
                  </a:lnTo>
                  <a:lnTo>
                    <a:pt x="389" y="444"/>
                  </a:lnTo>
                  <a:lnTo>
                    <a:pt x="400" y="459"/>
                  </a:lnTo>
                  <a:lnTo>
                    <a:pt x="412" y="472"/>
                  </a:lnTo>
                  <a:lnTo>
                    <a:pt x="425" y="486"/>
                  </a:lnTo>
                  <a:lnTo>
                    <a:pt x="439" y="499"/>
                  </a:lnTo>
                  <a:lnTo>
                    <a:pt x="455" y="514"/>
                  </a:lnTo>
                  <a:lnTo>
                    <a:pt x="471" y="527"/>
                  </a:lnTo>
                  <a:lnTo>
                    <a:pt x="489" y="541"/>
                  </a:lnTo>
                  <a:lnTo>
                    <a:pt x="500" y="549"/>
                  </a:lnTo>
                  <a:lnTo>
                    <a:pt x="508" y="555"/>
                  </a:lnTo>
                  <a:lnTo>
                    <a:pt x="527" y="567"/>
                  </a:lnTo>
                  <a:lnTo>
                    <a:pt x="546" y="580"/>
                  </a:lnTo>
                  <a:lnTo>
                    <a:pt x="568" y="594"/>
                  </a:lnTo>
                  <a:lnTo>
                    <a:pt x="582" y="598"/>
                  </a:lnTo>
                  <a:lnTo>
                    <a:pt x="596" y="596"/>
                  </a:lnTo>
                  <a:lnTo>
                    <a:pt x="612" y="589"/>
                  </a:lnTo>
                  <a:lnTo>
                    <a:pt x="627" y="581"/>
                  </a:lnTo>
                  <a:lnTo>
                    <a:pt x="642" y="566"/>
                  </a:lnTo>
                  <a:lnTo>
                    <a:pt x="659" y="553"/>
                  </a:lnTo>
                  <a:lnTo>
                    <a:pt x="675" y="542"/>
                  </a:lnTo>
                  <a:lnTo>
                    <a:pt x="691" y="532"/>
                  </a:lnTo>
                  <a:lnTo>
                    <a:pt x="706" y="522"/>
                  </a:lnTo>
                  <a:lnTo>
                    <a:pt x="722" y="515"/>
                  </a:lnTo>
                  <a:lnTo>
                    <a:pt x="739" y="507"/>
                  </a:lnTo>
                  <a:lnTo>
                    <a:pt x="754" y="500"/>
                  </a:lnTo>
                  <a:lnTo>
                    <a:pt x="788" y="489"/>
                  </a:lnTo>
                  <a:lnTo>
                    <a:pt x="823" y="478"/>
                  </a:lnTo>
                  <a:lnTo>
                    <a:pt x="861" y="467"/>
                  </a:lnTo>
                  <a:lnTo>
                    <a:pt x="901" y="454"/>
                  </a:lnTo>
                  <a:lnTo>
                    <a:pt x="928" y="446"/>
                  </a:lnTo>
                  <a:lnTo>
                    <a:pt x="953" y="439"/>
                  </a:lnTo>
                  <a:lnTo>
                    <a:pt x="1000" y="426"/>
                  </a:lnTo>
                  <a:lnTo>
                    <a:pt x="1044" y="412"/>
                  </a:lnTo>
                  <a:lnTo>
                    <a:pt x="1087" y="400"/>
                  </a:lnTo>
                  <a:lnTo>
                    <a:pt x="1129" y="389"/>
                  </a:lnTo>
                  <a:lnTo>
                    <a:pt x="1173" y="377"/>
                  </a:lnTo>
                  <a:lnTo>
                    <a:pt x="1221" y="365"/>
                  </a:lnTo>
                  <a:lnTo>
                    <a:pt x="1272" y="353"/>
                  </a:lnTo>
                  <a:lnTo>
                    <a:pt x="1331" y="339"/>
                  </a:lnTo>
                  <a:lnTo>
                    <a:pt x="1359" y="331"/>
                  </a:lnTo>
                  <a:lnTo>
                    <a:pt x="1390" y="323"/>
                  </a:lnTo>
                  <a:lnTo>
                    <a:pt x="1448" y="318"/>
                  </a:lnTo>
                  <a:lnTo>
                    <a:pt x="1473" y="312"/>
                  </a:lnTo>
                  <a:lnTo>
                    <a:pt x="1495" y="299"/>
                  </a:lnTo>
                  <a:lnTo>
                    <a:pt x="1482" y="288"/>
                  </a:lnTo>
                  <a:lnTo>
                    <a:pt x="1470" y="277"/>
                  </a:lnTo>
                  <a:lnTo>
                    <a:pt x="1456" y="267"/>
                  </a:lnTo>
                  <a:lnTo>
                    <a:pt x="1443" y="258"/>
                  </a:lnTo>
                  <a:lnTo>
                    <a:pt x="1430" y="250"/>
                  </a:lnTo>
                  <a:lnTo>
                    <a:pt x="1417" y="241"/>
                  </a:lnTo>
                  <a:lnTo>
                    <a:pt x="1402" y="233"/>
                  </a:lnTo>
                  <a:lnTo>
                    <a:pt x="1386" y="223"/>
                  </a:lnTo>
                  <a:lnTo>
                    <a:pt x="1383" y="213"/>
                  </a:lnTo>
                  <a:lnTo>
                    <a:pt x="1387" y="210"/>
                  </a:lnTo>
                  <a:lnTo>
                    <a:pt x="1394" y="210"/>
                  </a:lnTo>
                  <a:lnTo>
                    <a:pt x="1528" y="287"/>
                  </a:lnTo>
                  <a:lnTo>
                    <a:pt x="1534" y="296"/>
                  </a:lnTo>
                  <a:lnTo>
                    <a:pt x="1530" y="308"/>
                  </a:lnTo>
                  <a:lnTo>
                    <a:pt x="1518" y="322"/>
                  </a:lnTo>
                  <a:lnTo>
                    <a:pt x="1504" y="332"/>
                  </a:lnTo>
                  <a:lnTo>
                    <a:pt x="1488" y="340"/>
                  </a:lnTo>
                  <a:lnTo>
                    <a:pt x="1472" y="344"/>
                  </a:lnTo>
                  <a:lnTo>
                    <a:pt x="1396" y="355"/>
                  </a:lnTo>
                  <a:lnTo>
                    <a:pt x="1338" y="371"/>
                  </a:lnTo>
                  <a:lnTo>
                    <a:pt x="1311" y="377"/>
                  </a:lnTo>
                  <a:lnTo>
                    <a:pt x="1279" y="385"/>
                  </a:lnTo>
                  <a:lnTo>
                    <a:pt x="1227" y="397"/>
                  </a:lnTo>
                  <a:lnTo>
                    <a:pt x="1181" y="409"/>
                  </a:lnTo>
                  <a:lnTo>
                    <a:pt x="1137" y="420"/>
                  </a:lnTo>
                  <a:lnTo>
                    <a:pt x="1094" y="432"/>
                  </a:lnTo>
                  <a:lnTo>
                    <a:pt x="1053" y="443"/>
                  </a:lnTo>
                  <a:lnTo>
                    <a:pt x="1009" y="456"/>
                  </a:lnTo>
                  <a:lnTo>
                    <a:pt x="962" y="471"/>
                  </a:lnTo>
                  <a:lnTo>
                    <a:pt x="936" y="477"/>
                  </a:lnTo>
                  <a:lnTo>
                    <a:pt x="911" y="485"/>
                  </a:lnTo>
                  <a:lnTo>
                    <a:pt x="872" y="497"/>
                  </a:lnTo>
                  <a:lnTo>
                    <a:pt x="835" y="507"/>
                  </a:lnTo>
                  <a:lnTo>
                    <a:pt x="800" y="517"/>
                  </a:lnTo>
                  <a:lnTo>
                    <a:pt x="767" y="527"/>
                  </a:lnTo>
                  <a:lnTo>
                    <a:pt x="734" y="540"/>
                  </a:lnTo>
                  <a:lnTo>
                    <a:pt x="704" y="555"/>
                  </a:lnTo>
                  <a:lnTo>
                    <a:pt x="688" y="564"/>
                  </a:lnTo>
                  <a:lnTo>
                    <a:pt x="672" y="575"/>
                  </a:lnTo>
                  <a:lnTo>
                    <a:pt x="641" y="602"/>
                  </a:lnTo>
                  <a:lnTo>
                    <a:pt x="617" y="615"/>
                  </a:lnTo>
                  <a:lnTo>
                    <a:pt x="605" y="622"/>
                  </a:lnTo>
                  <a:lnTo>
                    <a:pt x="593" y="628"/>
                  </a:lnTo>
                  <a:lnTo>
                    <a:pt x="570" y="633"/>
                  </a:lnTo>
                  <a:lnTo>
                    <a:pt x="547" y="626"/>
                  </a:lnTo>
                  <a:lnTo>
                    <a:pt x="535" y="618"/>
                  </a:lnTo>
                  <a:lnTo>
                    <a:pt x="524" y="610"/>
                  </a:lnTo>
                  <a:lnTo>
                    <a:pt x="503" y="594"/>
                  </a:lnTo>
                  <a:lnTo>
                    <a:pt x="483" y="577"/>
                  </a:lnTo>
                  <a:lnTo>
                    <a:pt x="461" y="561"/>
                  </a:lnTo>
                  <a:lnTo>
                    <a:pt x="444" y="547"/>
                  </a:lnTo>
                  <a:lnTo>
                    <a:pt x="427" y="533"/>
                  </a:lnTo>
                  <a:lnTo>
                    <a:pt x="412" y="519"/>
                  </a:lnTo>
                  <a:lnTo>
                    <a:pt x="399" y="506"/>
                  </a:lnTo>
                  <a:lnTo>
                    <a:pt x="387" y="492"/>
                  </a:lnTo>
                  <a:lnTo>
                    <a:pt x="375" y="478"/>
                  </a:lnTo>
                  <a:lnTo>
                    <a:pt x="362" y="465"/>
                  </a:lnTo>
                  <a:lnTo>
                    <a:pt x="352" y="451"/>
                  </a:lnTo>
                  <a:lnTo>
                    <a:pt x="341" y="438"/>
                  </a:lnTo>
                  <a:lnTo>
                    <a:pt x="330" y="423"/>
                  </a:lnTo>
                  <a:lnTo>
                    <a:pt x="317" y="410"/>
                  </a:lnTo>
                  <a:lnTo>
                    <a:pt x="305" y="396"/>
                  </a:lnTo>
                  <a:lnTo>
                    <a:pt x="292" y="382"/>
                  </a:lnTo>
                  <a:lnTo>
                    <a:pt x="278" y="367"/>
                  </a:lnTo>
                  <a:lnTo>
                    <a:pt x="263" y="353"/>
                  </a:lnTo>
                  <a:lnTo>
                    <a:pt x="245" y="339"/>
                  </a:lnTo>
                  <a:lnTo>
                    <a:pt x="231" y="330"/>
                  </a:lnTo>
                  <a:lnTo>
                    <a:pt x="220" y="321"/>
                  </a:lnTo>
                  <a:lnTo>
                    <a:pt x="198" y="303"/>
                  </a:lnTo>
                  <a:lnTo>
                    <a:pt x="179" y="285"/>
                  </a:lnTo>
                  <a:lnTo>
                    <a:pt x="162" y="266"/>
                  </a:lnTo>
                  <a:lnTo>
                    <a:pt x="144" y="246"/>
                  </a:lnTo>
                  <a:lnTo>
                    <a:pt x="127" y="226"/>
                  </a:lnTo>
                  <a:lnTo>
                    <a:pt x="107" y="206"/>
                  </a:lnTo>
                  <a:lnTo>
                    <a:pt x="84" y="185"/>
                  </a:lnTo>
                  <a:lnTo>
                    <a:pt x="75" y="178"/>
                  </a:lnTo>
                  <a:lnTo>
                    <a:pt x="66" y="171"/>
                  </a:lnTo>
                  <a:lnTo>
                    <a:pt x="49" y="160"/>
                  </a:lnTo>
                  <a:lnTo>
                    <a:pt x="32" y="149"/>
                  </a:lnTo>
                  <a:lnTo>
                    <a:pt x="15" y="135"/>
                  </a:lnTo>
                  <a:lnTo>
                    <a:pt x="3" y="116"/>
                  </a:lnTo>
                  <a:lnTo>
                    <a:pt x="0" y="96"/>
                  </a:lnTo>
                  <a:lnTo>
                    <a:pt x="7" y="74"/>
                  </a:lnTo>
                  <a:lnTo>
                    <a:pt x="14" y="64"/>
                  </a:lnTo>
                  <a:lnTo>
                    <a:pt x="20" y="54"/>
                  </a:lnTo>
                  <a:lnTo>
                    <a:pt x="33" y="43"/>
                  </a:lnTo>
                  <a:lnTo>
                    <a:pt x="46" y="35"/>
                  </a:lnTo>
                  <a:lnTo>
                    <a:pt x="74" y="23"/>
                  </a:lnTo>
                  <a:lnTo>
                    <a:pt x="134" y="0"/>
                  </a:lnTo>
                  <a:lnTo>
                    <a:pt x="144" y="2"/>
                  </a:lnTo>
                  <a:lnTo>
                    <a:pt x="142" y="12"/>
                  </a:lnTo>
                  <a:close/>
                </a:path>
              </a:pathLst>
            </a:custGeom>
            <a:solidFill>
              <a:srgbClr val="13151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9266" name="Freeform 178"/>
            <p:cNvSpPr>
              <a:spLocks/>
            </p:cNvSpPr>
            <p:nvPr/>
          </p:nvSpPr>
          <p:spPr bwMode="auto">
            <a:xfrm>
              <a:off x="3850" y="2289"/>
              <a:ext cx="7" cy="25"/>
            </a:xfrm>
            <a:custGeom>
              <a:avLst/>
              <a:gdLst>
                <a:gd name="T0" fmla="*/ 0 w 39"/>
                <a:gd name="T1" fmla="*/ 0 h 152"/>
                <a:gd name="T2" fmla="*/ 0 w 39"/>
                <a:gd name="T3" fmla="*/ 0 h 152"/>
                <a:gd name="T4" fmla="*/ 0 w 39"/>
                <a:gd name="T5" fmla="*/ 0 h 152"/>
                <a:gd name="T6" fmla="*/ 0 w 39"/>
                <a:gd name="T7" fmla="*/ 0 h 152"/>
                <a:gd name="T8" fmla="*/ 0 w 39"/>
                <a:gd name="T9" fmla="*/ 0 h 152"/>
                <a:gd name="T10" fmla="*/ 0 w 39"/>
                <a:gd name="T11" fmla="*/ 0 h 152"/>
                <a:gd name="T12" fmla="*/ 0 w 39"/>
                <a:gd name="T13" fmla="*/ 0 h 152"/>
                <a:gd name="T14" fmla="*/ 0 w 39"/>
                <a:gd name="T15" fmla="*/ 0 h 152"/>
                <a:gd name="T16" fmla="*/ 0 w 39"/>
                <a:gd name="T17" fmla="*/ 0 h 152"/>
                <a:gd name="T18" fmla="*/ 0 w 39"/>
                <a:gd name="T19" fmla="*/ 0 h 152"/>
                <a:gd name="T20" fmla="*/ 0 w 39"/>
                <a:gd name="T21" fmla="*/ 0 h 152"/>
                <a:gd name="T22" fmla="*/ 0 w 39"/>
                <a:gd name="T23" fmla="*/ 0 h 152"/>
                <a:gd name="T24" fmla="*/ 0 w 39"/>
                <a:gd name="T25" fmla="*/ 0 h 15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39"/>
                <a:gd name="T40" fmla="*/ 0 h 152"/>
                <a:gd name="T41" fmla="*/ 39 w 39"/>
                <a:gd name="T42" fmla="*/ 152 h 15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39" h="152">
                  <a:moveTo>
                    <a:pt x="39" y="6"/>
                  </a:moveTo>
                  <a:lnTo>
                    <a:pt x="39" y="68"/>
                  </a:lnTo>
                  <a:lnTo>
                    <a:pt x="29" y="108"/>
                  </a:lnTo>
                  <a:lnTo>
                    <a:pt x="22" y="127"/>
                  </a:lnTo>
                  <a:lnTo>
                    <a:pt x="13" y="148"/>
                  </a:lnTo>
                  <a:lnTo>
                    <a:pt x="10" y="152"/>
                  </a:lnTo>
                  <a:lnTo>
                    <a:pt x="5" y="152"/>
                  </a:lnTo>
                  <a:lnTo>
                    <a:pt x="0" y="143"/>
                  </a:lnTo>
                  <a:lnTo>
                    <a:pt x="11" y="103"/>
                  </a:lnTo>
                  <a:lnTo>
                    <a:pt x="17" y="63"/>
                  </a:lnTo>
                  <a:lnTo>
                    <a:pt x="24" y="7"/>
                  </a:lnTo>
                  <a:lnTo>
                    <a:pt x="31" y="0"/>
                  </a:lnTo>
                  <a:lnTo>
                    <a:pt x="39" y="6"/>
                  </a:lnTo>
                  <a:close/>
                </a:path>
              </a:pathLst>
            </a:custGeom>
            <a:solidFill>
              <a:srgbClr val="13151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9267" name="Freeform 179"/>
            <p:cNvSpPr>
              <a:spLocks/>
            </p:cNvSpPr>
            <p:nvPr/>
          </p:nvSpPr>
          <p:spPr bwMode="auto">
            <a:xfrm>
              <a:off x="3853" y="2314"/>
              <a:ext cx="75" cy="59"/>
            </a:xfrm>
            <a:custGeom>
              <a:avLst/>
              <a:gdLst>
                <a:gd name="T0" fmla="*/ 0 w 451"/>
                <a:gd name="T1" fmla="*/ 0 h 354"/>
                <a:gd name="T2" fmla="*/ 0 w 451"/>
                <a:gd name="T3" fmla="*/ 0 h 354"/>
                <a:gd name="T4" fmla="*/ 0 w 451"/>
                <a:gd name="T5" fmla="*/ 0 h 354"/>
                <a:gd name="T6" fmla="*/ 0 w 451"/>
                <a:gd name="T7" fmla="*/ 0 h 354"/>
                <a:gd name="T8" fmla="*/ 0 w 451"/>
                <a:gd name="T9" fmla="*/ 0 h 354"/>
                <a:gd name="T10" fmla="*/ 0 w 451"/>
                <a:gd name="T11" fmla="*/ 0 h 354"/>
                <a:gd name="T12" fmla="*/ 0 w 451"/>
                <a:gd name="T13" fmla="*/ 0 h 354"/>
                <a:gd name="T14" fmla="*/ 0 w 451"/>
                <a:gd name="T15" fmla="*/ 0 h 354"/>
                <a:gd name="T16" fmla="*/ 0 w 451"/>
                <a:gd name="T17" fmla="*/ 0 h 354"/>
                <a:gd name="T18" fmla="*/ 0 w 451"/>
                <a:gd name="T19" fmla="*/ 0 h 354"/>
                <a:gd name="T20" fmla="*/ 0 w 451"/>
                <a:gd name="T21" fmla="*/ 0 h 354"/>
                <a:gd name="T22" fmla="*/ 0 w 451"/>
                <a:gd name="T23" fmla="*/ 0 h 354"/>
                <a:gd name="T24" fmla="*/ 0 w 451"/>
                <a:gd name="T25" fmla="*/ 0 h 354"/>
                <a:gd name="T26" fmla="*/ 0 w 451"/>
                <a:gd name="T27" fmla="*/ 0 h 354"/>
                <a:gd name="T28" fmla="*/ 0 w 451"/>
                <a:gd name="T29" fmla="*/ 0 h 354"/>
                <a:gd name="T30" fmla="*/ 0 w 451"/>
                <a:gd name="T31" fmla="*/ 0 h 354"/>
                <a:gd name="T32" fmla="*/ 0 w 451"/>
                <a:gd name="T33" fmla="*/ 0 h 354"/>
                <a:gd name="T34" fmla="*/ 0 w 451"/>
                <a:gd name="T35" fmla="*/ 0 h 354"/>
                <a:gd name="T36" fmla="*/ 0 w 451"/>
                <a:gd name="T37" fmla="*/ 0 h 354"/>
                <a:gd name="T38" fmla="*/ 0 w 451"/>
                <a:gd name="T39" fmla="*/ 0 h 354"/>
                <a:gd name="T40" fmla="*/ 0 w 451"/>
                <a:gd name="T41" fmla="*/ 0 h 354"/>
                <a:gd name="T42" fmla="*/ 0 w 451"/>
                <a:gd name="T43" fmla="*/ 0 h 354"/>
                <a:gd name="T44" fmla="*/ 0 w 451"/>
                <a:gd name="T45" fmla="*/ 0 h 354"/>
                <a:gd name="T46" fmla="*/ 0 w 451"/>
                <a:gd name="T47" fmla="*/ 0 h 354"/>
                <a:gd name="T48" fmla="*/ 0 w 451"/>
                <a:gd name="T49" fmla="*/ 0 h 354"/>
                <a:gd name="T50" fmla="*/ 0 w 451"/>
                <a:gd name="T51" fmla="*/ 0 h 354"/>
                <a:gd name="T52" fmla="*/ 0 w 451"/>
                <a:gd name="T53" fmla="*/ 0 h 354"/>
                <a:gd name="T54" fmla="*/ 0 w 451"/>
                <a:gd name="T55" fmla="*/ 0 h 354"/>
                <a:gd name="T56" fmla="*/ 0 w 451"/>
                <a:gd name="T57" fmla="*/ 0 h 354"/>
                <a:gd name="T58" fmla="*/ 0 w 451"/>
                <a:gd name="T59" fmla="*/ 0 h 354"/>
                <a:gd name="T60" fmla="*/ 0 w 451"/>
                <a:gd name="T61" fmla="*/ 0 h 354"/>
                <a:gd name="T62" fmla="*/ 0 w 451"/>
                <a:gd name="T63" fmla="*/ 0 h 354"/>
                <a:gd name="T64" fmla="*/ 0 w 451"/>
                <a:gd name="T65" fmla="*/ 0 h 354"/>
                <a:gd name="T66" fmla="*/ 0 w 451"/>
                <a:gd name="T67" fmla="*/ 0 h 354"/>
                <a:gd name="T68" fmla="*/ 0 w 451"/>
                <a:gd name="T69" fmla="*/ 0 h 354"/>
                <a:gd name="T70" fmla="*/ 0 w 451"/>
                <a:gd name="T71" fmla="*/ 0 h 354"/>
                <a:gd name="T72" fmla="*/ 0 w 451"/>
                <a:gd name="T73" fmla="*/ 0 h 354"/>
                <a:gd name="T74" fmla="*/ 0 w 451"/>
                <a:gd name="T75" fmla="*/ 0 h 354"/>
                <a:gd name="T76" fmla="*/ 0 w 451"/>
                <a:gd name="T77" fmla="*/ 0 h 354"/>
                <a:gd name="T78" fmla="*/ 0 w 451"/>
                <a:gd name="T79" fmla="*/ 0 h 354"/>
                <a:gd name="T80" fmla="*/ 0 w 451"/>
                <a:gd name="T81" fmla="*/ 0 h 354"/>
                <a:gd name="T82" fmla="*/ 0 w 451"/>
                <a:gd name="T83" fmla="*/ 0 h 354"/>
                <a:gd name="T84" fmla="*/ 0 w 451"/>
                <a:gd name="T85" fmla="*/ 0 h 354"/>
                <a:gd name="T86" fmla="*/ 0 w 451"/>
                <a:gd name="T87" fmla="*/ 0 h 354"/>
                <a:gd name="T88" fmla="*/ 0 w 451"/>
                <a:gd name="T89" fmla="*/ 0 h 354"/>
                <a:gd name="T90" fmla="*/ 0 w 451"/>
                <a:gd name="T91" fmla="*/ 0 h 354"/>
                <a:gd name="T92" fmla="*/ 0 w 451"/>
                <a:gd name="T93" fmla="*/ 0 h 354"/>
                <a:gd name="T94" fmla="*/ 0 w 451"/>
                <a:gd name="T95" fmla="*/ 0 h 354"/>
                <a:gd name="T96" fmla="*/ 0 w 451"/>
                <a:gd name="T97" fmla="*/ 0 h 354"/>
                <a:gd name="T98" fmla="*/ 0 w 451"/>
                <a:gd name="T99" fmla="*/ 0 h 354"/>
                <a:gd name="T100" fmla="*/ 0 w 451"/>
                <a:gd name="T101" fmla="*/ 0 h 354"/>
                <a:gd name="T102" fmla="*/ 0 w 451"/>
                <a:gd name="T103" fmla="*/ 0 h 354"/>
                <a:gd name="T104" fmla="*/ 0 w 451"/>
                <a:gd name="T105" fmla="*/ 0 h 354"/>
                <a:gd name="T106" fmla="*/ 0 w 451"/>
                <a:gd name="T107" fmla="*/ 0 h 354"/>
                <a:gd name="T108" fmla="*/ 0 w 451"/>
                <a:gd name="T109" fmla="*/ 0 h 354"/>
                <a:gd name="T110" fmla="*/ 0 w 451"/>
                <a:gd name="T111" fmla="*/ 0 h 354"/>
                <a:gd name="T112" fmla="*/ 0 w 451"/>
                <a:gd name="T113" fmla="*/ 0 h 354"/>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451"/>
                <a:gd name="T172" fmla="*/ 0 h 354"/>
                <a:gd name="T173" fmla="*/ 451 w 451"/>
                <a:gd name="T174" fmla="*/ 354 h 354"/>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451" h="354">
                  <a:moveTo>
                    <a:pt x="10" y="0"/>
                  </a:moveTo>
                  <a:lnTo>
                    <a:pt x="32" y="8"/>
                  </a:lnTo>
                  <a:lnTo>
                    <a:pt x="52" y="17"/>
                  </a:lnTo>
                  <a:lnTo>
                    <a:pt x="72" y="24"/>
                  </a:lnTo>
                  <a:lnTo>
                    <a:pt x="90" y="32"/>
                  </a:lnTo>
                  <a:lnTo>
                    <a:pt x="108" y="41"/>
                  </a:lnTo>
                  <a:lnTo>
                    <a:pt x="127" y="51"/>
                  </a:lnTo>
                  <a:lnTo>
                    <a:pt x="146" y="62"/>
                  </a:lnTo>
                  <a:lnTo>
                    <a:pt x="167" y="74"/>
                  </a:lnTo>
                  <a:lnTo>
                    <a:pt x="182" y="89"/>
                  </a:lnTo>
                  <a:lnTo>
                    <a:pt x="196" y="105"/>
                  </a:lnTo>
                  <a:lnTo>
                    <a:pt x="211" y="119"/>
                  </a:lnTo>
                  <a:lnTo>
                    <a:pt x="224" y="132"/>
                  </a:lnTo>
                  <a:lnTo>
                    <a:pt x="237" y="145"/>
                  </a:lnTo>
                  <a:lnTo>
                    <a:pt x="250" y="159"/>
                  </a:lnTo>
                  <a:lnTo>
                    <a:pt x="263" y="171"/>
                  </a:lnTo>
                  <a:lnTo>
                    <a:pt x="276" y="184"/>
                  </a:lnTo>
                  <a:lnTo>
                    <a:pt x="288" y="196"/>
                  </a:lnTo>
                  <a:lnTo>
                    <a:pt x="302" y="208"/>
                  </a:lnTo>
                  <a:lnTo>
                    <a:pt x="315" y="220"/>
                  </a:lnTo>
                  <a:lnTo>
                    <a:pt x="329" y="233"/>
                  </a:lnTo>
                  <a:lnTo>
                    <a:pt x="343" y="247"/>
                  </a:lnTo>
                  <a:lnTo>
                    <a:pt x="358" y="260"/>
                  </a:lnTo>
                  <a:lnTo>
                    <a:pt x="373" y="273"/>
                  </a:lnTo>
                  <a:lnTo>
                    <a:pt x="388" y="288"/>
                  </a:lnTo>
                  <a:lnTo>
                    <a:pt x="450" y="338"/>
                  </a:lnTo>
                  <a:lnTo>
                    <a:pt x="451" y="351"/>
                  </a:lnTo>
                  <a:lnTo>
                    <a:pt x="445" y="354"/>
                  </a:lnTo>
                  <a:lnTo>
                    <a:pt x="438" y="353"/>
                  </a:lnTo>
                  <a:lnTo>
                    <a:pt x="373" y="306"/>
                  </a:lnTo>
                  <a:lnTo>
                    <a:pt x="356" y="292"/>
                  </a:lnTo>
                  <a:lnTo>
                    <a:pt x="341" y="277"/>
                  </a:lnTo>
                  <a:lnTo>
                    <a:pt x="327" y="264"/>
                  </a:lnTo>
                  <a:lnTo>
                    <a:pt x="313" y="251"/>
                  </a:lnTo>
                  <a:lnTo>
                    <a:pt x="299" y="239"/>
                  </a:lnTo>
                  <a:lnTo>
                    <a:pt x="286" y="227"/>
                  </a:lnTo>
                  <a:lnTo>
                    <a:pt x="273" y="215"/>
                  </a:lnTo>
                  <a:lnTo>
                    <a:pt x="261" y="203"/>
                  </a:lnTo>
                  <a:lnTo>
                    <a:pt x="248" y="189"/>
                  </a:lnTo>
                  <a:lnTo>
                    <a:pt x="235" y="177"/>
                  </a:lnTo>
                  <a:lnTo>
                    <a:pt x="221" y="164"/>
                  </a:lnTo>
                  <a:lnTo>
                    <a:pt x="208" y="151"/>
                  </a:lnTo>
                  <a:lnTo>
                    <a:pt x="195" y="138"/>
                  </a:lnTo>
                  <a:lnTo>
                    <a:pt x="181" y="123"/>
                  </a:lnTo>
                  <a:lnTo>
                    <a:pt x="167" y="108"/>
                  </a:lnTo>
                  <a:lnTo>
                    <a:pt x="151" y="93"/>
                  </a:lnTo>
                  <a:lnTo>
                    <a:pt x="132" y="80"/>
                  </a:lnTo>
                  <a:lnTo>
                    <a:pt x="114" y="69"/>
                  </a:lnTo>
                  <a:lnTo>
                    <a:pt x="96" y="60"/>
                  </a:lnTo>
                  <a:lnTo>
                    <a:pt x="80" y="50"/>
                  </a:lnTo>
                  <a:lnTo>
                    <a:pt x="63" y="40"/>
                  </a:lnTo>
                  <a:lnTo>
                    <a:pt x="46" y="31"/>
                  </a:lnTo>
                  <a:lnTo>
                    <a:pt x="26" y="23"/>
                  </a:lnTo>
                  <a:lnTo>
                    <a:pt x="4" y="14"/>
                  </a:lnTo>
                  <a:lnTo>
                    <a:pt x="0" y="5"/>
                  </a:lnTo>
                  <a:lnTo>
                    <a:pt x="3" y="1"/>
                  </a:lnTo>
                  <a:lnTo>
                    <a:pt x="10" y="0"/>
                  </a:lnTo>
                  <a:close/>
                </a:path>
              </a:pathLst>
            </a:custGeom>
            <a:solidFill>
              <a:srgbClr val="13151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9268" name="Freeform 180"/>
            <p:cNvSpPr>
              <a:spLocks/>
            </p:cNvSpPr>
            <p:nvPr/>
          </p:nvSpPr>
          <p:spPr bwMode="auto">
            <a:xfrm>
              <a:off x="3856" y="2288"/>
              <a:ext cx="81" cy="59"/>
            </a:xfrm>
            <a:custGeom>
              <a:avLst/>
              <a:gdLst>
                <a:gd name="T0" fmla="*/ 0 w 487"/>
                <a:gd name="T1" fmla="*/ 0 h 351"/>
                <a:gd name="T2" fmla="*/ 0 w 487"/>
                <a:gd name="T3" fmla="*/ 0 h 351"/>
                <a:gd name="T4" fmla="*/ 0 w 487"/>
                <a:gd name="T5" fmla="*/ 0 h 351"/>
                <a:gd name="T6" fmla="*/ 0 w 487"/>
                <a:gd name="T7" fmla="*/ 0 h 351"/>
                <a:gd name="T8" fmla="*/ 0 w 487"/>
                <a:gd name="T9" fmla="*/ 0 h 351"/>
                <a:gd name="T10" fmla="*/ 0 w 487"/>
                <a:gd name="T11" fmla="*/ 0 h 351"/>
                <a:gd name="T12" fmla="*/ 0 w 487"/>
                <a:gd name="T13" fmla="*/ 0 h 351"/>
                <a:gd name="T14" fmla="*/ 0 w 487"/>
                <a:gd name="T15" fmla="*/ 0 h 351"/>
                <a:gd name="T16" fmla="*/ 0 w 487"/>
                <a:gd name="T17" fmla="*/ 0 h 351"/>
                <a:gd name="T18" fmla="*/ 0 w 487"/>
                <a:gd name="T19" fmla="*/ 0 h 351"/>
                <a:gd name="T20" fmla="*/ 0 w 487"/>
                <a:gd name="T21" fmla="*/ 0 h 351"/>
                <a:gd name="T22" fmla="*/ 0 w 487"/>
                <a:gd name="T23" fmla="*/ 0 h 351"/>
                <a:gd name="T24" fmla="*/ 0 w 487"/>
                <a:gd name="T25" fmla="*/ 0 h 351"/>
                <a:gd name="T26" fmla="*/ 0 w 487"/>
                <a:gd name="T27" fmla="*/ 0 h 351"/>
                <a:gd name="T28" fmla="*/ 0 w 487"/>
                <a:gd name="T29" fmla="*/ 0 h 351"/>
                <a:gd name="T30" fmla="*/ 0 w 487"/>
                <a:gd name="T31" fmla="*/ 0 h 351"/>
                <a:gd name="T32" fmla="*/ 0 w 487"/>
                <a:gd name="T33" fmla="*/ 0 h 351"/>
                <a:gd name="T34" fmla="*/ 0 w 487"/>
                <a:gd name="T35" fmla="*/ 0 h 351"/>
                <a:gd name="T36" fmla="*/ 0 w 487"/>
                <a:gd name="T37" fmla="*/ 0 h 351"/>
                <a:gd name="T38" fmla="*/ 0 w 487"/>
                <a:gd name="T39" fmla="*/ 0 h 351"/>
                <a:gd name="T40" fmla="*/ 0 w 487"/>
                <a:gd name="T41" fmla="*/ 0 h 351"/>
                <a:gd name="T42" fmla="*/ 0 w 487"/>
                <a:gd name="T43" fmla="*/ 0 h 351"/>
                <a:gd name="T44" fmla="*/ 0 w 487"/>
                <a:gd name="T45" fmla="*/ 0 h 351"/>
                <a:gd name="T46" fmla="*/ 0 w 487"/>
                <a:gd name="T47" fmla="*/ 0 h 351"/>
                <a:gd name="T48" fmla="*/ 0 w 487"/>
                <a:gd name="T49" fmla="*/ 0 h 351"/>
                <a:gd name="T50" fmla="*/ 0 w 487"/>
                <a:gd name="T51" fmla="*/ 0 h 351"/>
                <a:gd name="T52" fmla="*/ 0 w 487"/>
                <a:gd name="T53" fmla="*/ 0 h 351"/>
                <a:gd name="T54" fmla="*/ 0 w 487"/>
                <a:gd name="T55" fmla="*/ 0 h 351"/>
                <a:gd name="T56" fmla="*/ 0 w 487"/>
                <a:gd name="T57" fmla="*/ 0 h 351"/>
                <a:gd name="T58" fmla="*/ 0 w 487"/>
                <a:gd name="T59" fmla="*/ 0 h 351"/>
                <a:gd name="T60" fmla="*/ 0 w 487"/>
                <a:gd name="T61" fmla="*/ 0 h 351"/>
                <a:gd name="T62" fmla="*/ 0 w 487"/>
                <a:gd name="T63" fmla="*/ 0 h 351"/>
                <a:gd name="T64" fmla="*/ 0 w 487"/>
                <a:gd name="T65" fmla="*/ 0 h 351"/>
                <a:gd name="T66" fmla="*/ 0 w 487"/>
                <a:gd name="T67" fmla="*/ 0 h 351"/>
                <a:gd name="T68" fmla="*/ 0 w 487"/>
                <a:gd name="T69" fmla="*/ 0 h 351"/>
                <a:gd name="T70" fmla="*/ 0 w 487"/>
                <a:gd name="T71" fmla="*/ 0 h 351"/>
                <a:gd name="T72" fmla="*/ 0 w 487"/>
                <a:gd name="T73" fmla="*/ 0 h 351"/>
                <a:gd name="T74" fmla="*/ 0 w 487"/>
                <a:gd name="T75" fmla="*/ 0 h 351"/>
                <a:gd name="T76" fmla="*/ 0 w 487"/>
                <a:gd name="T77" fmla="*/ 0 h 351"/>
                <a:gd name="T78" fmla="*/ 0 w 487"/>
                <a:gd name="T79" fmla="*/ 0 h 351"/>
                <a:gd name="T80" fmla="*/ 0 w 487"/>
                <a:gd name="T81" fmla="*/ 0 h 351"/>
                <a:gd name="T82" fmla="*/ 0 w 487"/>
                <a:gd name="T83" fmla="*/ 0 h 351"/>
                <a:gd name="T84" fmla="*/ 0 w 487"/>
                <a:gd name="T85" fmla="*/ 0 h 351"/>
                <a:gd name="T86" fmla="*/ 0 w 487"/>
                <a:gd name="T87" fmla="*/ 0 h 351"/>
                <a:gd name="T88" fmla="*/ 0 w 487"/>
                <a:gd name="T89" fmla="*/ 0 h 351"/>
                <a:gd name="T90" fmla="*/ 0 w 487"/>
                <a:gd name="T91" fmla="*/ 0 h 351"/>
                <a:gd name="T92" fmla="*/ 0 w 487"/>
                <a:gd name="T93" fmla="*/ 0 h 351"/>
                <a:gd name="T94" fmla="*/ 0 w 487"/>
                <a:gd name="T95" fmla="*/ 0 h 351"/>
                <a:gd name="T96" fmla="*/ 0 w 487"/>
                <a:gd name="T97" fmla="*/ 0 h 351"/>
                <a:gd name="T98" fmla="*/ 0 w 487"/>
                <a:gd name="T99" fmla="*/ 0 h 351"/>
                <a:gd name="T100" fmla="*/ 0 w 487"/>
                <a:gd name="T101" fmla="*/ 0 h 351"/>
                <a:gd name="T102" fmla="*/ 0 w 487"/>
                <a:gd name="T103" fmla="*/ 0 h 351"/>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487"/>
                <a:gd name="T157" fmla="*/ 0 h 351"/>
                <a:gd name="T158" fmla="*/ 487 w 487"/>
                <a:gd name="T159" fmla="*/ 351 h 351"/>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487" h="351">
                  <a:moveTo>
                    <a:pt x="9" y="0"/>
                  </a:moveTo>
                  <a:lnTo>
                    <a:pt x="32" y="0"/>
                  </a:lnTo>
                  <a:lnTo>
                    <a:pt x="57" y="10"/>
                  </a:lnTo>
                  <a:lnTo>
                    <a:pt x="81" y="19"/>
                  </a:lnTo>
                  <a:lnTo>
                    <a:pt x="105" y="29"/>
                  </a:lnTo>
                  <a:lnTo>
                    <a:pt x="126" y="40"/>
                  </a:lnTo>
                  <a:lnTo>
                    <a:pt x="146" y="51"/>
                  </a:lnTo>
                  <a:lnTo>
                    <a:pt x="166" y="63"/>
                  </a:lnTo>
                  <a:lnTo>
                    <a:pt x="185" y="76"/>
                  </a:lnTo>
                  <a:lnTo>
                    <a:pt x="203" y="90"/>
                  </a:lnTo>
                  <a:lnTo>
                    <a:pt x="221" y="103"/>
                  </a:lnTo>
                  <a:lnTo>
                    <a:pt x="239" y="117"/>
                  </a:lnTo>
                  <a:lnTo>
                    <a:pt x="257" y="132"/>
                  </a:lnTo>
                  <a:lnTo>
                    <a:pt x="275" y="148"/>
                  </a:lnTo>
                  <a:lnTo>
                    <a:pt x="293" y="163"/>
                  </a:lnTo>
                  <a:lnTo>
                    <a:pt x="312" y="181"/>
                  </a:lnTo>
                  <a:lnTo>
                    <a:pt x="332" y="198"/>
                  </a:lnTo>
                  <a:lnTo>
                    <a:pt x="353" y="217"/>
                  </a:lnTo>
                  <a:lnTo>
                    <a:pt x="370" y="235"/>
                  </a:lnTo>
                  <a:lnTo>
                    <a:pt x="385" y="250"/>
                  </a:lnTo>
                  <a:lnTo>
                    <a:pt x="401" y="266"/>
                  </a:lnTo>
                  <a:lnTo>
                    <a:pt x="418" y="283"/>
                  </a:lnTo>
                  <a:lnTo>
                    <a:pt x="482" y="329"/>
                  </a:lnTo>
                  <a:lnTo>
                    <a:pt x="487" y="337"/>
                  </a:lnTo>
                  <a:lnTo>
                    <a:pt x="485" y="347"/>
                  </a:lnTo>
                  <a:lnTo>
                    <a:pt x="478" y="351"/>
                  </a:lnTo>
                  <a:lnTo>
                    <a:pt x="468" y="350"/>
                  </a:lnTo>
                  <a:lnTo>
                    <a:pt x="400" y="306"/>
                  </a:lnTo>
                  <a:lnTo>
                    <a:pt x="381" y="289"/>
                  </a:lnTo>
                  <a:lnTo>
                    <a:pt x="366" y="273"/>
                  </a:lnTo>
                  <a:lnTo>
                    <a:pt x="349" y="257"/>
                  </a:lnTo>
                  <a:lnTo>
                    <a:pt x="331" y="239"/>
                  </a:lnTo>
                  <a:lnTo>
                    <a:pt x="311" y="222"/>
                  </a:lnTo>
                  <a:lnTo>
                    <a:pt x="292" y="203"/>
                  </a:lnTo>
                  <a:lnTo>
                    <a:pt x="275" y="186"/>
                  </a:lnTo>
                  <a:lnTo>
                    <a:pt x="257" y="169"/>
                  </a:lnTo>
                  <a:lnTo>
                    <a:pt x="241" y="153"/>
                  </a:lnTo>
                  <a:lnTo>
                    <a:pt x="224" y="138"/>
                  </a:lnTo>
                  <a:lnTo>
                    <a:pt x="208" y="123"/>
                  </a:lnTo>
                  <a:lnTo>
                    <a:pt x="191" y="107"/>
                  </a:lnTo>
                  <a:lnTo>
                    <a:pt x="175" y="94"/>
                  </a:lnTo>
                  <a:lnTo>
                    <a:pt x="157" y="81"/>
                  </a:lnTo>
                  <a:lnTo>
                    <a:pt x="140" y="68"/>
                  </a:lnTo>
                  <a:lnTo>
                    <a:pt x="121" y="55"/>
                  </a:lnTo>
                  <a:lnTo>
                    <a:pt x="100" y="44"/>
                  </a:lnTo>
                  <a:lnTo>
                    <a:pt x="78" y="35"/>
                  </a:lnTo>
                  <a:lnTo>
                    <a:pt x="55" y="25"/>
                  </a:lnTo>
                  <a:lnTo>
                    <a:pt x="30" y="15"/>
                  </a:lnTo>
                  <a:lnTo>
                    <a:pt x="10" y="19"/>
                  </a:lnTo>
                  <a:lnTo>
                    <a:pt x="0" y="10"/>
                  </a:lnTo>
                  <a:lnTo>
                    <a:pt x="1" y="5"/>
                  </a:lnTo>
                  <a:lnTo>
                    <a:pt x="9" y="0"/>
                  </a:lnTo>
                  <a:close/>
                </a:path>
              </a:pathLst>
            </a:custGeom>
            <a:solidFill>
              <a:srgbClr val="13151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9269" name="Freeform 181"/>
            <p:cNvSpPr>
              <a:spLocks/>
            </p:cNvSpPr>
            <p:nvPr/>
          </p:nvSpPr>
          <p:spPr bwMode="auto">
            <a:xfrm>
              <a:off x="3943" y="2323"/>
              <a:ext cx="61" cy="27"/>
            </a:xfrm>
            <a:custGeom>
              <a:avLst/>
              <a:gdLst>
                <a:gd name="T0" fmla="*/ 0 w 365"/>
                <a:gd name="T1" fmla="*/ 0 h 159"/>
                <a:gd name="T2" fmla="*/ 0 w 365"/>
                <a:gd name="T3" fmla="*/ 0 h 159"/>
                <a:gd name="T4" fmla="*/ 0 w 365"/>
                <a:gd name="T5" fmla="*/ 0 h 159"/>
                <a:gd name="T6" fmla="*/ 0 w 365"/>
                <a:gd name="T7" fmla="*/ 0 h 159"/>
                <a:gd name="T8" fmla="*/ 0 w 365"/>
                <a:gd name="T9" fmla="*/ 0 h 159"/>
                <a:gd name="T10" fmla="*/ 0 w 365"/>
                <a:gd name="T11" fmla="*/ 0 h 159"/>
                <a:gd name="T12" fmla="*/ 0 w 365"/>
                <a:gd name="T13" fmla="*/ 0 h 159"/>
                <a:gd name="T14" fmla="*/ 0 w 365"/>
                <a:gd name="T15" fmla="*/ 0 h 159"/>
                <a:gd name="T16" fmla="*/ 0 w 365"/>
                <a:gd name="T17" fmla="*/ 0 h 159"/>
                <a:gd name="T18" fmla="*/ 0 w 365"/>
                <a:gd name="T19" fmla="*/ 0 h 159"/>
                <a:gd name="T20" fmla="*/ 0 w 365"/>
                <a:gd name="T21" fmla="*/ 0 h 159"/>
                <a:gd name="T22" fmla="*/ 0 w 365"/>
                <a:gd name="T23" fmla="*/ 0 h 159"/>
                <a:gd name="T24" fmla="*/ 0 w 365"/>
                <a:gd name="T25" fmla="*/ 0 h 159"/>
                <a:gd name="T26" fmla="*/ 0 w 365"/>
                <a:gd name="T27" fmla="*/ 0 h 159"/>
                <a:gd name="T28" fmla="*/ 0 w 365"/>
                <a:gd name="T29" fmla="*/ 0 h 159"/>
                <a:gd name="T30" fmla="*/ 0 w 365"/>
                <a:gd name="T31" fmla="*/ 0 h 159"/>
                <a:gd name="T32" fmla="*/ 0 w 365"/>
                <a:gd name="T33" fmla="*/ 0 h 159"/>
                <a:gd name="T34" fmla="*/ 0 w 365"/>
                <a:gd name="T35" fmla="*/ 0 h 159"/>
                <a:gd name="T36" fmla="*/ 0 w 365"/>
                <a:gd name="T37" fmla="*/ 0 h 159"/>
                <a:gd name="T38" fmla="*/ 0 w 365"/>
                <a:gd name="T39" fmla="*/ 0 h 159"/>
                <a:gd name="T40" fmla="*/ 0 w 365"/>
                <a:gd name="T41" fmla="*/ 0 h 159"/>
                <a:gd name="T42" fmla="*/ 0 w 365"/>
                <a:gd name="T43" fmla="*/ 0 h 159"/>
                <a:gd name="T44" fmla="*/ 0 w 365"/>
                <a:gd name="T45" fmla="*/ 0 h 159"/>
                <a:gd name="T46" fmla="*/ 0 w 365"/>
                <a:gd name="T47" fmla="*/ 0 h 159"/>
                <a:gd name="T48" fmla="*/ 0 w 365"/>
                <a:gd name="T49" fmla="*/ 0 h 159"/>
                <a:gd name="T50" fmla="*/ 0 w 365"/>
                <a:gd name="T51" fmla="*/ 0 h 159"/>
                <a:gd name="T52" fmla="*/ 0 w 365"/>
                <a:gd name="T53" fmla="*/ 0 h 159"/>
                <a:gd name="T54" fmla="*/ 0 w 365"/>
                <a:gd name="T55" fmla="*/ 0 h 159"/>
                <a:gd name="T56" fmla="*/ 0 w 365"/>
                <a:gd name="T57" fmla="*/ 0 h 159"/>
                <a:gd name="T58" fmla="*/ 0 w 365"/>
                <a:gd name="T59" fmla="*/ 0 h 159"/>
                <a:gd name="T60" fmla="*/ 0 w 365"/>
                <a:gd name="T61" fmla="*/ 0 h 159"/>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365"/>
                <a:gd name="T94" fmla="*/ 0 h 159"/>
                <a:gd name="T95" fmla="*/ 365 w 365"/>
                <a:gd name="T96" fmla="*/ 159 h 159"/>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365" h="159">
                  <a:moveTo>
                    <a:pt x="6" y="136"/>
                  </a:moveTo>
                  <a:lnTo>
                    <a:pt x="39" y="123"/>
                  </a:lnTo>
                  <a:lnTo>
                    <a:pt x="63" y="112"/>
                  </a:lnTo>
                  <a:lnTo>
                    <a:pt x="85" y="103"/>
                  </a:lnTo>
                  <a:lnTo>
                    <a:pt x="106" y="93"/>
                  </a:lnTo>
                  <a:lnTo>
                    <a:pt x="127" y="85"/>
                  </a:lnTo>
                  <a:lnTo>
                    <a:pt x="146" y="79"/>
                  </a:lnTo>
                  <a:lnTo>
                    <a:pt x="168" y="72"/>
                  </a:lnTo>
                  <a:lnTo>
                    <a:pt x="191" y="66"/>
                  </a:lnTo>
                  <a:lnTo>
                    <a:pt x="218" y="59"/>
                  </a:lnTo>
                  <a:lnTo>
                    <a:pt x="255" y="46"/>
                  </a:lnTo>
                  <a:lnTo>
                    <a:pt x="288" y="34"/>
                  </a:lnTo>
                  <a:lnTo>
                    <a:pt x="320" y="18"/>
                  </a:lnTo>
                  <a:lnTo>
                    <a:pt x="336" y="9"/>
                  </a:lnTo>
                  <a:lnTo>
                    <a:pt x="355" y="0"/>
                  </a:lnTo>
                  <a:lnTo>
                    <a:pt x="365" y="2"/>
                  </a:lnTo>
                  <a:lnTo>
                    <a:pt x="361" y="12"/>
                  </a:lnTo>
                  <a:lnTo>
                    <a:pt x="344" y="23"/>
                  </a:lnTo>
                  <a:lnTo>
                    <a:pt x="326" y="34"/>
                  </a:lnTo>
                  <a:lnTo>
                    <a:pt x="311" y="44"/>
                  </a:lnTo>
                  <a:lnTo>
                    <a:pt x="296" y="53"/>
                  </a:lnTo>
                  <a:lnTo>
                    <a:pt x="279" y="62"/>
                  </a:lnTo>
                  <a:lnTo>
                    <a:pt x="264" y="71"/>
                  </a:lnTo>
                  <a:lnTo>
                    <a:pt x="245" y="80"/>
                  </a:lnTo>
                  <a:lnTo>
                    <a:pt x="225" y="88"/>
                  </a:lnTo>
                  <a:lnTo>
                    <a:pt x="45" y="136"/>
                  </a:lnTo>
                  <a:lnTo>
                    <a:pt x="21" y="157"/>
                  </a:lnTo>
                  <a:lnTo>
                    <a:pt x="11" y="159"/>
                  </a:lnTo>
                  <a:lnTo>
                    <a:pt x="4" y="154"/>
                  </a:lnTo>
                  <a:lnTo>
                    <a:pt x="0" y="145"/>
                  </a:lnTo>
                  <a:lnTo>
                    <a:pt x="6" y="136"/>
                  </a:lnTo>
                  <a:close/>
                </a:path>
              </a:pathLst>
            </a:custGeom>
            <a:solidFill>
              <a:srgbClr val="13151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9270" name="Freeform 182"/>
            <p:cNvSpPr>
              <a:spLocks/>
            </p:cNvSpPr>
            <p:nvPr/>
          </p:nvSpPr>
          <p:spPr bwMode="auto">
            <a:xfrm>
              <a:off x="3993" y="2324"/>
              <a:ext cx="11" cy="26"/>
            </a:xfrm>
            <a:custGeom>
              <a:avLst/>
              <a:gdLst>
                <a:gd name="T0" fmla="*/ 0 w 64"/>
                <a:gd name="T1" fmla="*/ 0 h 156"/>
                <a:gd name="T2" fmla="*/ 0 w 64"/>
                <a:gd name="T3" fmla="*/ 0 h 156"/>
                <a:gd name="T4" fmla="*/ 0 w 64"/>
                <a:gd name="T5" fmla="*/ 0 h 156"/>
                <a:gd name="T6" fmla="*/ 0 w 64"/>
                <a:gd name="T7" fmla="*/ 0 h 156"/>
                <a:gd name="T8" fmla="*/ 0 w 64"/>
                <a:gd name="T9" fmla="*/ 0 h 156"/>
                <a:gd name="T10" fmla="*/ 0 w 64"/>
                <a:gd name="T11" fmla="*/ 0 h 156"/>
                <a:gd name="T12" fmla="*/ 0 w 64"/>
                <a:gd name="T13" fmla="*/ 0 h 156"/>
                <a:gd name="T14" fmla="*/ 0 w 64"/>
                <a:gd name="T15" fmla="*/ 0 h 156"/>
                <a:gd name="T16" fmla="*/ 0 w 64"/>
                <a:gd name="T17" fmla="*/ 0 h 156"/>
                <a:gd name="T18" fmla="*/ 0 w 64"/>
                <a:gd name="T19" fmla="*/ 0 h 156"/>
                <a:gd name="T20" fmla="*/ 0 w 64"/>
                <a:gd name="T21" fmla="*/ 0 h 156"/>
                <a:gd name="T22" fmla="*/ 0 w 64"/>
                <a:gd name="T23" fmla="*/ 0 h 156"/>
                <a:gd name="T24" fmla="*/ 0 w 64"/>
                <a:gd name="T25" fmla="*/ 0 h 156"/>
                <a:gd name="T26" fmla="*/ 0 w 64"/>
                <a:gd name="T27" fmla="*/ 0 h 156"/>
                <a:gd name="T28" fmla="*/ 0 w 64"/>
                <a:gd name="T29" fmla="*/ 0 h 156"/>
                <a:gd name="T30" fmla="*/ 0 w 64"/>
                <a:gd name="T31" fmla="*/ 0 h 15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64"/>
                <a:gd name="T49" fmla="*/ 0 h 156"/>
                <a:gd name="T50" fmla="*/ 64 w 64"/>
                <a:gd name="T51" fmla="*/ 156 h 15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64" h="156">
                  <a:moveTo>
                    <a:pt x="63" y="10"/>
                  </a:moveTo>
                  <a:lnTo>
                    <a:pt x="47" y="30"/>
                  </a:lnTo>
                  <a:lnTo>
                    <a:pt x="37" y="51"/>
                  </a:lnTo>
                  <a:lnTo>
                    <a:pt x="23" y="99"/>
                  </a:lnTo>
                  <a:lnTo>
                    <a:pt x="19" y="147"/>
                  </a:lnTo>
                  <a:lnTo>
                    <a:pt x="17" y="154"/>
                  </a:lnTo>
                  <a:lnTo>
                    <a:pt x="11" y="156"/>
                  </a:lnTo>
                  <a:lnTo>
                    <a:pt x="3" y="149"/>
                  </a:lnTo>
                  <a:lnTo>
                    <a:pt x="0" y="94"/>
                  </a:lnTo>
                  <a:lnTo>
                    <a:pt x="10" y="66"/>
                  </a:lnTo>
                  <a:lnTo>
                    <a:pt x="21" y="43"/>
                  </a:lnTo>
                  <a:lnTo>
                    <a:pt x="34" y="21"/>
                  </a:lnTo>
                  <a:lnTo>
                    <a:pt x="43" y="10"/>
                  </a:lnTo>
                  <a:lnTo>
                    <a:pt x="53" y="0"/>
                  </a:lnTo>
                  <a:lnTo>
                    <a:pt x="64" y="0"/>
                  </a:lnTo>
                  <a:lnTo>
                    <a:pt x="63" y="10"/>
                  </a:lnTo>
                  <a:close/>
                </a:path>
              </a:pathLst>
            </a:custGeom>
            <a:solidFill>
              <a:srgbClr val="13151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9271" name="Freeform 183"/>
            <p:cNvSpPr>
              <a:spLocks/>
            </p:cNvSpPr>
            <p:nvPr/>
          </p:nvSpPr>
          <p:spPr bwMode="auto">
            <a:xfrm>
              <a:off x="4014" y="2326"/>
              <a:ext cx="12" cy="23"/>
            </a:xfrm>
            <a:custGeom>
              <a:avLst/>
              <a:gdLst>
                <a:gd name="T0" fmla="*/ 0 w 71"/>
                <a:gd name="T1" fmla="*/ 0 h 137"/>
                <a:gd name="T2" fmla="*/ 0 w 71"/>
                <a:gd name="T3" fmla="*/ 0 h 137"/>
                <a:gd name="T4" fmla="*/ 0 w 71"/>
                <a:gd name="T5" fmla="*/ 0 h 137"/>
                <a:gd name="T6" fmla="*/ 0 w 71"/>
                <a:gd name="T7" fmla="*/ 0 h 137"/>
                <a:gd name="T8" fmla="*/ 0 w 71"/>
                <a:gd name="T9" fmla="*/ 0 h 137"/>
                <a:gd name="T10" fmla="*/ 0 w 71"/>
                <a:gd name="T11" fmla="*/ 0 h 137"/>
                <a:gd name="T12" fmla="*/ 0 w 71"/>
                <a:gd name="T13" fmla="*/ 0 h 137"/>
                <a:gd name="T14" fmla="*/ 0 w 71"/>
                <a:gd name="T15" fmla="*/ 0 h 137"/>
                <a:gd name="T16" fmla="*/ 0 w 71"/>
                <a:gd name="T17" fmla="*/ 0 h 137"/>
                <a:gd name="T18" fmla="*/ 0 w 71"/>
                <a:gd name="T19" fmla="*/ 0 h 137"/>
                <a:gd name="T20" fmla="*/ 0 w 71"/>
                <a:gd name="T21" fmla="*/ 0 h 137"/>
                <a:gd name="T22" fmla="*/ 0 w 71"/>
                <a:gd name="T23" fmla="*/ 0 h 137"/>
                <a:gd name="T24" fmla="*/ 0 w 71"/>
                <a:gd name="T25" fmla="*/ 0 h 137"/>
                <a:gd name="T26" fmla="*/ 0 w 71"/>
                <a:gd name="T27" fmla="*/ 0 h 13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71"/>
                <a:gd name="T43" fmla="*/ 0 h 137"/>
                <a:gd name="T44" fmla="*/ 71 w 71"/>
                <a:gd name="T45" fmla="*/ 137 h 137"/>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71" h="137">
                  <a:moveTo>
                    <a:pt x="71" y="10"/>
                  </a:moveTo>
                  <a:lnTo>
                    <a:pt x="55" y="58"/>
                  </a:lnTo>
                  <a:lnTo>
                    <a:pt x="46" y="82"/>
                  </a:lnTo>
                  <a:lnTo>
                    <a:pt x="34" y="107"/>
                  </a:lnTo>
                  <a:lnTo>
                    <a:pt x="15" y="133"/>
                  </a:lnTo>
                  <a:lnTo>
                    <a:pt x="2" y="137"/>
                  </a:lnTo>
                  <a:lnTo>
                    <a:pt x="0" y="123"/>
                  </a:lnTo>
                  <a:lnTo>
                    <a:pt x="17" y="96"/>
                  </a:lnTo>
                  <a:lnTo>
                    <a:pt x="29" y="73"/>
                  </a:lnTo>
                  <a:lnTo>
                    <a:pt x="40" y="52"/>
                  </a:lnTo>
                  <a:lnTo>
                    <a:pt x="56" y="5"/>
                  </a:lnTo>
                  <a:lnTo>
                    <a:pt x="60" y="0"/>
                  </a:lnTo>
                  <a:lnTo>
                    <a:pt x="66" y="0"/>
                  </a:lnTo>
                  <a:lnTo>
                    <a:pt x="71" y="10"/>
                  </a:lnTo>
                  <a:close/>
                </a:path>
              </a:pathLst>
            </a:custGeom>
            <a:solidFill>
              <a:srgbClr val="13151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9272" name="Freeform 184"/>
            <p:cNvSpPr>
              <a:spLocks/>
            </p:cNvSpPr>
            <p:nvPr/>
          </p:nvSpPr>
          <p:spPr bwMode="auto">
            <a:xfrm>
              <a:off x="4026" y="2321"/>
              <a:ext cx="44" cy="8"/>
            </a:xfrm>
            <a:custGeom>
              <a:avLst/>
              <a:gdLst>
                <a:gd name="T0" fmla="*/ 0 w 266"/>
                <a:gd name="T1" fmla="*/ 0 h 50"/>
                <a:gd name="T2" fmla="*/ 0 w 266"/>
                <a:gd name="T3" fmla="*/ 0 h 50"/>
                <a:gd name="T4" fmla="*/ 0 w 266"/>
                <a:gd name="T5" fmla="*/ 0 h 50"/>
                <a:gd name="T6" fmla="*/ 0 w 266"/>
                <a:gd name="T7" fmla="*/ 0 h 50"/>
                <a:gd name="T8" fmla="*/ 0 w 266"/>
                <a:gd name="T9" fmla="*/ 0 h 50"/>
                <a:gd name="T10" fmla="*/ 0 w 266"/>
                <a:gd name="T11" fmla="*/ 0 h 50"/>
                <a:gd name="T12" fmla="*/ 0 w 266"/>
                <a:gd name="T13" fmla="*/ 0 h 50"/>
                <a:gd name="T14" fmla="*/ 0 w 266"/>
                <a:gd name="T15" fmla="*/ 0 h 50"/>
                <a:gd name="T16" fmla="*/ 0 w 266"/>
                <a:gd name="T17" fmla="*/ 0 h 50"/>
                <a:gd name="T18" fmla="*/ 0 w 266"/>
                <a:gd name="T19" fmla="*/ 0 h 50"/>
                <a:gd name="T20" fmla="*/ 0 w 266"/>
                <a:gd name="T21" fmla="*/ 0 h 50"/>
                <a:gd name="T22" fmla="*/ 0 w 266"/>
                <a:gd name="T23" fmla="*/ 0 h 50"/>
                <a:gd name="T24" fmla="*/ 0 w 266"/>
                <a:gd name="T25" fmla="*/ 0 h 50"/>
                <a:gd name="T26" fmla="*/ 0 w 266"/>
                <a:gd name="T27" fmla="*/ 0 h 50"/>
                <a:gd name="T28" fmla="*/ 0 w 266"/>
                <a:gd name="T29" fmla="*/ 0 h 50"/>
                <a:gd name="T30" fmla="*/ 0 w 266"/>
                <a:gd name="T31" fmla="*/ 0 h 50"/>
                <a:gd name="T32" fmla="*/ 0 w 266"/>
                <a:gd name="T33" fmla="*/ 0 h 5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66"/>
                <a:gd name="T52" fmla="*/ 0 h 50"/>
                <a:gd name="T53" fmla="*/ 266 w 266"/>
                <a:gd name="T54" fmla="*/ 50 h 50"/>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66" h="50">
                  <a:moveTo>
                    <a:pt x="8" y="11"/>
                  </a:moveTo>
                  <a:lnTo>
                    <a:pt x="30" y="18"/>
                  </a:lnTo>
                  <a:lnTo>
                    <a:pt x="50" y="23"/>
                  </a:lnTo>
                  <a:lnTo>
                    <a:pt x="90" y="27"/>
                  </a:lnTo>
                  <a:lnTo>
                    <a:pt x="172" y="21"/>
                  </a:lnTo>
                  <a:lnTo>
                    <a:pt x="256" y="0"/>
                  </a:lnTo>
                  <a:lnTo>
                    <a:pt x="266" y="5"/>
                  </a:lnTo>
                  <a:lnTo>
                    <a:pt x="262" y="14"/>
                  </a:lnTo>
                  <a:lnTo>
                    <a:pt x="239" y="25"/>
                  </a:lnTo>
                  <a:lnTo>
                    <a:pt x="220" y="34"/>
                  </a:lnTo>
                  <a:lnTo>
                    <a:pt x="199" y="43"/>
                  </a:lnTo>
                  <a:lnTo>
                    <a:pt x="176" y="50"/>
                  </a:lnTo>
                  <a:lnTo>
                    <a:pt x="89" y="49"/>
                  </a:lnTo>
                  <a:lnTo>
                    <a:pt x="3" y="25"/>
                  </a:lnTo>
                  <a:lnTo>
                    <a:pt x="0" y="15"/>
                  </a:lnTo>
                  <a:lnTo>
                    <a:pt x="3" y="11"/>
                  </a:lnTo>
                  <a:lnTo>
                    <a:pt x="8" y="11"/>
                  </a:lnTo>
                  <a:close/>
                </a:path>
              </a:pathLst>
            </a:custGeom>
            <a:solidFill>
              <a:srgbClr val="13151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9273" name="Freeform 185"/>
            <p:cNvSpPr>
              <a:spLocks/>
            </p:cNvSpPr>
            <p:nvPr/>
          </p:nvSpPr>
          <p:spPr bwMode="auto">
            <a:xfrm>
              <a:off x="4057" y="2323"/>
              <a:ext cx="11" cy="22"/>
            </a:xfrm>
            <a:custGeom>
              <a:avLst/>
              <a:gdLst>
                <a:gd name="T0" fmla="*/ 0 w 68"/>
                <a:gd name="T1" fmla="*/ 0 h 128"/>
                <a:gd name="T2" fmla="*/ 0 w 68"/>
                <a:gd name="T3" fmla="*/ 0 h 128"/>
                <a:gd name="T4" fmla="*/ 0 w 68"/>
                <a:gd name="T5" fmla="*/ 0 h 128"/>
                <a:gd name="T6" fmla="*/ 0 w 68"/>
                <a:gd name="T7" fmla="*/ 0 h 128"/>
                <a:gd name="T8" fmla="*/ 0 w 68"/>
                <a:gd name="T9" fmla="*/ 0 h 128"/>
                <a:gd name="T10" fmla="*/ 0 w 68"/>
                <a:gd name="T11" fmla="*/ 0 h 128"/>
                <a:gd name="T12" fmla="*/ 0 w 68"/>
                <a:gd name="T13" fmla="*/ 0 h 128"/>
                <a:gd name="T14" fmla="*/ 0 w 68"/>
                <a:gd name="T15" fmla="*/ 0 h 128"/>
                <a:gd name="T16" fmla="*/ 0 w 68"/>
                <a:gd name="T17" fmla="*/ 0 h 128"/>
                <a:gd name="T18" fmla="*/ 0 w 68"/>
                <a:gd name="T19" fmla="*/ 0 h 128"/>
                <a:gd name="T20" fmla="*/ 0 w 68"/>
                <a:gd name="T21" fmla="*/ 0 h 128"/>
                <a:gd name="T22" fmla="*/ 0 w 68"/>
                <a:gd name="T23" fmla="*/ 0 h 128"/>
                <a:gd name="T24" fmla="*/ 0 w 68"/>
                <a:gd name="T25" fmla="*/ 0 h 128"/>
                <a:gd name="T26" fmla="*/ 0 w 68"/>
                <a:gd name="T27" fmla="*/ 0 h 12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68"/>
                <a:gd name="T43" fmla="*/ 0 h 128"/>
                <a:gd name="T44" fmla="*/ 68 w 68"/>
                <a:gd name="T45" fmla="*/ 128 h 128"/>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68" h="128">
                  <a:moveTo>
                    <a:pt x="66" y="12"/>
                  </a:moveTo>
                  <a:lnTo>
                    <a:pt x="47" y="30"/>
                  </a:lnTo>
                  <a:lnTo>
                    <a:pt x="33" y="53"/>
                  </a:lnTo>
                  <a:lnTo>
                    <a:pt x="19" y="119"/>
                  </a:lnTo>
                  <a:lnTo>
                    <a:pt x="15" y="126"/>
                  </a:lnTo>
                  <a:lnTo>
                    <a:pt x="9" y="128"/>
                  </a:lnTo>
                  <a:lnTo>
                    <a:pt x="0" y="118"/>
                  </a:lnTo>
                  <a:lnTo>
                    <a:pt x="9" y="41"/>
                  </a:lnTo>
                  <a:lnTo>
                    <a:pt x="19" y="28"/>
                  </a:lnTo>
                  <a:lnTo>
                    <a:pt x="31" y="18"/>
                  </a:lnTo>
                  <a:lnTo>
                    <a:pt x="44" y="8"/>
                  </a:lnTo>
                  <a:lnTo>
                    <a:pt x="58" y="0"/>
                  </a:lnTo>
                  <a:lnTo>
                    <a:pt x="68" y="1"/>
                  </a:lnTo>
                  <a:lnTo>
                    <a:pt x="66" y="12"/>
                  </a:lnTo>
                  <a:close/>
                </a:path>
              </a:pathLst>
            </a:custGeom>
            <a:solidFill>
              <a:srgbClr val="13151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9274" name="Freeform 186"/>
            <p:cNvSpPr>
              <a:spLocks/>
            </p:cNvSpPr>
            <p:nvPr/>
          </p:nvSpPr>
          <p:spPr bwMode="auto">
            <a:xfrm>
              <a:off x="3996" y="2336"/>
              <a:ext cx="60" cy="17"/>
            </a:xfrm>
            <a:custGeom>
              <a:avLst/>
              <a:gdLst>
                <a:gd name="T0" fmla="*/ 0 w 359"/>
                <a:gd name="T1" fmla="*/ 0 h 97"/>
                <a:gd name="T2" fmla="*/ 0 w 359"/>
                <a:gd name="T3" fmla="*/ 0 h 97"/>
                <a:gd name="T4" fmla="*/ 0 w 359"/>
                <a:gd name="T5" fmla="*/ 0 h 97"/>
                <a:gd name="T6" fmla="*/ 0 w 359"/>
                <a:gd name="T7" fmla="*/ 0 h 97"/>
                <a:gd name="T8" fmla="*/ 0 w 359"/>
                <a:gd name="T9" fmla="*/ 0 h 97"/>
                <a:gd name="T10" fmla="*/ 0 w 359"/>
                <a:gd name="T11" fmla="*/ 0 h 97"/>
                <a:gd name="T12" fmla="*/ 0 w 359"/>
                <a:gd name="T13" fmla="*/ 0 h 97"/>
                <a:gd name="T14" fmla="*/ 0 w 359"/>
                <a:gd name="T15" fmla="*/ 0 h 97"/>
                <a:gd name="T16" fmla="*/ 0 w 359"/>
                <a:gd name="T17" fmla="*/ 0 h 97"/>
                <a:gd name="T18" fmla="*/ 0 w 359"/>
                <a:gd name="T19" fmla="*/ 0 h 97"/>
                <a:gd name="T20" fmla="*/ 0 w 359"/>
                <a:gd name="T21" fmla="*/ 0 h 97"/>
                <a:gd name="T22" fmla="*/ 0 w 359"/>
                <a:gd name="T23" fmla="*/ 0 h 97"/>
                <a:gd name="T24" fmla="*/ 0 w 359"/>
                <a:gd name="T25" fmla="*/ 0 h 97"/>
                <a:gd name="T26" fmla="*/ 0 w 359"/>
                <a:gd name="T27" fmla="*/ 0 h 97"/>
                <a:gd name="T28" fmla="*/ 0 w 359"/>
                <a:gd name="T29" fmla="*/ 0 h 97"/>
                <a:gd name="T30" fmla="*/ 0 w 359"/>
                <a:gd name="T31" fmla="*/ 0 h 97"/>
                <a:gd name="T32" fmla="*/ 0 w 359"/>
                <a:gd name="T33" fmla="*/ 0 h 97"/>
                <a:gd name="T34" fmla="*/ 0 w 359"/>
                <a:gd name="T35" fmla="*/ 0 h 97"/>
                <a:gd name="T36" fmla="*/ 0 w 359"/>
                <a:gd name="T37" fmla="*/ 0 h 97"/>
                <a:gd name="T38" fmla="*/ 0 w 359"/>
                <a:gd name="T39" fmla="*/ 0 h 97"/>
                <a:gd name="T40" fmla="*/ 0 w 359"/>
                <a:gd name="T41" fmla="*/ 0 h 97"/>
                <a:gd name="T42" fmla="*/ 0 w 359"/>
                <a:gd name="T43" fmla="*/ 0 h 97"/>
                <a:gd name="T44" fmla="*/ 0 w 359"/>
                <a:gd name="T45" fmla="*/ 0 h 97"/>
                <a:gd name="T46" fmla="*/ 0 w 359"/>
                <a:gd name="T47" fmla="*/ 0 h 97"/>
                <a:gd name="T48" fmla="*/ 0 w 359"/>
                <a:gd name="T49" fmla="*/ 0 h 97"/>
                <a:gd name="T50" fmla="*/ 0 w 359"/>
                <a:gd name="T51" fmla="*/ 0 h 97"/>
                <a:gd name="T52" fmla="*/ 0 w 359"/>
                <a:gd name="T53" fmla="*/ 0 h 97"/>
                <a:gd name="T54" fmla="*/ 0 w 359"/>
                <a:gd name="T55" fmla="*/ 0 h 97"/>
                <a:gd name="T56" fmla="*/ 0 w 359"/>
                <a:gd name="T57" fmla="*/ 0 h 97"/>
                <a:gd name="T58" fmla="*/ 0 w 359"/>
                <a:gd name="T59" fmla="*/ 0 h 97"/>
                <a:gd name="T60" fmla="*/ 0 w 359"/>
                <a:gd name="T61" fmla="*/ 0 h 97"/>
                <a:gd name="T62" fmla="*/ 0 w 359"/>
                <a:gd name="T63" fmla="*/ 0 h 97"/>
                <a:gd name="T64" fmla="*/ 0 w 359"/>
                <a:gd name="T65" fmla="*/ 0 h 97"/>
                <a:gd name="T66" fmla="*/ 0 w 359"/>
                <a:gd name="T67" fmla="*/ 0 h 97"/>
                <a:gd name="T68" fmla="*/ 0 w 359"/>
                <a:gd name="T69" fmla="*/ 0 h 97"/>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359"/>
                <a:gd name="T106" fmla="*/ 0 h 97"/>
                <a:gd name="T107" fmla="*/ 359 w 359"/>
                <a:gd name="T108" fmla="*/ 97 h 97"/>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359" h="97">
                  <a:moveTo>
                    <a:pt x="8" y="0"/>
                  </a:moveTo>
                  <a:lnTo>
                    <a:pt x="37" y="15"/>
                  </a:lnTo>
                  <a:lnTo>
                    <a:pt x="56" y="27"/>
                  </a:lnTo>
                  <a:lnTo>
                    <a:pt x="73" y="41"/>
                  </a:lnTo>
                  <a:lnTo>
                    <a:pt x="92" y="56"/>
                  </a:lnTo>
                  <a:lnTo>
                    <a:pt x="107" y="67"/>
                  </a:lnTo>
                  <a:lnTo>
                    <a:pt x="121" y="73"/>
                  </a:lnTo>
                  <a:lnTo>
                    <a:pt x="131" y="74"/>
                  </a:lnTo>
                  <a:lnTo>
                    <a:pt x="154" y="67"/>
                  </a:lnTo>
                  <a:lnTo>
                    <a:pt x="176" y="63"/>
                  </a:lnTo>
                  <a:lnTo>
                    <a:pt x="222" y="59"/>
                  </a:lnTo>
                  <a:lnTo>
                    <a:pt x="254" y="61"/>
                  </a:lnTo>
                  <a:lnTo>
                    <a:pt x="299" y="58"/>
                  </a:lnTo>
                  <a:lnTo>
                    <a:pt x="324" y="50"/>
                  </a:lnTo>
                  <a:lnTo>
                    <a:pt x="351" y="46"/>
                  </a:lnTo>
                  <a:lnTo>
                    <a:pt x="359" y="52"/>
                  </a:lnTo>
                  <a:lnTo>
                    <a:pt x="357" y="58"/>
                  </a:lnTo>
                  <a:lnTo>
                    <a:pt x="352" y="60"/>
                  </a:lnTo>
                  <a:lnTo>
                    <a:pt x="330" y="67"/>
                  </a:lnTo>
                  <a:lnTo>
                    <a:pt x="309" y="75"/>
                  </a:lnTo>
                  <a:lnTo>
                    <a:pt x="251" y="81"/>
                  </a:lnTo>
                  <a:lnTo>
                    <a:pt x="225" y="77"/>
                  </a:lnTo>
                  <a:lnTo>
                    <a:pt x="167" y="89"/>
                  </a:lnTo>
                  <a:lnTo>
                    <a:pt x="139" y="94"/>
                  </a:lnTo>
                  <a:lnTo>
                    <a:pt x="112" y="97"/>
                  </a:lnTo>
                  <a:lnTo>
                    <a:pt x="95" y="90"/>
                  </a:lnTo>
                  <a:lnTo>
                    <a:pt x="82" y="81"/>
                  </a:lnTo>
                  <a:lnTo>
                    <a:pt x="65" y="70"/>
                  </a:lnTo>
                  <a:lnTo>
                    <a:pt x="49" y="57"/>
                  </a:lnTo>
                  <a:lnTo>
                    <a:pt x="33" y="44"/>
                  </a:lnTo>
                  <a:lnTo>
                    <a:pt x="17" y="30"/>
                  </a:lnTo>
                  <a:lnTo>
                    <a:pt x="6" y="17"/>
                  </a:lnTo>
                  <a:lnTo>
                    <a:pt x="0" y="4"/>
                  </a:lnTo>
                  <a:lnTo>
                    <a:pt x="1" y="0"/>
                  </a:lnTo>
                  <a:lnTo>
                    <a:pt x="8" y="0"/>
                  </a:lnTo>
                  <a:close/>
                </a:path>
              </a:pathLst>
            </a:custGeom>
            <a:solidFill>
              <a:srgbClr val="13151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9275" name="Freeform 187"/>
            <p:cNvSpPr>
              <a:spLocks/>
            </p:cNvSpPr>
            <p:nvPr/>
          </p:nvSpPr>
          <p:spPr bwMode="auto">
            <a:xfrm>
              <a:off x="3938" y="2353"/>
              <a:ext cx="56" cy="25"/>
            </a:xfrm>
            <a:custGeom>
              <a:avLst/>
              <a:gdLst>
                <a:gd name="T0" fmla="*/ 0 w 336"/>
                <a:gd name="T1" fmla="*/ 0 h 151"/>
                <a:gd name="T2" fmla="*/ 0 w 336"/>
                <a:gd name="T3" fmla="*/ 0 h 151"/>
                <a:gd name="T4" fmla="*/ 0 w 336"/>
                <a:gd name="T5" fmla="*/ 0 h 151"/>
                <a:gd name="T6" fmla="*/ 0 w 336"/>
                <a:gd name="T7" fmla="*/ 0 h 151"/>
                <a:gd name="T8" fmla="*/ 0 w 336"/>
                <a:gd name="T9" fmla="*/ 0 h 151"/>
                <a:gd name="T10" fmla="*/ 0 w 336"/>
                <a:gd name="T11" fmla="*/ 0 h 151"/>
                <a:gd name="T12" fmla="*/ 0 w 336"/>
                <a:gd name="T13" fmla="*/ 0 h 151"/>
                <a:gd name="T14" fmla="*/ 0 w 336"/>
                <a:gd name="T15" fmla="*/ 0 h 151"/>
                <a:gd name="T16" fmla="*/ 0 w 336"/>
                <a:gd name="T17" fmla="*/ 0 h 151"/>
                <a:gd name="T18" fmla="*/ 0 w 336"/>
                <a:gd name="T19" fmla="*/ 0 h 151"/>
                <a:gd name="T20" fmla="*/ 0 w 336"/>
                <a:gd name="T21" fmla="*/ 0 h 151"/>
                <a:gd name="T22" fmla="*/ 0 w 336"/>
                <a:gd name="T23" fmla="*/ 0 h 151"/>
                <a:gd name="T24" fmla="*/ 0 w 336"/>
                <a:gd name="T25" fmla="*/ 0 h 151"/>
                <a:gd name="T26" fmla="*/ 0 w 336"/>
                <a:gd name="T27" fmla="*/ 0 h 151"/>
                <a:gd name="T28" fmla="*/ 0 w 336"/>
                <a:gd name="T29" fmla="*/ 0 h 151"/>
                <a:gd name="T30" fmla="*/ 0 w 336"/>
                <a:gd name="T31" fmla="*/ 0 h 151"/>
                <a:gd name="T32" fmla="*/ 0 w 336"/>
                <a:gd name="T33" fmla="*/ 0 h 151"/>
                <a:gd name="T34" fmla="*/ 0 w 336"/>
                <a:gd name="T35" fmla="*/ 0 h 151"/>
                <a:gd name="T36" fmla="*/ 0 w 336"/>
                <a:gd name="T37" fmla="*/ 0 h 151"/>
                <a:gd name="T38" fmla="*/ 0 w 336"/>
                <a:gd name="T39" fmla="*/ 0 h 151"/>
                <a:gd name="T40" fmla="*/ 0 w 336"/>
                <a:gd name="T41" fmla="*/ 0 h 151"/>
                <a:gd name="T42" fmla="*/ 0 w 336"/>
                <a:gd name="T43" fmla="*/ 0 h 151"/>
                <a:gd name="T44" fmla="*/ 0 w 336"/>
                <a:gd name="T45" fmla="*/ 0 h 151"/>
                <a:gd name="T46" fmla="*/ 0 w 336"/>
                <a:gd name="T47" fmla="*/ 0 h 151"/>
                <a:gd name="T48" fmla="*/ 0 w 336"/>
                <a:gd name="T49" fmla="*/ 0 h 151"/>
                <a:gd name="T50" fmla="*/ 0 w 336"/>
                <a:gd name="T51" fmla="*/ 0 h 151"/>
                <a:gd name="T52" fmla="*/ 0 w 336"/>
                <a:gd name="T53" fmla="*/ 0 h 151"/>
                <a:gd name="T54" fmla="*/ 0 w 336"/>
                <a:gd name="T55" fmla="*/ 0 h 151"/>
                <a:gd name="T56" fmla="*/ 0 w 336"/>
                <a:gd name="T57" fmla="*/ 0 h 151"/>
                <a:gd name="T58" fmla="*/ 0 w 336"/>
                <a:gd name="T59" fmla="*/ 0 h 151"/>
                <a:gd name="T60" fmla="*/ 0 w 336"/>
                <a:gd name="T61" fmla="*/ 0 h 151"/>
                <a:gd name="T62" fmla="*/ 0 w 336"/>
                <a:gd name="T63" fmla="*/ 0 h 151"/>
                <a:gd name="T64" fmla="*/ 0 w 336"/>
                <a:gd name="T65" fmla="*/ 0 h 151"/>
                <a:gd name="T66" fmla="*/ 0 w 336"/>
                <a:gd name="T67" fmla="*/ 0 h 151"/>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336"/>
                <a:gd name="T103" fmla="*/ 0 h 151"/>
                <a:gd name="T104" fmla="*/ 336 w 336"/>
                <a:gd name="T105" fmla="*/ 151 h 151"/>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336" h="151">
                  <a:moveTo>
                    <a:pt x="4" y="138"/>
                  </a:moveTo>
                  <a:lnTo>
                    <a:pt x="34" y="128"/>
                  </a:lnTo>
                  <a:lnTo>
                    <a:pt x="61" y="117"/>
                  </a:lnTo>
                  <a:lnTo>
                    <a:pt x="86" y="109"/>
                  </a:lnTo>
                  <a:lnTo>
                    <a:pt x="110" y="98"/>
                  </a:lnTo>
                  <a:lnTo>
                    <a:pt x="134" y="88"/>
                  </a:lnTo>
                  <a:lnTo>
                    <a:pt x="158" y="77"/>
                  </a:lnTo>
                  <a:lnTo>
                    <a:pt x="185" y="67"/>
                  </a:lnTo>
                  <a:lnTo>
                    <a:pt x="215" y="55"/>
                  </a:lnTo>
                  <a:lnTo>
                    <a:pt x="231" y="46"/>
                  </a:lnTo>
                  <a:lnTo>
                    <a:pt x="245" y="41"/>
                  </a:lnTo>
                  <a:lnTo>
                    <a:pt x="275" y="30"/>
                  </a:lnTo>
                  <a:lnTo>
                    <a:pt x="302" y="16"/>
                  </a:lnTo>
                  <a:lnTo>
                    <a:pt x="314" y="7"/>
                  </a:lnTo>
                  <a:lnTo>
                    <a:pt x="326" y="0"/>
                  </a:lnTo>
                  <a:lnTo>
                    <a:pt x="336" y="2"/>
                  </a:lnTo>
                  <a:lnTo>
                    <a:pt x="334" y="12"/>
                  </a:lnTo>
                  <a:lnTo>
                    <a:pt x="316" y="27"/>
                  </a:lnTo>
                  <a:lnTo>
                    <a:pt x="307" y="35"/>
                  </a:lnTo>
                  <a:lnTo>
                    <a:pt x="296" y="40"/>
                  </a:lnTo>
                  <a:lnTo>
                    <a:pt x="278" y="51"/>
                  </a:lnTo>
                  <a:lnTo>
                    <a:pt x="262" y="60"/>
                  </a:lnTo>
                  <a:lnTo>
                    <a:pt x="246" y="70"/>
                  </a:lnTo>
                  <a:lnTo>
                    <a:pt x="228" y="81"/>
                  </a:lnTo>
                  <a:lnTo>
                    <a:pt x="199" y="93"/>
                  </a:lnTo>
                  <a:lnTo>
                    <a:pt x="171" y="102"/>
                  </a:lnTo>
                  <a:lnTo>
                    <a:pt x="145" y="111"/>
                  </a:lnTo>
                  <a:lnTo>
                    <a:pt x="118" y="118"/>
                  </a:lnTo>
                  <a:lnTo>
                    <a:pt x="93" y="126"/>
                  </a:lnTo>
                  <a:lnTo>
                    <a:pt x="68" y="134"/>
                  </a:lnTo>
                  <a:lnTo>
                    <a:pt x="39" y="143"/>
                  </a:lnTo>
                  <a:lnTo>
                    <a:pt x="9" y="151"/>
                  </a:lnTo>
                  <a:lnTo>
                    <a:pt x="0" y="147"/>
                  </a:lnTo>
                  <a:lnTo>
                    <a:pt x="4" y="138"/>
                  </a:lnTo>
                  <a:close/>
                </a:path>
              </a:pathLst>
            </a:custGeom>
            <a:solidFill>
              <a:srgbClr val="13151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9276" name="Freeform 188"/>
            <p:cNvSpPr>
              <a:spLocks/>
            </p:cNvSpPr>
            <p:nvPr/>
          </p:nvSpPr>
          <p:spPr bwMode="auto">
            <a:xfrm>
              <a:off x="3934" y="2351"/>
              <a:ext cx="10" cy="28"/>
            </a:xfrm>
            <a:custGeom>
              <a:avLst/>
              <a:gdLst>
                <a:gd name="T0" fmla="*/ 0 w 57"/>
                <a:gd name="T1" fmla="*/ 0 h 172"/>
                <a:gd name="T2" fmla="*/ 0 w 57"/>
                <a:gd name="T3" fmla="*/ 0 h 172"/>
                <a:gd name="T4" fmla="*/ 0 w 57"/>
                <a:gd name="T5" fmla="*/ 0 h 172"/>
                <a:gd name="T6" fmla="*/ 0 w 57"/>
                <a:gd name="T7" fmla="*/ 0 h 172"/>
                <a:gd name="T8" fmla="*/ 0 w 57"/>
                <a:gd name="T9" fmla="*/ 0 h 172"/>
                <a:gd name="T10" fmla="*/ 0 w 57"/>
                <a:gd name="T11" fmla="*/ 0 h 172"/>
                <a:gd name="T12" fmla="*/ 0 w 57"/>
                <a:gd name="T13" fmla="*/ 0 h 172"/>
                <a:gd name="T14" fmla="*/ 0 w 57"/>
                <a:gd name="T15" fmla="*/ 0 h 172"/>
                <a:gd name="T16" fmla="*/ 0 w 57"/>
                <a:gd name="T17" fmla="*/ 0 h 172"/>
                <a:gd name="T18" fmla="*/ 0 w 57"/>
                <a:gd name="T19" fmla="*/ 0 h 172"/>
                <a:gd name="T20" fmla="*/ 0 w 57"/>
                <a:gd name="T21" fmla="*/ 0 h 172"/>
                <a:gd name="T22" fmla="*/ 0 w 57"/>
                <a:gd name="T23" fmla="*/ 0 h 172"/>
                <a:gd name="T24" fmla="*/ 0 w 57"/>
                <a:gd name="T25" fmla="*/ 0 h 172"/>
                <a:gd name="T26" fmla="*/ 0 w 57"/>
                <a:gd name="T27" fmla="*/ 0 h 17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7"/>
                <a:gd name="T43" fmla="*/ 0 h 172"/>
                <a:gd name="T44" fmla="*/ 57 w 57"/>
                <a:gd name="T45" fmla="*/ 172 h 172"/>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7" h="172">
                  <a:moveTo>
                    <a:pt x="57" y="10"/>
                  </a:moveTo>
                  <a:lnTo>
                    <a:pt x="33" y="56"/>
                  </a:lnTo>
                  <a:lnTo>
                    <a:pt x="16" y="164"/>
                  </a:lnTo>
                  <a:lnTo>
                    <a:pt x="14" y="170"/>
                  </a:lnTo>
                  <a:lnTo>
                    <a:pt x="9" y="172"/>
                  </a:lnTo>
                  <a:lnTo>
                    <a:pt x="1" y="165"/>
                  </a:lnTo>
                  <a:lnTo>
                    <a:pt x="0" y="133"/>
                  </a:lnTo>
                  <a:lnTo>
                    <a:pt x="1" y="105"/>
                  </a:lnTo>
                  <a:lnTo>
                    <a:pt x="10" y="47"/>
                  </a:lnTo>
                  <a:lnTo>
                    <a:pt x="18" y="36"/>
                  </a:lnTo>
                  <a:lnTo>
                    <a:pt x="27" y="26"/>
                  </a:lnTo>
                  <a:lnTo>
                    <a:pt x="45" y="3"/>
                  </a:lnTo>
                  <a:lnTo>
                    <a:pt x="55" y="0"/>
                  </a:lnTo>
                  <a:lnTo>
                    <a:pt x="57" y="10"/>
                  </a:lnTo>
                  <a:close/>
                </a:path>
              </a:pathLst>
            </a:custGeom>
            <a:solidFill>
              <a:srgbClr val="13151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9277" name="Freeform 189"/>
            <p:cNvSpPr>
              <a:spLocks/>
            </p:cNvSpPr>
            <p:nvPr/>
          </p:nvSpPr>
          <p:spPr bwMode="auto">
            <a:xfrm>
              <a:off x="3859" y="2270"/>
              <a:ext cx="65" cy="16"/>
            </a:xfrm>
            <a:custGeom>
              <a:avLst/>
              <a:gdLst>
                <a:gd name="T0" fmla="*/ 0 w 394"/>
                <a:gd name="T1" fmla="*/ 0 h 100"/>
                <a:gd name="T2" fmla="*/ 0 w 394"/>
                <a:gd name="T3" fmla="*/ 0 h 100"/>
                <a:gd name="T4" fmla="*/ 0 w 394"/>
                <a:gd name="T5" fmla="*/ 0 h 100"/>
                <a:gd name="T6" fmla="*/ 0 w 394"/>
                <a:gd name="T7" fmla="*/ 0 h 100"/>
                <a:gd name="T8" fmla="*/ 0 w 394"/>
                <a:gd name="T9" fmla="*/ 0 h 100"/>
                <a:gd name="T10" fmla="*/ 0 w 394"/>
                <a:gd name="T11" fmla="*/ 0 h 100"/>
                <a:gd name="T12" fmla="*/ 0 w 394"/>
                <a:gd name="T13" fmla="*/ 0 h 100"/>
                <a:gd name="T14" fmla="*/ 0 w 394"/>
                <a:gd name="T15" fmla="*/ 0 h 100"/>
                <a:gd name="T16" fmla="*/ 0 w 394"/>
                <a:gd name="T17" fmla="*/ 0 h 100"/>
                <a:gd name="T18" fmla="*/ 0 w 394"/>
                <a:gd name="T19" fmla="*/ 0 h 100"/>
                <a:gd name="T20" fmla="*/ 0 w 394"/>
                <a:gd name="T21" fmla="*/ 0 h 100"/>
                <a:gd name="T22" fmla="*/ 0 w 394"/>
                <a:gd name="T23" fmla="*/ 0 h 100"/>
                <a:gd name="T24" fmla="*/ 0 w 394"/>
                <a:gd name="T25" fmla="*/ 0 h 100"/>
                <a:gd name="T26" fmla="*/ 0 w 394"/>
                <a:gd name="T27" fmla="*/ 0 h 100"/>
                <a:gd name="T28" fmla="*/ 0 w 394"/>
                <a:gd name="T29" fmla="*/ 0 h 100"/>
                <a:gd name="T30" fmla="*/ 0 w 394"/>
                <a:gd name="T31" fmla="*/ 0 h 100"/>
                <a:gd name="T32" fmla="*/ 0 w 394"/>
                <a:gd name="T33" fmla="*/ 0 h 100"/>
                <a:gd name="T34" fmla="*/ 0 w 394"/>
                <a:gd name="T35" fmla="*/ 0 h 100"/>
                <a:gd name="T36" fmla="*/ 0 w 394"/>
                <a:gd name="T37" fmla="*/ 0 h 100"/>
                <a:gd name="T38" fmla="*/ 0 w 394"/>
                <a:gd name="T39" fmla="*/ 0 h 100"/>
                <a:gd name="T40" fmla="*/ 0 w 394"/>
                <a:gd name="T41" fmla="*/ 0 h 100"/>
                <a:gd name="T42" fmla="*/ 0 w 394"/>
                <a:gd name="T43" fmla="*/ 0 h 100"/>
                <a:gd name="T44" fmla="*/ 0 w 394"/>
                <a:gd name="T45" fmla="*/ 0 h 100"/>
                <a:gd name="T46" fmla="*/ 0 w 394"/>
                <a:gd name="T47" fmla="*/ 0 h 100"/>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394"/>
                <a:gd name="T73" fmla="*/ 0 h 100"/>
                <a:gd name="T74" fmla="*/ 394 w 394"/>
                <a:gd name="T75" fmla="*/ 100 h 100"/>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394" h="100">
                  <a:moveTo>
                    <a:pt x="1" y="88"/>
                  </a:moveTo>
                  <a:lnTo>
                    <a:pt x="15" y="79"/>
                  </a:lnTo>
                  <a:lnTo>
                    <a:pt x="28" y="72"/>
                  </a:lnTo>
                  <a:lnTo>
                    <a:pt x="41" y="64"/>
                  </a:lnTo>
                  <a:lnTo>
                    <a:pt x="55" y="57"/>
                  </a:lnTo>
                  <a:lnTo>
                    <a:pt x="80" y="47"/>
                  </a:lnTo>
                  <a:lnTo>
                    <a:pt x="105" y="39"/>
                  </a:lnTo>
                  <a:lnTo>
                    <a:pt x="131" y="32"/>
                  </a:lnTo>
                  <a:lnTo>
                    <a:pt x="159" y="28"/>
                  </a:lnTo>
                  <a:lnTo>
                    <a:pt x="219" y="22"/>
                  </a:lnTo>
                  <a:lnTo>
                    <a:pt x="385" y="0"/>
                  </a:lnTo>
                  <a:lnTo>
                    <a:pt x="394" y="6"/>
                  </a:lnTo>
                  <a:lnTo>
                    <a:pt x="392" y="11"/>
                  </a:lnTo>
                  <a:lnTo>
                    <a:pt x="388" y="14"/>
                  </a:lnTo>
                  <a:lnTo>
                    <a:pt x="343" y="23"/>
                  </a:lnTo>
                  <a:lnTo>
                    <a:pt x="305" y="32"/>
                  </a:lnTo>
                  <a:lnTo>
                    <a:pt x="266" y="41"/>
                  </a:lnTo>
                  <a:lnTo>
                    <a:pt x="222" y="50"/>
                  </a:lnTo>
                  <a:lnTo>
                    <a:pt x="110" y="58"/>
                  </a:lnTo>
                  <a:lnTo>
                    <a:pt x="60" y="73"/>
                  </a:lnTo>
                  <a:lnTo>
                    <a:pt x="36" y="85"/>
                  </a:lnTo>
                  <a:lnTo>
                    <a:pt x="8" y="100"/>
                  </a:lnTo>
                  <a:lnTo>
                    <a:pt x="0" y="98"/>
                  </a:lnTo>
                  <a:lnTo>
                    <a:pt x="1" y="88"/>
                  </a:lnTo>
                  <a:close/>
                </a:path>
              </a:pathLst>
            </a:custGeom>
            <a:solidFill>
              <a:srgbClr val="13151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9278" name="Freeform 190"/>
            <p:cNvSpPr>
              <a:spLocks/>
            </p:cNvSpPr>
            <p:nvPr/>
          </p:nvSpPr>
          <p:spPr bwMode="auto">
            <a:xfrm>
              <a:off x="3942" y="2274"/>
              <a:ext cx="10" cy="7"/>
            </a:xfrm>
            <a:custGeom>
              <a:avLst/>
              <a:gdLst>
                <a:gd name="T0" fmla="*/ 0 w 62"/>
                <a:gd name="T1" fmla="*/ 0 h 45"/>
                <a:gd name="T2" fmla="*/ 0 w 62"/>
                <a:gd name="T3" fmla="*/ 0 h 45"/>
                <a:gd name="T4" fmla="*/ 0 w 62"/>
                <a:gd name="T5" fmla="*/ 0 h 45"/>
                <a:gd name="T6" fmla="*/ 0 w 62"/>
                <a:gd name="T7" fmla="*/ 0 h 45"/>
                <a:gd name="T8" fmla="*/ 0 w 62"/>
                <a:gd name="T9" fmla="*/ 0 h 45"/>
                <a:gd name="T10" fmla="*/ 0 w 62"/>
                <a:gd name="T11" fmla="*/ 0 h 45"/>
                <a:gd name="T12" fmla="*/ 0 w 62"/>
                <a:gd name="T13" fmla="*/ 0 h 45"/>
                <a:gd name="T14" fmla="*/ 0 w 62"/>
                <a:gd name="T15" fmla="*/ 0 h 45"/>
                <a:gd name="T16" fmla="*/ 0 w 62"/>
                <a:gd name="T17" fmla="*/ 0 h 4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2"/>
                <a:gd name="T28" fmla="*/ 0 h 45"/>
                <a:gd name="T29" fmla="*/ 62 w 62"/>
                <a:gd name="T30" fmla="*/ 45 h 4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2" h="45">
                  <a:moveTo>
                    <a:pt x="4" y="31"/>
                  </a:moveTo>
                  <a:lnTo>
                    <a:pt x="26" y="16"/>
                  </a:lnTo>
                  <a:lnTo>
                    <a:pt x="52" y="0"/>
                  </a:lnTo>
                  <a:lnTo>
                    <a:pt x="62" y="1"/>
                  </a:lnTo>
                  <a:lnTo>
                    <a:pt x="61" y="11"/>
                  </a:lnTo>
                  <a:lnTo>
                    <a:pt x="37" y="35"/>
                  </a:lnTo>
                  <a:lnTo>
                    <a:pt x="10" y="45"/>
                  </a:lnTo>
                  <a:lnTo>
                    <a:pt x="0" y="41"/>
                  </a:lnTo>
                  <a:lnTo>
                    <a:pt x="4" y="31"/>
                  </a:lnTo>
                  <a:close/>
                </a:path>
              </a:pathLst>
            </a:custGeom>
            <a:solidFill>
              <a:srgbClr val="13151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9279" name="Freeform 191"/>
            <p:cNvSpPr>
              <a:spLocks/>
            </p:cNvSpPr>
            <p:nvPr/>
          </p:nvSpPr>
          <p:spPr bwMode="auto">
            <a:xfrm>
              <a:off x="3967" y="2267"/>
              <a:ext cx="35" cy="6"/>
            </a:xfrm>
            <a:custGeom>
              <a:avLst/>
              <a:gdLst>
                <a:gd name="T0" fmla="*/ 0 w 211"/>
                <a:gd name="T1" fmla="*/ 0 h 40"/>
                <a:gd name="T2" fmla="*/ 0 w 211"/>
                <a:gd name="T3" fmla="*/ 0 h 40"/>
                <a:gd name="T4" fmla="*/ 0 w 211"/>
                <a:gd name="T5" fmla="*/ 0 h 40"/>
                <a:gd name="T6" fmla="*/ 0 w 211"/>
                <a:gd name="T7" fmla="*/ 0 h 40"/>
                <a:gd name="T8" fmla="*/ 0 w 211"/>
                <a:gd name="T9" fmla="*/ 0 h 40"/>
                <a:gd name="T10" fmla="*/ 0 w 211"/>
                <a:gd name="T11" fmla="*/ 0 h 40"/>
                <a:gd name="T12" fmla="*/ 0 w 211"/>
                <a:gd name="T13" fmla="*/ 0 h 40"/>
                <a:gd name="T14" fmla="*/ 0 w 211"/>
                <a:gd name="T15" fmla="*/ 0 h 40"/>
                <a:gd name="T16" fmla="*/ 0 w 211"/>
                <a:gd name="T17" fmla="*/ 0 h 40"/>
                <a:gd name="T18" fmla="*/ 0 w 211"/>
                <a:gd name="T19" fmla="*/ 0 h 40"/>
                <a:gd name="T20" fmla="*/ 0 w 211"/>
                <a:gd name="T21" fmla="*/ 0 h 40"/>
                <a:gd name="T22" fmla="*/ 0 w 211"/>
                <a:gd name="T23" fmla="*/ 0 h 40"/>
                <a:gd name="T24" fmla="*/ 0 w 211"/>
                <a:gd name="T25" fmla="*/ 0 h 4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11"/>
                <a:gd name="T40" fmla="*/ 0 h 40"/>
                <a:gd name="T41" fmla="*/ 211 w 211"/>
                <a:gd name="T42" fmla="*/ 40 h 4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11" h="40">
                  <a:moveTo>
                    <a:pt x="18" y="23"/>
                  </a:moveTo>
                  <a:lnTo>
                    <a:pt x="158" y="6"/>
                  </a:lnTo>
                  <a:lnTo>
                    <a:pt x="201" y="0"/>
                  </a:lnTo>
                  <a:lnTo>
                    <a:pt x="211" y="5"/>
                  </a:lnTo>
                  <a:lnTo>
                    <a:pt x="206" y="14"/>
                  </a:lnTo>
                  <a:lnTo>
                    <a:pt x="184" y="22"/>
                  </a:lnTo>
                  <a:lnTo>
                    <a:pt x="162" y="28"/>
                  </a:lnTo>
                  <a:lnTo>
                    <a:pt x="88" y="36"/>
                  </a:lnTo>
                  <a:lnTo>
                    <a:pt x="15" y="40"/>
                  </a:lnTo>
                  <a:lnTo>
                    <a:pt x="4" y="39"/>
                  </a:lnTo>
                  <a:lnTo>
                    <a:pt x="0" y="33"/>
                  </a:lnTo>
                  <a:lnTo>
                    <a:pt x="6" y="27"/>
                  </a:lnTo>
                  <a:lnTo>
                    <a:pt x="18" y="23"/>
                  </a:lnTo>
                  <a:close/>
                </a:path>
              </a:pathLst>
            </a:custGeom>
            <a:solidFill>
              <a:srgbClr val="13151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9280" name="Freeform 192"/>
            <p:cNvSpPr>
              <a:spLocks/>
            </p:cNvSpPr>
            <p:nvPr/>
          </p:nvSpPr>
          <p:spPr bwMode="auto">
            <a:xfrm>
              <a:off x="4007" y="2270"/>
              <a:ext cx="58" cy="49"/>
            </a:xfrm>
            <a:custGeom>
              <a:avLst/>
              <a:gdLst>
                <a:gd name="T0" fmla="*/ 0 w 347"/>
                <a:gd name="T1" fmla="*/ 0 h 299"/>
                <a:gd name="T2" fmla="*/ 0 w 347"/>
                <a:gd name="T3" fmla="*/ 0 h 299"/>
                <a:gd name="T4" fmla="*/ 0 w 347"/>
                <a:gd name="T5" fmla="*/ 0 h 299"/>
                <a:gd name="T6" fmla="*/ 0 w 347"/>
                <a:gd name="T7" fmla="*/ 0 h 299"/>
                <a:gd name="T8" fmla="*/ 0 w 347"/>
                <a:gd name="T9" fmla="*/ 0 h 299"/>
                <a:gd name="T10" fmla="*/ 0 w 347"/>
                <a:gd name="T11" fmla="*/ 0 h 299"/>
                <a:gd name="T12" fmla="*/ 0 w 347"/>
                <a:gd name="T13" fmla="*/ 0 h 299"/>
                <a:gd name="T14" fmla="*/ 0 w 347"/>
                <a:gd name="T15" fmla="*/ 0 h 299"/>
                <a:gd name="T16" fmla="*/ 0 w 347"/>
                <a:gd name="T17" fmla="*/ 0 h 299"/>
                <a:gd name="T18" fmla="*/ 0 w 347"/>
                <a:gd name="T19" fmla="*/ 0 h 299"/>
                <a:gd name="T20" fmla="*/ 0 w 347"/>
                <a:gd name="T21" fmla="*/ 0 h 299"/>
                <a:gd name="T22" fmla="*/ 0 w 347"/>
                <a:gd name="T23" fmla="*/ 0 h 299"/>
                <a:gd name="T24" fmla="*/ 0 w 347"/>
                <a:gd name="T25" fmla="*/ 0 h 299"/>
                <a:gd name="T26" fmla="*/ 0 w 347"/>
                <a:gd name="T27" fmla="*/ 0 h 299"/>
                <a:gd name="T28" fmla="*/ 0 w 347"/>
                <a:gd name="T29" fmla="*/ 0 h 299"/>
                <a:gd name="T30" fmla="*/ 0 w 347"/>
                <a:gd name="T31" fmla="*/ 0 h 299"/>
                <a:gd name="T32" fmla="*/ 0 w 347"/>
                <a:gd name="T33" fmla="*/ 0 h 299"/>
                <a:gd name="T34" fmla="*/ 0 w 347"/>
                <a:gd name="T35" fmla="*/ 0 h 299"/>
                <a:gd name="T36" fmla="*/ 0 w 347"/>
                <a:gd name="T37" fmla="*/ 0 h 299"/>
                <a:gd name="T38" fmla="*/ 0 w 347"/>
                <a:gd name="T39" fmla="*/ 0 h 299"/>
                <a:gd name="T40" fmla="*/ 0 w 347"/>
                <a:gd name="T41" fmla="*/ 0 h 299"/>
                <a:gd name="T42" fmla="*/ 0 w 347"/>
                <a:gd name="T43" fmla="*/ 0 h 299"/>
                <a:gd name="T44" fmla="*/ 0 w 347"/>
                <a:gd name="T45" fmla="*/ 0 h 299"/>
                <a:gd name="T46" fmla="*/ 0 w 347"/>
                <a:gd name="T47" fmla="*/ 0 h 299"/>
                <a:gd name="T48" fmla="*/ 0 w 347"/>
                <a:gd name="T49" fmla="*/ 0 h 299"/>
                <a:gd name="T50" fmla="*/ 0 w 347"/>
                <a:gd name="T51" fmla="*/ 0 h 299"/>
                <a:gd name="T52" fmla="*/ 0 w 347"/>
                <a:gd name="T53" fmla="*/ 0 h 299"/>
                <a:gd name="T54" fmla="*/ 0 w 347"/>
                <a:gd name="T55" fmla="*/ 0 h 299"/>
                <a:gd name="T56" fmla="*/ 0 w 347"/>
                <a:gd name="T57" fmla="*/ 0 h 299"/>
                <a:gd name="T58" fmla="*/ 0 w 347"/>
                <a:gd name="T59" fmla="*/ 0 h 299"/>
                <a:gd name="T60" fmla="*/ 0 w 347"/>
                <a:gd name="T61" fmla="*/ 0 h 299"/>
                <a:gd name="T62" fmla="*/ 0 w 347"/>
                <a:gd name="T63" fmla="*/ 0 h 299"/>
                <a:gd name="T64" fmla="*/ 0 w 347"/>
                <a:gd name="T65" fmla="*/ 0 h 299"/>
                <a:gd name="T66" fmla="*/ 0 w 347"/>
                <a:gd name="T67" fmla="*/ 0 h 299"/>
                <a:gd name="T68" fmla="*/ 0 w 347"/>
                <a:gd name="T69" fmla="*/ 0 h 299"/>
                <a:gd name="T70" fmla="*/ 0 w 347"/>
                <a:gd name="T71" fmla="*/ 0 h 299"/>
                <a:gd name="T72" fmla="*/ 0 w 347"/>
                <a:gd name="T73" fmla="*/ 0 h 299"/>
                <a:gd name="T74" fmla="*/ 0 w 347"/>
                <a:gd name="T75" fmla="*/ 0 h 299"/>
                <a:gd name="T76" fmla="*/ 0 w 347"/>
                <a:gd name="T77" fmla="*/ 0 h 299"/>
                <a:gd name="T78" fmla="*/ 0 w 347"/>
                <a:gd name="T79" fmla="*/ 0 h 299"/>
                <a:gd name="T80" fmla="*/ 0 w 347"/>
                <a:gd name="T81" fmla="*/ 0 h 299"/>
                <a:gd name="T82" fmla="*/ 0 w 347"/>
                <a:gd name="T83" fmla="*/ 0 h 299"/>
                <a:gd name="T84" fmla="*/ 0 w 347"/>
                <a:gd name="T85" fmla="*/ 0 h 299"/>
                <a:gd name="T86" fmla="*/ 0 w 347"/>
                <a:gd name="T87" fmla="*/ 0 h 299"/>
                <a:gd name="T88" fmla="*/ 0 w 347"/>
                <a:gd name="T89" fmla="*/ 0 h 299"/>
                <a:gd name="T90" fmla="*/ 0 w 347"/>
                <a:gd name="T91" fmla="*/ 0 h 299"/>
                <a:gd name="T92" fmla="*/ 0 w 347"/>
                <a:gd name="T93" fmla="*/ 0 h 299"/>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347"/>
                <a:gd name="T142" fmla="*/ 0 h 299"/>
                <a:gd name="T143" fmla="*/ 347 w 347"/>
                <a:gd name="T144" fmla="*/ 299 h 299"/>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347" h="299">
                  <a:moveTo>
                    <a:pt x="9" y="0"/>
                  </a:moveTo>
                  <a:lnTo>
                    <a:pt x="35" y="11"/>
                  </a:lnTo>
                  <a:lnTo>
                    <a:pt x="57" y="23"/>
                  </a:lnTo>
                  <a:lnTo>
                    <a:pt x="76" y="36"/>
                  </a:lnTo>
                  <a:lnTo>
                    <a:pt x="95" y="51"/>
                  </a:lnTo>
                  <a:lnTo>
                    <a:pt x="111" y="66"/>
                  </a:lnTo>
                  <a:lnTo>
                    <a:pt x="129" y="84"/>
                  </a:lnTo>
                  <a:lnTo>
                    <a:pt x="145" y="102"/>
                  </a:lnTo>
                  <a:lnTo>
                    <a:pt x="164" y="123"/>
                  </a:lnTo>
                  <a:lnTo>
                    <a:pt x="177" y="138"/>
                  </a:lnTo>
                  <a:lnTo>
                    <a:pt x="190" y="151"/>
                  </a:lnTo>
                  <a:lnTo>
                    <a:pt x="203" y="163"/>
                  </a:lnTo>
                  <a:lnTo>
                    <a:pt x="215" y="174"/>
                  </a:lnTo>
                  <a:lnTo>
                    <a:pt x="240" y="197"/>
                  </a:lnTo>
                  <a:lnTo>
                    <a:pt x="252" y="211"/>
                  </a:lnTo>
                  <a:lnTo>
                    <a:pt x="265" y="226"/>
                  </a:lnTo>
                  <a:lnTo>
                    <a:pt x="284" y="242"/>
                  </a:lnTo>
                  <a:lnTo>
                    <a:pt x="302" y="254"/>
                  </a:lnTo>
                  <a:lnTo>
                    <a:pt x="320" y="266"/>
                  </a:lnTo>
                  <a:lnTo>
                    <a:pt x="342" y="277"/>
                  </a:lnTo>
                  <a:lnTo>
                    <a:pt x="347" y="285"/>
                  </a:lnTo>
                  <a:lnTo>
                    <a:pt x="346" y="294"/>
                  </a:lnTo>
                  <a:lnTo>
                    <a:pt x="340" y="299"/>
                  </a:lnTo>
                  <a:lnTo>
                    <a:pt x="331" y="298"/>
                  </a:lnTo>
                  <a:lnTo>
                    <a:pt x="307" y="287"/>
                  </a:lnTo>
                  <a:lnTo>
                    <a:pt x="285" y="276"/>
                  </a:lnTo>
                  <a:lnTo>
                    <a:pt x="265" y="264"/>
                  </a:lnTo>
                  <a:lnTo>
                    <a:pt x="243" y="248"/>
                  </a:lnTo>
                  <a:lnTo>
                    <a:pt x="230" y="232"/>
                  </a:lnTo>
                  <a:lnTo>
                    <a:pt x="218" y="218"/>
                  </a:lnTo>
                  <a:lnTo>
                    <a:pt x="206" y="205"/>
                  </a:lnTo>
                  <a:lnTo>
                    <a:pt x="195" y="193"/>
                  </a:lnTo>
                  <a:lnTo>
                    <a:pt x="184" y="181"/>
                  </a:lnTo>
                  <a:lnTo>
                    <a:pt x="172" y="167"/>
                  </a:lnTo>
                  <a:lnTo>
                    <a:pt x="160" y="154"/>
                  </a:lnTo>
                  <a:lnTo>
                    <a:pt x="147" y="139"/>
                  </a:lnTo>
                  <a:lnTo>
                    <a:pt x="129" y="119"/>
                  </a:lnTo>
                  <a:lnTo>
                    <a:pt x="114" y="99"/>
                  </a:lnTo>
                  <a:lnTo>
                    <a:pt x="98" y="82"/>
                  </a:lnTo>
                  <a:lnTo>
                    <a:pt x="83" y="65"/>
                  </a:lnTo>
                  <a:lnTo>
                    <a:pt x="66" y="51"/>
                  </a:lnTo>
                  <a:lnTo>
                    <a:pt x="49" y="36"/>
                  </a:lnTo>
                  <a:lnTo>
                    <a:pt x="28" y="24"/>
                  </a:lnTo>
                  <a:lnTo>
                    <a:pt x="4" y="13"/>
                  </a:lnTo>
                  <a:lnTo>
                    <a:pt x="0" y="5"/>
                  </a:lnTo>
                  <a:lnTo>
                    <a:pt x="4" y="0"/>
                  </a:lnTo>
                  <a:lnTo>
                    <a:pt x="9" y="0"/>
                  </a:lnTo>
                  <a:close/>
                </a:path>
              </a:pathLst>
            </a:custGeom>
            <a:solidFill>
              <a:srgbClr val="13151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9281" name="Freeform 193"/>
            <p:cNvSpPr>
              <a:spLocks/>
            </p:cNvSpPr>
            <p:nvPr/>
          </p:nvSpPr>
          <p:spPr bwMode="auto">
            <a:xfrm>
              <a:off x="3919" y="2275"/>
              <a:ext cx="16" cy="13"/>
            </a:xfrm>
            <a:custGeom>
              <a:avLst/>
              <a:gdLst>
                <a:gd name="T0" fmla="*/ 0 w 96"/>
                <a:gd name="T1" fmla="*/ 0 h 78"/>
                <a:gd name="T2" fmla="*/ 0 w 96"/>
                <a:gd name="T3" fmla="*/ 0 h 78"/>
                <a:gd name="T4" fmla="*/ 0 w 96"/>
                <a:gd name="T5" fmla="*/ 0 h 78"/>
                <a:gd name="T6" fmla="*/ 0 w 96"/>
                <a:gd name="T7" fmla="*/ 0 h 78"/>
                <a:gd name="T8" fmla="*/ 0 w 96"/>
                <a:gd name="T9" fmla="*/ 0 h 78"/>
                <a:gd name="T10" fmla="*/ 0 w 96"/>
                <a:gd name="T11" fmla="*/ 0 h 78"/>
                <a:gd name="T12" fmla="*/ 0 w 96"/>
                <a:gd name="T13" fmla="*/ 0 h 78"/>
                <a:gd name="T14" fmla="*/ 0 w 96"/>
                <a:gd name="T15" fmla="*/ 0 h 78"/>
                <a:gd name="T16" fmla="*/ 0 w 96"/>
                <a:gd name="T17" fmla="*/ 0 h 78"/>
                <a:gd name="T18" fmla="*/ 0 w 96"/>
                <a:gd name="T19" fmla="*/ 0 h 78"/>
                <a:gd name="T20" fmla="*/ 0 w 96"/>
                <a:gd name="T21" fmla="*/ 0 h 78"/>
                <a:gd name="T22" fmla="*/ 0 w 96"/>
                <a:gd name="T23" fmla="*/ 0 h 78"/>
                <a:gd name="T24" fmla="*/ 0 w 96"/>
                <a:gd name="T25" fmla="*/ 0 h 78"/>
                <a:gd name="T26" fmla="*/ 0 w 96"/>
                <a:gd name="T27" fmla="*/ 0 h 78"/>
                <a:gd name="T28" fmla="*/ 0 w 96"/>
                <a:gd name="T29" fmla="*/ 0 h 78"/>
                <a:gd name="T30" fmla="*/ 0 w 96"/>
                <a:gd name="T31" fmla="*/ 0 h 78"/>
                <a:gd name="T32" fmla="*/ 0 w 96"/>
                <a:gd name="T33" fmla="*/ 0 h 78"/>
                <a:gd name="T34" fmla="*/ 0 w 96"/>
                <a:gd name="T35" fmla="*/ 0 h 78"/>
                <a:gd name="T36" fmla="*/ 0 w 96"/>
                <a:gd name="T37" fmla="*/ 0 h 78"/>
                <a:gd name="T38" fmla="*/ 0 w 96"/>
                <a:gd name="T39" fmla="*/ 0 h 78"/>
                <a:gd name="T40" fmla="*/ 0 w 96"/>
                <a:gd name="T41" fmla="*/ 0 h 78"/>
                <a:gd name="T42" fmla="*/ 0 w 96"/>
                <a:gd name="T43" fmla="*/ 0 h 78"/>
                <a:gd name="T44" fmla="*/ 0 w 96"/>
                <a:gd name="T45" fmla="*/ 0 h 78"/>
                <a:gd name="T46" fmla="*/ 0 w 96"/>
                <a:gd name="T47" fmla="*/ 0 h 7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96"/>
                <a:gd name="T73" fmla="*/ 0 h 78"/>
                <a:gd name="T74" fmla="*/ 96 w 96"/>
                <a:gd name="T75" fmla="*/ 78 h 7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96" h="78">
                  <a:moveTo>
                    <a:pt x="24" y="22"/>
                  </a:moveTo>
                  <a:lnTo>
                    <a:pt x="20" y="33"/>
                  </a:lnTo>
                  <a:lnTo>
                    <a:pt x="27" y="46"/>
                  </a:lnTo>
                  <a:lnTo>
                    <a:pt x="49" y="50"/>
                  </a:lnTo>
                  <a:lnTo>
                    <a:pt x="70" y="46"/>
                  </a:lnTo>
                  <a:lnTo>
                    <a:pt x="73" y="35"/>
                  </a:lnTo>
                  <a:lnTo>
                    <a:pt x="72" y="28"/>
                  </a:lnTo>
                  <a:lnTo>
                    <a:pt x="78" y="23"/>
                  </a:lnTo>
                  <a:lnTo>
                    <a:pt x="90" y="28"/>
                  </a:lnTo>
                  <a:lnTo>
                    <a:pt x="96" y="51"/>
                  </a:lnTo>
                  <a:lnTo>
                    <a:pt x="91" y="70"/>
                  </a:lnTo>
                  <a:lnTo>
                    <a:pt x="87" y="75"/>
                  </a:lnTo>
                  <a:lnTo>
                    <a:pt x="81" y="76"/>
                  </a:lnTo>
                  <a:lnTo>
                    <a:pt x="49" y="78"/>
                  </a:lnTo>
                  <a:lnTo>
                    <a:pt x="18" y="72"/>
                  </a:lnTo>
                  <a:lnTo>
                    <a:pt x="5" y="54"/>
                  </a:lnTo>
                  <a:lnTo>
                    <a:pt x="0" y="33"/>
                  </a:lnTo>
                  <a:lnTo>
                    <a:pt x="2" y="13"/>
                  </a:lnTo>
                  <a:lnTo>
                    <a:pt x="8" y="6"/>
                  </a:lnTo>
                  <a:lnTo>
                    <a:pt x="15" y="0"/>
                  </a:lnTo>
                  <a:lnTo>
                    <a:pt x="25" y="0"/>
                  </a:lnTo>
                  <a:lnTo>
                    <a:pt x="31" y="7"/>
                  </a:lnTo>
                  <a:lnTo>
                    <a:pt x="31" y="15"/>
                  </a:lnTo>
                  <a:lnTo>
                    <a:pt x="24" y="22"/>
                  </a:lnTo>
                  <a:close/>
                </a:path>
              </a:pathLst>
            </a:custGeom>
            <a:solidFill>
              <a:srgbClr val="13151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9282" name="Freeform 194"/>
            <p:cNvSpPr>
              <a:spLocks/>
            </p:cNvSpPr>
            <p:nvPr/>
          </p:nvSpPr>
          <p:spPr bwMode="auto">
            <a:xfrm>
              <a:off x="3950" y="2299"/>
              <a:ext cx="17" cy="10"/>
            </a:xfrm>
            <a:custGeom>
              <a:avLst/>
              <a:gdLst>
                <a:gd name="T0" fmla="*/ 0 w 98"/>
                <a:gd name="T1" fmla="*/ 0 h 64"/>
                <a:gd name="T2" fmla="*/ 0 w 98"/>
                <a:gd name="T3" fmla="*/ 0 h 64"/>
                <a:gd name="T4" fmla="*/ 0 w 98"/>
                <a:gd name="T5" fmla="*/ 0 h 64"/>
                <a:gd name="T6" fmla="*/ 0 w 98"/>
                <a:gd name="T7" fmla="*/ 0 h 64"/>
                <a:gd name="T8" fmla="*/ 0 w 98"/>
                <a:gd name="T9" fmla="*/ 0 h 64"/>
                <a:gd name="T10" fmla="*/ 0 w 98"/>
                <a:gd name="T11" fmla="*/ 0 h 64"/>
                <a:gd name="T12" fmla="*/ 0 w 98"/>
                <a:gd name="T13" fmla="*/ 0 h 64"/>
                <a:gd name="T14" fmla="*/ 0 w 98"/>
                <a:gd name="T15" fmla="*/ 0 h 64"/>
                <a:gd name="T16" fmla="*/ 0 w 98"/>
                <a:gd name="T17" fmla="*/ 0 h 64"/>
                <a:gd name="T18" fmla="*/ 0 w 98"/>
                <a:gd name="T19" fmla="*/ 0 h 64"/>
                <a:gd name="T20" fmla="*/ 0 w 98"/>
                <a:gd name="T21" fmla="*/ 0 h 64"/>
                <a:gd name="T22" fmla="*/ 0 w 98"/>
                <a:gd name="T23" fmla="*/ 0 h 64"/>
                <a:gd name="T24" fmla="*/ 0 w 98"/>
                <a:gd name="T25" fmla="*/ 0 h 64"/>
                <a:gd name="T26" fmla="*/ 0 w 98"/>
                <a:gd name="T27" fmla="*/ 0 h 64"/>
                <a:gd name="T28" fmla="*/ 0 w 98"/>
                <a:gd name="T29" fmla="*/ 0 h 64"/>
                <a:gd name="T30" fmla="*/ 0 w 98"/>
                <a:gd name="T31" fmla="*/ 0 h 64"/>
                <a:gd name="T32" fmla="*/ 0 w 98"/>
                <a:gd name="T33" fmla="*/ 0 h 64"/>
                <a:gd name="T34" fmla="*/ 0 w 98"/>
                <a:gd name="T35" fmla="*/ 0 h 64"/>
                <a:gd name="T36" fmla="*/ 0 w 98"/>
                <a:gd name="T37" fmla="*/ 0 h 64"/>
                <a:gd name="T38" fmla="*/ 0 w 98"/>
                <a:gd name="T39" fmla="*/ 0 h 64"/>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98"/>
                <a:gd name="T61" fmla="*/ 0 h 64"/>
                <a:gd name="T62" fmla="*/ 98 w 98"/>
                <a:gd name="T63" fmla="*/ 64 h 64"/>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98" h="64">
                  <a:moveTo>
                    <a:pt x="29" y="8"/>
                  </a:moveTo>
                  <a:lnTo>
                    <a:pt x="20" y="18"/>
                  </a:lnTo>
                  <a:lnTo>
                    <a:pt x="21" y="28"/>
                  </a:lnTo>
                  <a:lnTo>
                    <a:pt x="27" y="36"/>
                  </a:lnTo>
                  <a:lnTo>
                    <a:pt x="35" y="44"/>
                  </a:lnTo>
                  <a:lnTo>
                    <a:pt x="54" y="47"/>
                  </a:lnTo>
                  <a:lnTo>
                    <a:pt x="74" y="43"/>
                  </a:lnTo>
                  <a:lnTo>
                    <a:pt x="66" y="28"/>
                  </a:lnTo>
                  <a:lnTo>
                    <a:pt x="67" y="17"/>
                  </a:lnTo>
                  <a:lnTo>
                    <a:pt x="78" y="19"/>
                  </a:lnTo>
                  <a:lnTo>
                    <a:pt x="98" y="47"/>
                  </a:lnTo>
                  <a:lnTo>
                    <a:pt x="93" y="56"/>
                  </a:lnTo>
                  <a:lnTo>
                    <a:pt x="84" y="64"/>
                  </a:lnTo>
                  <a:lnTo>
                    <a:pt x="48" y="63"/>
                  </a:lnTo>
                  <a:lnTo>
                    <a:pt x="15" y="52"/>
                  </a:lnTo>
                  <a:lnTo>
                    <a:pt x="0" y="28"/>
                  </a:lnTo>
                  <a:lnTo>
                    <a:pt x="4" y="13"/>
                  </a:lnTo>
                  <a:lnTo>
                    <a:pt x="17" y="0"/>
                  </a:lnTo>
                  <a:lnTo>
                    <a:pt x="29" y="0"/>
                  </a:lnTo>
                  <a:lnTo>
                    <a:pt x="29" y="8"/>
                  </a:lnTo>
                  <a:close/>
                </a:path>
              </a:pathLst>
            </a:custGeom>
            <a:solidFill>
              <a:srgbClr val="13151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9283" name="Freeform 195"/>
            <p:cNvSpPr>
              <a:spLocks/>
            </p:cNvSpPr>
            <p:nvPr/>
          </p:nvSpPr>
          <p:spPr bwMode="auto">
            <a:xfrm>
              <a:off x="3956" y="2274"/>
              <a:ext cx="38" cy="26"/>
            </a:xfrm>
            <a:custGeom>
              <a:avLst/>
              <a:gdLst>
                <a:gd name="T0" fmla="*/ 0 w 232"/>
                <a:gd name="T1" fmla="*/ 0 h 154"/>
                <a:gd name="T2" fmla="*/ 0 w 232"/>
                <a:gd name="T3" fmla="*/ 0 h 154"/>
                <a:gd name="T4" fmla="*/ 0 w 232"/>
                <a:gd name="T5" fmla="*/ 0 h 154"/>
                <a:gd name="T6" fmla="*/ 0 w 232"/>
                <a:gd name="T7" fmla="*/ 0 h 154"/>
                <a:gd name="T8" fmla="*/ 0 w 232"/>
                <a:gd name="T9" fmla="*/ 0 h 154"/>
                <a:gd name="T10" fmla="*/ 0 w 232"/>
                <a:gd name="T11" fmla="*/ 0 h 154"/>
                <a:gd name="T12" fmla="*/ 0 w 232"/>
                <a:gd name="T13" fmla="*/ 0 h 154"/>
                <a:gd name="T14" fmla="*/ 0 w 232"/>
                <a:gd name="T15" fmla="*/ 0 h 154"/>
                <a:gd name="T16" fmla="*/ 0 w 232"/>
                <a:gd name="T17" fmla="*/ 0 h 154"/>
                <a:gd name="T18" fmla="*/ 0 w 232"/>
                <a:gd name="T19" fmla="*/ 0 h 154"/>
                <a:gd name="T20" fmla="*/ 0 w 232"/>
                <a:gd name="T21" fmla="*/ 0 h 154"/>
                <a:gd name="T22" fmla="*/ 0 w 232"/>
                <a:gd name="T23" fmla="*/ 0 h 154"/>
                <a:gd name="T24" fmla="*/ 0 w 232"/>
                <a:gd name="T25" fmla="*/ 0 h 154"/>
                <a:gd name="T26" fmla="*/ 0 w 232"/>
                <a:gd name="T27" fmla="*/ 0 h 154"/>
                <a:gd name="T28" fmla="*/ 0 w 232"/>
                <a:gd name="T29" fmla="*/ 0 h 154"/>
                <a:gd name="T30" fmla="*/ 0 w 232"/>
                <a:gd name="T31" fmla="*/ 0 h 154"/>
                <a:gd name="T32" fmla="*/ 0 w 232"/>
                <a:gd name="T33" fmla="*/ 0 h 154"/>
                <a:gd name="T34" fmla="*/ 0 w 232"/>
                <a:gd name="T35" fmla="*/ 0 h 154"/>
                <a:gd name="T36" fmla="*/ 0 w 232"/>
                <a:gd name="T37" fmla="*/ 0 h 154"/>
                <a:gd name="T38" fmla="*/ 0 w 232"/>
                <a:gd name="T39" fmla="*/ 0 h 154"/>
                <a:gd name="T40" fmla="*/ 0 w 232"/>
                <a:gd name="T41" fmla="*/ 0 h 154"/>
                <a:gd name="T42" fmla="*/ 0 w 232"/>
                <a:gd name="T43" fmla="*/ 0 h 154"/>
                <a:gd name="T44" fmla="*/ 0 w 232"/>
                <a:gd name="T45" fmla="*/ 0 h 154"/>
                <a:gd name="T46" fmla="*/ 0 w 232"/>
                <a:gd name="T47" fmla="*/ 0 h 154"/>
                <a:gd name="T48" fmla="*/ 0 w 232"/>
                <a:gd name="T49" fmla="*/ 0 h 154"/>
                <a:gd name="T50" fmla="*/ 0 w 232"/>
                <a:gd name="T51" fmla="*/ 0 h 154"/>
                <a:gd name="T52" fmla="*/ 0 w 232"/>
                <a:gd name="T53" fmla="*/ 0 h 154"/>
                <a:gd name="T54" fmla="*/ 0 w 232"/>
                <a:gd name="T55" fmla="*/ 0 h 154"/>
                <a:gd name="T56" fmla="*/ 0 w 232"/>
                <a:gd name="T57" fmla="*/ 0 h 154"/>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232"/>
                <a:gd name="T88" fmla="*/ 0 h 154"/>
                <a:gd name="T89" fmla="*/ 232 w 232"/>
                <a:gd name="T90" fmla="*/ 154 h 154"/>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232" h="154">
                  <a:moveTo>
                    <a:pt x="0" y="144"/>
                  </a:moveTo>
                  <a:lnTo>
                    <a:pt x="20" y="92"/>
                  </a:lnTo>
                  <a:lnTo>
                    <a:pt x="30" y="68"/>
                  </a:lnTo>
                  <a:lnTo>
                    <a:pt x="38" y="57"/>
                  </a:lnTo>
                  <a:lnTo>
                    <a:pt x="46" y="45"/>
                  </a:lnTo>
                  <a:lnTo>
                    <a:pt x="72" y="26"/>
                  </a:lnTo>
                  <a:lnTo>
                    <a:pt x="85" y="18"/>
                  </a:lnTo>
                  <a:lnTo>
                    <a:pt x="101" y="12"/>
                  </a:lnTo>
                  <a:lnTo>
                    <a:pt x="119" y="5"/>
                  </a:lnTo>
                  <a:lnTo>
                    <a:pt x="158" y="0"/>
                  </a:lnTo>
                  <a:lnTo>
                    <a:pt x="185" y="10"/>
                  </a:lnTo>
                  <a:lnTo>
                    <a:pt x="208" y="26"/>
                  </a:lnTo>
                  <a:lnTo>
                    <a:pt x="232" y="78"/>
                  </a:lnTo>
                  <a:lnTo>
                    <a:pt x="229" y="88"/>
                  </a:lnTo>
                  <a:lnTo>
                    <a:pt x="219" y="83"/>
                  </a:lnTo>
                  <a:lnTo>
                    <a:pt x="212" y="71"/>
                  </a:lnTo>
                  <a:lnTo>
                    <a:pt x="204" y="61"/>
                  </a:lnTo>
                  <a:lnTo>
                    <a:pt x="188" y="42"/>
                  </a:lnTo>
                  <a:lnTo>
                    <a:pt x="174" y="28"/>
                  </a:lnTo>
                  <a:lnTo>
                    <a:pt x="156" y="20"/>
                  </a:lnTo>
                  <a:lnTo>
                    <a:pt x="123" y="25"/>
                  </a:lnTo>
                  <a:lnTo>
                    <a:pt x="110" y="32"/>
                  </a:lnTo>
                  <a:lnTo>
                    <a:pt x="62" y="60"/>
                  </a:lnTo>
                  <a:lnTo>
                    <a:pt x="45" y="81"/>
                  </a:lnTo>
                  <a:lnTo>
                    <a:pt x="34" y="102"/>
                  </a:lnTo>
                  <a:lnTo>
                    <a:pt x="26" y="126"/>
                  </a:lnTo>
                  <a:lnTo>
                    <a:pt x="13" y="152"/>
                  </a:lnTo>
                  <a:lnTo>
                    <a:pt x="4" y="154"/>
                  </a:lnTo>
                  <a:lnTo>
                    <a:pt x="0" y="144"/>
                  </a:lnTo>
                  <a:close/>
                </a:path>
              </a:pathLst>
            </a:custGeom>
            <a:solidFill>
              <a:srgbClr val="13151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9284" name="Freeform 196"/>
            <p:cNvSpPr>
              <a:spLocks/>
            </p:cNvSpPr>
            <p:nvPr/>
          </p:nvSpPr>
          <p:spPr bwMode="auto">
            <a:xfrm>
              <a:off x="3960" y="2284"/>
              <a:ext cx="16" cy="22"/>
            </a:xfrm>
            <a:custGeom>
              <a:avLst/>
              <a:gdLst>
                <a:gd name="T0" fmla="*/ 0 w 93"/>
                <a:gd name="T1" fmla="*/ 0 h 129"/>
                <a:gd name="T2" fmla="*/ 0 w 93"/>
                <a:gd name="T3" fmla="*/ 0 h 129"/>
                <a:gd name="T4" fmla="*/ 0 w 93"/>
                <a:gd name="T5" fmla="*/ 0 h 129"/>
                <a:gd name="T6" fmla="*/ 0 w 93"/>
                <a:gd name="T7" fmla="*/ 0 h 129"/>
                <a:gd name="T8" fmla="*/ 0 w 93"/>
                <a:gd name="T9" fmla="*/ 0 h 129"/>
                <a:gd name="T10" fmla="*/ 0 w 93"/>
                <a:gd name="T11" fmla="*/ 0 h 129"/>
                <a:gd name="T12" fmla="*/ 0 w 93"/>
                <a:gd name="T13" fmla="*/ 0 h 129"/>
                <a:gd name="T14" fmla="*/ 0 w 93"/>
                <a:gd name="T15" fmla="*/ 0 h 129"/>
                <a:gd name="T16" fmla="*/ 0 w 93"/>
                <a:gd name="T17" fmla="*/ 0 h 129"/>
                <a:gd name="T18" fmla="*/ 0 w 93"/>
                <a:gd name="T19" fmla="*/ 0 h 129"/>
                <a:gd name="T20" fmla="*/ 0 w 93"/>
                <a:gd name="T21" fmla="*/ 0 h 129"/>
                <a:gd name="T22" fmla="*/ 0 w 93"/>
                <a:gd name="T23" fmla="*/ 0 h 129"/>
                <a:gd name="T24" fmla="*/ 0 w 93"/>
                <a:gd name="T25" fmla="*/ 0 h 129"/>
                <a:gd name="T26" fmla="*/ 0 w 93"/>
                <a:gd name="T27" fmla="*/ 0 h 129"/>
                <a:gd name="T28" fmla="*/ 0 w 93"/>
                <a:gd name="T29" fmla="*/ 0 h 129"/>
                <a:gd name="T30" fmla="*/ 0 w 93"/>
                <a:gd name="T31" fmla="*/ 0 h 129"/>
                <a:gd name="T32" fmla="*/ 0 w 93"/>
                <a:gd name="T33" fmla="*/ 0 h 129"/>
                <a:gd name="T34" fmla="*/ 0 w 93"/>
                <a:gd name="T35" fmla="*/ 0 h 129"/>
                <a:gd name="T36" fmla="*/ 0 w 93"/>
                <a:gd name="T37" fmla="*/ 0 h 129"/>
                <a:gd name="T38" fmla="*/ 0 w 93"/>
                <a:gd name="T39" fmla="*/ 0 h 129"/>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93"/>
                <a:gd name="T61" fmla="*/ 0 h 129"/>
                <a:gd name="T62" fmla="*/ 93 w 93"/>
                <a:gd name="T63" fmla="*/ 129 h 129"/>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93" h="129">
                  <a:moveTo>
                    <a:pt x="0" y="112"/>
                  </a:moveTo>
                  <a:lnTo>
                    <a:pt x="5" y="101"/>
                  </a:lnTo>
                  <a:lnTo>
                    <a:pt x="16" y="83"/>
                  </a:lnTo>
                  <a:lnTo>
                    <a:pt x="26" y="64"/>
                  </a:lnTo>
                  <a:lnTo>
                    <a:pt x="33" y="53"/>
                  </a:lnTo>
                  <a:lnTo>
                    <a:pt x="40" y="37"/>
                  </a:lnTo>
                  <a:lnTo>
                    <a:pt x="52" y="26"/>
                  </a:lnTo>
                  <a:lnTo>
                    <a:pt x="82" y="1"/>
                  </a:lnTo>
                  <a:lnTo>
                    <a:pt x="92" y="0"/>
                  </a:lnTo>
                  <a:lnTo>
                    <a:pt x="93" y="10"/>
                  </a:lnTo>
                  <a:lnTo>
                    <a:pt x="79" y="26"/>
                  </a:lnTo>
                  <a:lnTo>
                    <a:pt x="64" y="40"/>
                  </a:lnTo>
                  <a:lnTo>
                    <a:pt x="45" y="73"/>
                  </a:lnTo>
                  <a:lnTo>
                    <a:pt x="40" y="82"/>
                  </a:lnTo>
                  <a:lnTo>
                    <a:pt x="32" y="99"/>
                  </a:lnTo>
                  <a:lnTo>
                    <a:pt x="23" y="116"/>
                  </a:lnTo>
                  <a:lnTo>
                    <a:pt x="18" y="127"/>
                  </a:lnTo>
                  <a:lnTo>
                    <a:pt x="14" y="129"/>
                  </a:lnTo>
                  <a:lnTo>
                    <a:pt x="7" y="127"/>
                  </a:lnTo>
                  <a:lnTo>
                    <a:pt x="0" y="112"/>
                  </a:lnTo>
                  <a:close/>
                </a:path>
              </a:pathLst>
            </a:custGeom>
            <a:solidFill>
              <a:srgbClr val="13151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9285" name="Freeform 197"/>
            <p:cNvSpPr>
              <a:spLocks/>
            </p:cNvSpPr>
            <p:nvPr/>
          </p:nvSpPr>
          <p:spPr bwMode="auto">
            <a:xfrm>
              <a:off x="3980" y="2284"/>
              <a:ext cx="17" cy="12"/>
            </a:xfrm>
            <a:custGeom>
              <a:avLst/>
              <a:gdLst>
                <a:gd name="T0" fmla="*/ 0 w 105"/>
                <a:gd name="T1" fmla="*/ 0 h 71"/>
                <a:gd name="T2" fmla="*/ 0 w 105"/>
                <a:gd name="T3" fmla="*/ 0 h 71"/>
                <a:gd name="T4" fmla="*/ 0 w 105"/>
                <a:gd name="T5" fmla="*/ 0 h 71"/>
                <a:gd name="T6" fmla="*/ 0 w 105"/>
                <a:gd name="T7" fmla="*/ 0 h 71"/>
                <a:gd name="T8" fmla="*/ 0 w 105"/>
                <a:gd name="T9" fmla="*/ 0 h 71"/>
                <a:gd name="T10" fmla="*/ 0 w 105"/>
                <a:gd name="T11" fmla="*/ 0 h 71"/>
                <a:gd name="T12" fmla="*/ 0 w 105"/>
                <a:gd name="T13" fmla="*/ 0 h 71"/>
                <a:gd name="T14" fmla="*/ 0 w 105"/>
                <a:gd name="T15" fmla="*/ 0 h 71"/>
                <a:gd name="T16" fmla="*/ 0 w 105"/>
                <a:gd name="T17" fmla="*/ 0 h 71"/>
                <a:gd name="T18" fmla="*/ 0 w 105"/>
                <a:gd name="T19" fmla="*/ 0 h 71"/>
                <a:gd name="T20" fmla="*/ 0 w 105"/>
                <a:gd name="T21" fmla="*/ 0 h 71"/>
                <a:gd name="T22" fmla="*/ 0 w 105"/>
                <a:gd name="T23" fmla="*/ 0 h 71"/>
                <a:gd name="T24" fmla="*/ 0 w 105"/>
                <a:gd name="T25" fmla="*/ 0 h 71"/>
                <a:gd name="T26" fmla="*/ 0 w 105"/>
                <a:gd name="T27" fmla="*/ 0 h 71"/>
                <a:gd name="T28" fmla="*/ 0 w 105"/>
                <a:gd name="T29" fmla="*/ 0 h 71"/>
                <a:gd name="T30" fmla="*/ 0 w 105"/>
                <a:gd name="T31" fmla="*/ 0 h 71"/>
                <a:gd name="T32" fmla="*/ 0 w 105"/>
                <a:gd name="T33" fmla="*/ 0 h 71"/>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05"/>
                <a:gd name="T52" fmla="*/ 0 h 71"/>
                <a:gd name="T53" fmla="*/ 105 w 105"/>
                <a:gd name="T54" fmla="*/ 71 h 71"/>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05" h="71">
                  <a:moveTo>
                    <a:pt x="9" y="0"/>
                  </a:moveTo>
                  <a:lnTo>
                    <a:pt x="25" y="5"/>
                  </a:lnTo>
                  <a:lnTo>
                    <a:pt x="36" y="14"/>
                  </a:lnTo>
                  <a:lnTo>
                    <a:pt x="48" y="27"/>
                  </a:lnTo>
                  <a:lnTo>
                    <a:pt x="62" y="39"/>
                  </a:lnTo>
                  <a:lnTo>
                    <a:pt x="78" y="52"/>
                  </a:lnTo>
                  <a:lnTo>
                    <a:pt x="97" y="57"/>
                  </a:lnTo>
                  <a:lnTo>
                    <a:pt x="105" y="64"/>
                  </a:lnTo>
                  <a:lnTo>
                    <a:pt x="104" y="69"/>
                  </a:lnTo>
                  <a:lnTo>
                    <a:pt x="98" y="71"/>
                  </a:lnTo>
                  <a:lnTo>
                    <a:pt x="70" y="71"/>
                  </a:lnTo>
                  <a:lnTo>
                    <a:pt x="45" y="63"/>
                  </a:lnTo>
                  <a:lnTo>
                    <a:pt x="28" y="35"/>
                  </a:lnTo>
                  <a:lnTo>
                    <a:pt x="20" y="22"/>
                  </a:lnTo>
                  <a:lnTo>
                    <a:pt x="7" y="14"/>
                  </a:lnTo>
                  <a:lnTo>
                    <a:pt x="0" y="6"/>
                  </a:lnTo>
                  <a:lnTo>
                    <a:pt x="9" y="0"/>
                  </a:lnTo>
                  <a:close/>
                </a:path>
              </a:pathLst>
            </a:custGeom>
            <a:solidFill>
              <a:srgbClr val="13151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9286" name="Freeform 198"/>
            <p:cNvSpPr>
              <a:spLocks/>
            </p:cNvSpPr>
            <p:nvPr/>
          </p:nvSpPr>
          <p:spPr bwMode="auto">
            <a:xfrm>
              <a:off x="3976" y="2317"/>
              <a:ext cx="14" cy="8"/>
            </a:xfrm>
            <a:custGeom>
              <a:avLst/>
              <a:gdLst>
                <a:gd name="T0" fmla="*/ 0 w 80"/>
                <a:gd name="T1" fmla="*/ 0 h 46"/>
                <a:gd name="T2" fmla="*/ 0 w 80"/>
                <a:gd name="T3" fmla="*/ 0 h 46"/>
                <a:gd name="T4" fmla="*/ 0 w 80"/>
                <a:gd name="T5" fmla="*/ 0 h 46"/>
                <a:gd name="T6" fmla="*/ 0 w 80"/>
                <a:gd name="T7" fmla="*/ 0 h 46"/>
                <a:gd name="T8" fmla="*/ 0 w 80"/>
                <a:gd name="T9" fmla="*/ 0 h 46"/>
                <a:gd name="T10" fmla="*/ 0 w 80"/>
                <a:gd name="T11" fmla="*/ 0 h 46"/>
                <a:gd name="T12" fmla="*/ 0 w 80"/>
                <a:gd name="T13" fmla="*/ 0 h 46"/>
                <a:gd name="T14" fmla="*/ 0 w 80"/>
                <a:gd name="T15" fmla="*/ 0 h 46"/>
                <a:gd name="T16" fmla="*/ 0 w 80"/>
                <a:gd name="T17" fmla="*/ 0 h 46"/>
                <a:gd name="T18" fmla="*/ 0 w 80"/>
                <a:gd name="T19" fmla="*/ 0 h 46"/>
                <a:gd name="T20" fmla="*/ 0 w 80"/>
                <a:gd name="T21" fmla="*/ 0 h 46"/>
                <a:gd name="T22" fmla="*/ 0 w 80"/>
                <a:gd name="T23" fmla="*/ 0 h 46"/>
                <a:gd name="T24" fmla="*/ 0 w 80"/>
                <a:gd name="T25" fmla="*/ 0 h 46"/>
                <a:gd name="T26" fmla="*/ 0 w 80"/>
                <a:gd name="T27" fmla="*/ 0 h 4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80"/>
                <a:gd name="T43" fmla="*/ 0 h 46"/>
                <a:gd name="T44" fmla="*/ 80 w 80"/>
                <a:gd name="T45" fmla="*/ 46 h 4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80" h="46">
                  <a:moveTo>
                    <a:pt x="19" y="9"/>
                  </a:moveTo>
                  <a:lnTo>
                    <a:pt x="21" y="19"/>
                  </a:lnTo>
                  <a:lnTo>
                    <a:pt x="45" y="29"/>
                  </a:lnTo>
                  <a:lnTo>
                    <a:pt x="72" y="30"/>
                  </a:lnTo>
                  <a:lnTo>
                    <a:pt x="80" y="35"/>
                  </a:lnTo>
                  <a:lnTo>
                    <a:pt x="80" y="41"/>
                  </a:lnTo>
                  <a:lnTo>
                    <a:pt x="75" y="44"/>
                  </a:lnTo>
                  <a:lnTo>
                    <a:pt x="40" y="46"/>
                  </a:lnTo>
                  <a:lnTo>
                    <a:pt x="7" y="38"/>
                  </a:lnTo>
                  <a:lnTo>
                    <a:pt x="0" y="29"/>
                  </a:lnTo>
                  <a:lnTo>
                    <a:pt x="1" y="9"/>
                  </a:lnTo>
                  <a:lnTo>
                    <a:pt x="5" y="2"/>
                  </a:lnTo>
                  <a:lnTo>
                    <a:pt x="10" y="0"/>
                  </a:lnTo>
                  <a:lnTo>
                    <a:pt x="19" y="9"/>
                  </a:lnTo>
                  <a:close/>
                </a:path>
              </a:pathLst>
            </a:custGeom>
            <a:solidFill>
              <a:srgbClr val="13151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9287" name="Freeform 199"/>
            <p:cNvSpPr>
              <a:spLocks/>
            </p:cNvSpPr>
            <p:nvPr/>
          </p:nvSpPr>
          <p:spPr bwMode="auto">
            <a:xfrm>
              <a:off x="3981" y="2292"/>
              <a:ext cx="42" cy="27"/>
            </a:xfrm>
            <a:custGeom>
              <a:avLst/>
              <a:gdLst>
                <a:gd name="T0" fmla="*/ 0 w 254"/>
                <a:gd name="T1" fmla="*/ 0 h 163"/>
                <a:gd name="T2" fmla="*/ 0 w 254"/>
                <a:gd name="T3" fmla="*/ 0 h 163"/>
                <a:gd name="T4" fmla="*/ 0 w 254"/>
                <a:gd name="T5" fmla="*/ 0 h 163"/>
                <a:gd name="T6" fmla="*/ 0 w 254"/>
                <a:gd name="T7" fmla="*/ 0 h 163"/>
                <a:gd name="T8" fmla="*/ 0 w 254"/>
                <a:gd name="T9" fmla="*/ 0 h 163"/>
                <a:gd name="T10" fmla="*/ 0 w 254"/>
                <a:gd name="T11" fmla="*/ 0 h 163"/>
                <a:gd name="T12" fmla="*/ 0 w 254"/>
                <a:gd name="T13" fmla="*/ 0 h 163"/>
                <a:gd name="T14" fmla="*/ 0 w 254"/>
                <a:gd name="T15" fmla="*/ 0 h 163"/>
                <a:gd name="T16" fmla="*/ 0 w 254"/>
                <a:gd name="T17" fmla="*/ 0 h 163"/>
                <a:gd name="T18" fmla="*/ 0 w 254"/>
                <a:gd name="T19" fmla="*/ 0 h 163"/>
                <a:gd name="T20" fmla="*/ 0 w 254"/>
                <a:gd name="T21" fmla="*/ 0 h 163"/>
                <a:gd name="T22" fmla="*/ 0 w 254"/>
                <a:gd name="T23" fmla="*/ 0 h 163"/>
                <a:gd name="T24" fmla="*/ 0 w 254"/>
                <a:gd name="T25" fmla="*/ 0 h 163"/>
                <a:gd name="T26" fmla="*/ 0 w 254"/>
                <a:gd name="T27" fmla="*/ 0 h 163"/>
                <a:gd name="T28" fmla="*/ 0 w 254"/>
                <a:gd name="T29" fmla="*/ 0 h 163"/>
                <a:gd name="T30" fmla="*/ 0 w 254"/>
                <a:gd name="T31" fmla="*/ 0 h 163"/>
                <a:gd name="T32" fmla="*/ 0 w 254"/>
                <a:gd name="T33" fmla="*/ 0 h 163"/>
                <a:gd name="T34" fmla="*/ 0 w 254"/>
                <a:gd name="T35" fmla="*/ 0 h 163"/>
                <a:gd name="T36" fmla="*/ 0 w 254"/>
                <a:gd name="T37" fmla="*/ 0 h 163"/>
                <a:gd name="T38" fmla="*/ 0 w 254"/>
                <a:gd name="T39" fmla="*/ 0 h 163"/>
                <a:gd name="T40" fmla="*/ 0 w 254"/>
                <a:gd name="T41" fmla="*/ 0 h 163"/>
                <a:gd name="T42" fmla="*/ 0 w 254"/>
                <a:gd name="T43" fmla="*/ 0 h 163"/>
                <a:gd name="T44" fmla="*/ 0 w 254"/>
                <a:gd name="T45" fmla="*/ 0 h 163"/>
                <a:gd name="T46" fmla="*/ 0 w 254"/>
                <a:gd name="T47" fmla="*/ 0 h 163"/>
                <a:gd name="T48" fmla="*/ 0 w 254"/>
                <a:gd name="T49" fmla="*/ 0 h 163"/>
                <a:gd name="T50" fmla="*/ 0 w 254"/>
                <a:gd name="T51" fmla="*/ 0 h 163"/>
                <a:gd name="T52" fmla="*/ 0 w 254"/>
                <a:gd name="T53" fmla="*/ 0 h 163"/>
                <a:gd name="T54" fmla="*/ 0 w 254"/>
                <a:gd name="T55" fmla="*/ 0 h 163"/>
                <a:gd name="T56" fmla="*/ 0 w 254"/>
                <a:gd name="T57" fmla="*/ 0 h 163"/>
                <a:gd name="T58" fmla="*/ 0 w 254"/>
                <a:gd name="T59" fmla="*/ 0 h 163"/>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254"/>
                <a:gd name="T91" fmla="*/ 0 h 163"/>
                <a:gd name="T92" fmla="*/ 254 w 254"/>
                <a:gd name="T93" fmla="*/ 163 h 163"/>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254" h="163">
                  <a:moveTo>
                    <a:pt x="0" y="154"/>
                  </a:moveTo>
                  <a:lnTo>
                    <a:pt x="4" y="135"/>
                  </a:lnTo>
                  <a:lnTo>
                    <a:pt x="11" y="118"/>
                  </a:lnTo>
                  <a:lnTo>
                    <a:pt x="19" y="103"/>
                  </a:lnTo>
                  <a:lnTo>
                    <a:pt x="30" y="86"/>
                  </a:lnTo>
                  <a:lnTo>
                    <a:pt x="39" y="74"/>
                  </a:lnTo>
                  <a:lnTo>
                    <a:pt x="47" y="63"/>
                  </a:lnTo>
                  <a:lnTo>
                    <a:pt x="64" y="43"/>
                  </a:lnTo>
                  <a:lnTo>
                    <a:pt x="84" y="28"/>
                  </a:lnTo>
                  <a:lnTo>
                    <a:pt x="95" y="19"/>
                  </a:lnTo>
                  <a:lnTo>
                    <a:pt x="108" y="11"/>
                  </a:lnTo>
                  <a:lnTo>
                    <a:pt x="166" y="0"/>
                  </a:lnTo>
                  <a:lnTo>
                    <a:pt x="215" y="8"/>
                  </a:lnTo>
                  <a:lnTo>
                    <a:pt x="242" y="36"/>
                  </a:lnTo>
                  <a:lnTo>
                    <a:pt x="254" y="72"/>
                  </a:lnTo>
                  <a:lnTo>
                    <a:pt x="253" y="77"/>
                  </a:lnTo>
                  <a:lnTo>
                    <a:pt x="249" y="80"/>
                  </a:lnTo>
                  <a:lnTo>
                    <a:pt x="240" y="74"/>
                  </a:lnTo>
                  <a:lnTo>
                    <a:pt x="236" y="59"/>
                  </a:lnTo>
                  <a:lnTo>
                    <a:pt x="228" y="49"/>
                  </a:lnTo>
                  <a:lnTo>
                    <a:pt x="203" y="30"/>
                  </a:lnTo>
                  <a:lnTo>
                    <a:pt x="167" y="25"/>
                  </a:lnTo>
                  <a:lnTo>
                    <a:pt x="118" y="36"/>
                  </a:lnTo>
                  <a:lnTo>
                    <a:pt x="96" y="49"/>
                  </a:lnTo>
                  <a:lnTo>
                    <a:pt x="78" y="62"/>
                  </a:lnTo>
                  <a:lnTo>
                    <a:pt x="46" y="96"/>
                  </a:lnTo>
                  <a:lnTo>
                    <a:pt x="14" y="157"/>
                  </a:lnTo>
                  <a:lnTo>
                    <a:pt x="11" y="162"/>
                  </a:lnTo>
                  <a:lnTo>
                    <a:pt x="5" y="163"/>
                  </a:lnTo>
                  <a:lnTo>
                    <a:pt x="0" y="154"/>
                  </a:lnTo>
                  <a:close/>
                </a:path>
              </a:pathLst>
            </a:custGeom>
            <a:solidFill>
              <a:srgbClr val="13151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9288" name="Freeform 200"/>
            <p:cNvSpPr>
              <a:spLocks/>
            </p:cNvSpPr>
            <p:nvPr/>
          </p:nvSpPr>
          <p:spPr bwMode="auto">
            <a:xfrm>
              <a:off x="3988" y="2301"/>
              <a:ext cx="24" cy="22"/>
            </a:xfrm>
            <a:custGeom>
              <a:avLst/>
              <a:gdLst>
                <a:gd name="T0" fmla="*/ 0 w 144"/>
                <a:gd name="T1" fmla="*/ 0 h 129"/>
                <a:gd name="T2" fmla="*/ 0 w 144"/>
                <a:gd name="T3" fmla="*/ 0 h 129"/>
                <a:gd name="T4" fmla="*/ 0 w 144"/>
                <a:gd name="T5" fmla="*/ 0 h 129"/>
                <a:gd name="T6" fmla="*/ 0 w 144"/>
                <a:gd name="T7" fmla="*/ 0 h 129"/>
                <a:gd name="T8" fmla="*/ 0 w 144"/>
                <a:gd name="T9" fmla="*/ 0 h 129"/>
                <a:gd name="T10" fmla="*/ 0 w 144"/>
                <a:gd name="T11" fmla="*/ 0 h 129"/>
                <a:gd name="T12" fmla="*/ 0 w 144"/>
                <a:gd name="T13" fmla="*/ 0 h 129"/>
                <a:gd name="T14" fmla="*/ 0 w 144"/>
                <a:gd name="T15" fmla="*/ 0 h 129"/>
                <a:gd name="T16" fmla="*/ 0 w 144"/>
                <a:gd name="T17" fmla="*/ 0 h 129"/>
                <a:gd name="T18" fmla="*/ 0 w 144"/>
                <a:gd name="T19" fmla="*/ 0 h 129"/>
                <a:gd name="T20" fmla="*/ 0 w 144"/>
                <a:gd name="T21" fmla="*/ 0 h 129"/>
                <a:gd name="T22" fmla="*/ 0 w 144"/>
                <a:gd name="T23" fmla="*/ 0 h 129"/>
                <a:gd name="T24" fmla="*/ 0 w 144"/>
                <a:gd name="T25" fmla="*/ 0 h 129"/>
                <a:gd name="T26" fmla="*/ 0 w 144"/>
                <a:gd name="T27" fmla="*/ 0 h 129"/>
                <a:gd name="T28" fmla="*/ 0 w 144"/>
                <a:gd name="T29" fmla="*/ 0 h 129"/>
                <a:gd name="T30" fmla="*/ 0 w 144"/>
                <a:gd name="T31" fmla="*/ 0 h 129"/>
                <a:gd name="T32" fmla="*/ 0 w 144"/>
                <a:gd name="T33" fmla="*/ 0 h 129"/>
                <a:gd name="T34" fmla="*/ 0 w 144"/>
                <a:gd name="T35" fmla="*/ 0 h 129"/>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44"/>
                <a:gd name="T55" fmla="*/ 0 h 129"/>
                <a:gd name="T56" fmla="*/ 144 w 144"/>
                <a:gd name="T57" fmla="*/ 129 h 129"/>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44" h="129">
                  <a:moveTo>
                    <a:pt x="0" y="120"/>
                  </a:moveTo>
                  <a:lnTo>
                    <a:pt x="11" y="76"/>
                  </a:lnTo>
                  <a:lnTo>
                    <a:pt x="18" y="57"/>
                  </a:lnTo>
                  <a:lnTo>
                    <a:pt x="31" y="37"/>
                  </a:lnTo>
                  <a:lnTo>
                    <a:pt x="43" y="27"/>
                  </a:lnTo>
                  <a:lnTo>
                    <a:pt x="54" y="19"/>
                  </a:lnTo>
                  <a:lnTo>
                    <a:pt x="80" y="9"/>
                  </a:lnTo>
                  <a:lnTo>
                    <a:pt x="136" y="0"/>
                  </a:lnTo>
                  <a:lnTo>
                    <a:pt x="144" y="6"/>
                  </a:lnTo>
                  <a:lnTo>
                    <a:pt x="143" y="11"/>
                  </a:lnTo>
                  <a:lnTo>
                    <a:pt x="138" y="15"/>
                  </a:lnTo>
                  <a:lnTo>
                    <a:pt x="91" y="27"/>
                  </a:lnTo>
                  <a:lnTo>
                    <a:pt x="72" y="38"/>
                  </a:lnTo>
                  <a:lnTo>
                    <a:pt x="52" y="54"/>
                  </a:lnTo>
                  <a:lnTo>
                    <a:pt x="14" y="124"/>
                  </a:lnTo>
                  <a:lnTo>
                    <a:pt x="11" y="128"/>
                  </a:lnTo>
                  <a:lnTo>
                    <a:pt x="5" y="129"/>
                  </a:lnTo>
                  <a:lnTo>
                    <a:pt x="0" y="120"/>
                  </a:lnTo>
                  <a:close/>
                </a:path>
              </a:pathLst>
            </a:custGeom>
            <a:solidFill>
              <a:srgbClr val="13151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9289" name="Freeform 201"/>
            <p:cNvSpPr>
              <a:spLocks/>
            </p:cNvSpPr>
            <p:nvPr/>
          </p:nvSpPr>
          <p:spPr bwMode="auto">
            <a:xfrm>
              <a:off x="4013" y="2304"/>
              <a:ext cx="11" cy="10"/>
            </a:xfrm>
            <a:custGeom>
              <a:avLst/>
              <a:gdLst>
                <a:gd name="T0" fmla="*/ 0 w 71"/>
                <a:gd name="T1" fmla="*/ 0 h 61"/>
                <a:gd name="T2" fmla="*/ 0 w 71"/>
                <a:gd name="T3" fmla="*/ 0 h 61"/>
                <a:gd name="T4" fmla="*/ 0 w 71"/>
                <a:gd name="T5" fmla="*/ 0 h 61"/>
                <a:gd name="T6" fmla="*/ 0 w 71"/>
                <a:gd name="T7" fmla="*/ 0 h 61"/>
                <a:gd name="T8" fmla="*/ 0 w 71"/>
                <a:gd name="T9" fmla="*/ 0 h 61"/>
                <a:gd name="T10" fmla="*/ 0 w 71"/>
                <a:gd name="T11" fmla="*/ 0 h 61"/>
                <a:gd name="T12" fmla="*/ 0 w 71"/>
                <a:gd name="T13" fmla="*/ 0 h 61"/>
                <a:gd name="T14" fmla="*/ 0 w 71"/>
                <a:gd name="T15" fmla="*/ 0 h 61"/>
                <a:gd name="T16" fmla="*/ 0 w 71"/>
                <a:gd name="T17" fmla="*/ 0 h 61"/>
                <a:gd name="T18" fmla="*/ 0 w 71"/>
                <a:gd name="T19" fmla="*/ 0 h 61"/>
                <a:gd name="T20" fmla="*/ 0 w 71"/>
                <a:gd name="T21" fmla="*/ 0 h 61"/>
                <a:gd name="T22" fmla="*/ 0 w 71"/>
                <a:gd name="T23" fmla="*/ 0 h 61"/>
                <a:gd name="T24" fmla="*/ 0 w 71"/>
                <a:gd name="T25" fmla="*/ 0 h 61"/>
                <a:gd name="T26" fmla="*/ 0 w 71"/>
                <a:gd name="T27" fmla="*/ 0 h 61"/>
                <a:gd name="T28" fmla="*/ 0 w 71"/>
                <a:gd name="T29" fmla="*/ 0 h 6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1"/>
                <a:gd name="T46" fmla="*/ 0 h 61"/>
                <a:gd name="T47" fmla="*/ 71 w 71"/>
                <a:gd name="T48" fmla="*/ 61 h 6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1" h="61">
                  <a:moveTo>
                    <a:pt x="14" y="4"/>
                  </a:moveTo>
                  <a:lnTo>
                    <a:pt x="20" y="16"/>
                  </a:lnTo>
                  <a:lnTo>
                    <a:pt x="28" y="26"/>
                  </a:lnTo>
                  <a:lnTo>
                    <a:pt x="39" y="33"/>
                  </a:lnTo>
                  <a:lnTo>
                    <a:pt x="50" y="32"/>
                  </a:lnTo>
                  <a:lnTo>
                    <a:pt x="62" y="32"/>
                  </a:lnTo>
                  <a:lnTo>
                    <a:pt x="70" y="39"/>
                  </a:lnTo>
                  <a:lnTo>
                    <a:pt x="71" y="50"/>
                  </a:lnTo>
                  <a:lnTo>
                    <a:pt x="62" y="60"/>
                  </a:lnTo>
                  <a:lnTo>
                    <a:pt x="43" y="61"/>
                  </a:lnTo>
                  <a:lnTo>
                    <a:pt x="26" y="50"/>
                  </a:lnTo>
                  <a:lnTo>
                    <a:pt x="12" y="32"/>
                  </a:lnTo>
                  <a:lnTo>
                    <a:pt x="0" y="10"/>
                  </a:lnTo>
                  <a:lnTo>
                    <a:pt x="4" y="0"/>
                  </a:lnTo>
                  <a:lnTo>
                    <a:pt x="14" y="4"/>
                  </a:lnTo>
                  <a:close/>
                </a:path>
              </a:pathLst>
            </a:custGeom>
            <a:solidFill>
              <a:srgbClr val="13151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9290" name="Freeform 202"/>
            <p:cNvSpPr>
              <a:spLocks/>
            </p:cNvSpPr>
            <p:nvPr/>
          </p:nvSpPr>
          <p:spPr bwMode="auto">
            <a:xfrm>
              <a:off x="3952" y="2274"/>
              <a:ext cx="15" cy="10"/>
            </a:xfrm>
            <a:custGeom>
              <a:avLst/>
              <a:gdLst>
                <a:gd name="T0" fmla="*/ 0 w 91"/>
                <a:gd name="T1" fmla="*/ 0 h 57"/>
                <a:gd name="T2" fmla="*/ 0 w 91"/>
                <a:gd name="T3" fmla="*/ 0 h 57"/>
                <a:gd name="T4" fmla="*/ 0 w 91"/>
                <a:gd name="T5" fmla="*/ 0 h 57"/>
                <a:gd name="T6" fmla="*/ 0 w 91"/>
                <a:gd name="T7" fmla="*/ 0 h 57"/>
                <a:gd name="T8" fmla="*/ 0 w 91"/>
                <a:gd name="T9" fmla="*/ 0 h 57"/>
                <a:gd name="T10" fmla="*/ 0 w 91"/>
                <a:gd name="T11" fmla="*/ 0 h 57"/>
                <a:gd name="T12" fmla="*/ 0 w 91"/>
                <a:gd name="T13" fmla="*/ 0 h 57"/>
                <a:gd name="T14" fmla="*/ 0 w 91"/>
                <a:gd name="T15" fmla="*/ 0 h 57"/>
                <a:gd name="T16" fmla="*/ 0 w 91"/>
                <a:gd name="T17" fmla="*/ 0 h 57"/>
                <a:gd name="T18" fmla="*/ 0 w 91"/>
                <a:gd name="T19" fmla="*/ 0 h 57"/>
                <a:gd name="T20" fmla="*/ 0 w 91"/>
                <a:gd name="T21" fmla="*/ 0 h 5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91"/>
                <a:gd name="T34" fmla="*/ 0 h 57"/>
                <a:gd name="T35" fmla="*/ 91 w 91"/>
                <a:gd name="T36" fmla="*/ 57 h 57"/>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91" h="57">
                  <a:moveTo>
                    <a:pt x="74" y="57"/>
                  </a:moveTo>
                  <a:lnTo>
                    <a:pt x="55" y="48"/>
                  </a:lnTo>
                  <a:lnTo>
                    <a:pt x="38" y="38"/>
                  </a:lnTo>
                  <a:lnTo>
                    <a:pt x="0" y="11"/>
                  </a:lnTo>
                  <a:lnTo>
                    <a:pt x="0" y="0"/>
                  </a:lnTo>
                  <a:lnTo>
                    <a:pt x="11" y="0"/>
                  </a:lnTo>
                  <a:lnTo>
                    <a:pt x="31" y="16"/>
                  </a:lnTo>
                  <a:lnTo>
                    <a:pt x="51" y="27"/>
                  </a:lnTo>
                  <a:lnTo>
                    <a:pt x="71" y="37"/>
                  </a:lnTo>
                  <a:lnTo>
                    <a:pt x="91" y="47"/>
                  </a:lnTo>
                  <a:lnTo>
                    <a:pt x="74" y="57"/>
                  </a:lnTo>
                  <a:close/>
                </a:path>
              </a:pathLst>
            </a:custGeom>
            <a:solidFill>
              <a:srgbClr val="13151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9291" name="Freeform 203"/>
            <p:cNvSpPr>
              <a:spLocks/>
            </p:cNvSpPr>
            <p:nvPr/>
          </p:nvSpPr>
          <p:spPr bwMode="auto">
            <a:xfrm>
              <a:off x="3996" y="2307"/>
              <a:ext cx="28" cy="16"/>
            </a:xfrm>
            <a:custGeom>
              <a:avLst/>
              <a:gdLst>
                <a:gd name="T0" fmla="*/ 0 w 166"/>
                <a:gd name="T1" fmla="*/ 0 h 96"/>
                <a:gd name="T2" fmla="*/ 0 w 166"/>
                <a:gd name="T3" fmla="*/ 0 h 96"/>
                <a:gd name="T4" fmla="*/ 0 w 166"/>
                <a:gd name="T5" fmla="*/ 0 h 96"/>
                <a:gd name="T6" fmla="*/ 0 w 166"/>
                <a:gd name="T7" fmla="*/ 0 h 96"/>
                <a:gd name="T8" fmla="*/ 0 w 166"/>
                <a:gd name="T9" fmla="*/ 0 h 96"/>
                <a:gd name="T10" fmla="*/ 0 w 166"/>
                <a:gd name="T11" fmla="*/ 0 h 96"/>
                <a:gd name="T12" fmla="*/ 0 w 166"/>
                <a:gd name="T13" fmla="*/ 0 h 96"/>
                <a:gd name="T14" fmla="*/ 0 w 166"/>
                <a:gd name="T15" fmla="*/ 0 h 96"/>
                <a:gd name="T16" fmla="*/ 0 w 166"/>
                <a:gd name="T17" fmla="*/ 0 h 96"/>
                <a:gd name="T18" fmla="*/ 0 w 166"/>
                <a:gd name="T19" fmla="*/ 0 h 96"/>
                <a:gd name="T20" fmla="*/ 0 w 166"/>
                <a:gd name="T21" fmla="*/ 0 h 96"/>
                <a:gd name="T22" fmla="*/ 0 w 166"/>
                <a:gd name="T23" fmla="*/ 0 h 96"/>
                <a:gd name="T24" fmla="*/ 0 w 166"/>
                <a:gd name="T25" fmla="*/ 0 h 96"/>
                <a:gd name="T26" fmla="*/ 0 w 166"/>
                <a:gd name="T27" fmla="*/ 0 h 96"/>
                <a:gd name="T28" fmla="*/ 0 w 166"/>
                <a:gd name="T29" fmla="*/ 0 h 96"/>
                <a:gd name="T30" fmla="*/ 0 w 166"/>
                <a:gd name="T31" fmla="*/ 0 h 96"/>
                <a:gd name="T32" fmla="*/ 0 w 166"/>
                <a:gd name="T33" fmla="*/ 0 h 96"/>
                <a:gd name="T34" fmla="*/ 0 w 166"/>
                <a:gd name="T35" fmla="*/ 0 h 96"/>
                <a:gd name="T36" fmla="*/ 0 w 166"/>
                <a:gd name="T37" fmla="*/ 0 h 96"/>
                <a:gd name="T38" fmla="*/ 0 w 166"/>
                <a:gd name="T39" fmla="*/ 0 h 9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66"/>
                <a:gd name="T61" fmla="*/ 0 h 96"/>
                <a:gd name="T62" fmla="*/ 166 w 166"/>
                <a:gd name="T63" fmla="*/ 96 h 9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66" h="96">
                  <a:moveTo>
                    <a:pt x="28" y="0"/>
                  </a:moveTo>
                  <a:lnTo>
                    <a:pt x="51" y="13"/>
                  </a:lnTo>
                  <a:lnTo>
                    <a:pt x="68" y="23"/>
                  </a:lnTo>
                  <a:lnTo>
                    <a:pt x="83" y="33"/>
                  </a:lnTo>
                  <a:lnTo>
                    <a:pt x="97" y="42"/>
                  </a:lnTo>
                  <a:lnTo>
                    <a:pt x="113" y="53"/>
                  </a:lnTo>
                  <a:lnTo>
                    <a:pt x="136" y="70"/>
                  </a:lnTo>
                  <a:lnTo>
                    <a:pt x="148" y="77"/>
                  </a:lnTo>
                  <a:lnTo>
                    <a:pt x="162" y="82"/>
                  </a:lnTo>
                  <a:lnTo>
                    <a:pt x="166" y="91"/>
                  </a:lnTo>
                  <a:lnTo>
                    <a:pt x="163" y="95"/>
                  </a:lnTo>
                  <a:lnTo>
                    <a:pt x="158" y="96"/>
                  </a:lnTo>
                  <a:lnTo>
                    <a:pt x="98" y="78"/>
                  </a:lnTo>
                  <a:lnTo>
                    <a:pt x="83" y="66"/>
                  </a:lnTo>
                  <a:lnTo>
                    <a:pt x="69" y="57"/>
                  </a:lnTo>
                  <a:lnTo>
                    <a:pt x="53" y="47"/>
                  </a:lnTo>
                  <a:lnTo>
                    <a:pt x="37" y="36"/>
                  </a:lnTo>
                  <a:lnTo>
                    <a:pt x="17" y="24"/>
                  </a:lnTo>
                  <a:lnTo>
                    <a:pt x="0" y="13"/>
                  </a:lnTo>
                  <a:lnTo>
                    <a:pt x="28" y="0"/>
                  </a:lnTo>
                  <a:close/>
                </a:path>
              </a:pathLst>
            </a:custGeom>
            <a:solidFill>
              <a:srgbClr val="13151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9292" name="Freeform 204"/>
            <p:cNvSpPr>
              <a:spLocks/>
            </p:cNvSpPr>
            <p:nvPr/>
          </p:nvSpPr>
          <p:spPr bwMode="auto">
            <a:xfrm>
              <a:off x="3991" y="2314"/>
              <a:ext cx="14" cy="9"/>
            </a:xfrm>
            <a:custGeom>
              <a:avLst/>
              <a:gdLst>
                <a:gd name="T0" fmla="*/ 0 w 83"/>
                <a:gd name="T1" fmla="*/ 0 h 54"/>
                <a:gd name="T2" fmla="*/ 0 w 83"/>
                <a:gd name="T3" fmla="*/ 0 h 54"/>
                <a:gd name="T4" fmla="*/ 0 w 83"/>
                <a:gd name="T5" fmla="*/ 0 h 54"/>
                <a:gd name="T6" fmla="*/ 0 w 83"/>
                <a:gd name="T7" fmla="*/ 0 h 54"/>
                <a:gd name="T8" fmla="*/ 0 w 83"/>
                <a:gd name="T9" fmla="*/ 0 h 54"/>
                <a:gd name="T10" fmla="*/ 0 w 83"/>
                <a:gd name="T11" fmla="*/ 0 h 54"/>
                <a:gd name="T12" fmla="*/ 0 w 83"/>
                <a:gd name="T13" fmla="*/ 0 h 54"/>
                <a:gd name="T14" fmla="*/ 0 w 83"/>
                <a:gd name="T15" fmla="*/ 0 h 54"/>
                <a:gd name="T16" fmla="*/ 0 w 83"/>
                <a:gd name="T17" fmla="*/ 0 h 54"/>
                <a:gd name="T18" fmla="*/ 0 w 83"/>
                <a:gd name="T19" fmla="*/ 0 h 54"/>
                <a:gd name="T20" fmla="*/ 0 w 83"/>
                <a:gd name="T21" fmla="*/ 0 h 54"/>
                <a:gd name="T22" fmla="*/ 0 w 83"/>
                <a:gd name="T23" fmla="*/ 0 h 54"/>
                <a:gd name="T24" fmla="*/ 0 w 83"/>
                <a:gd name="T25" fmla="*/ 0 h 5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83"/>
                <a:gd name="T40" fmla="*/ 0 h 54"/>
                <a:gd name="T41" fmla="*/ 83 w 83"/>
                <a:gd name="T42" fmla="*/ 54 h 5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83" h="54">
                  <a:moveTo>
                    <a:pt x="10" y="0"/>
                  </a:moveTo>
                  <a:lnTo>
                    <a:pt x="25" y="10"/>
                  </a:lnTo>
                  <a:lnTo>
                    <a:pt x="43" y="21"/>
                  </a:lnTo>
                  <a:lnTo>
                    <a:pt x="60" y="31"/>
                  </a:lnTo>
                  <a:lnTo>
                    <a:pt x="80" y="41"/>
                  </a:lnTo>
                  <a:lnTo>
                    <a:pt x="83" y="50"/>
                  </a:lnTo>
                  <a:lnTo>
                    <a:pt x="80" y="54"/>
                  </a:lnTo>
                  <a:lnTo>
                    <a:pt x="73" y="54"/>
                  </a:lnTo>
                  <a:lnTo>
                    <a:pt x="54" y="44"/>
                  </a:lnTo>
                  <a:lnTo>
                    <a:pt x="34" y="36"/>
                  </a:lnTo>
                  <a:lnTo>
                    <a:pt x="16" y="27"/>
                  </a:lnTo>
                  <a:lnTo>
                    <a:pt x="0" y="18"/>
                  </a:lnTo>
                  <a:lnTo>
                    <a:pt x="10" y="0"/>
                  </a:lnTo>
                  <a:close/>
                </a:path>
              </a:pathLst>
            </a:custGeom>
            <a:solidFill>
              <a:srgbClr val="13151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9293" name="Freeform 205"/>
            <p:cNvSpPr>
              <a:spLocks/>
            </p:cNvSpPr>
            <p:nvPr/>
          </p:nvSpPr>
          <p:spPr bwMode="auto">
            <a:xfrm>
              <a:off x="3902" y="2296"/>
              <a:ext cx="47" cy="11"/>
            </a:xfrm>
            <a:custGeom>
              <a:avLst/>
              <a:gdLst>
                <a:gd name="T0" fmla="*/ 0 w 279"/>
                <a:gd name="T1" fmla="*/ 0 h 66"/>
                <a:gd name="T2" fmla="*/ 0 w 279"/>
                <a:gd name="T3" fmla="*/ 0 h 66"/>
                <a:gd name="T4" fmla="*/ 0 w 279"/>
                <a:gd name="T5" fmla="*/ 0 h 66"/>
                <a:gd name="T6" fmla="*/ 0 w 279"/>
                <a:gd name="T7" fmla="*/ 0 h 66"/>
                <a:gd name="T8" fmla="*/ 0 w 279"/>
                <a:gd name="T9" fmla="*/ 0 h 66"/>
                <a:gd name="T10" fmla="*/ 0 w 279"/>
                <a:gd name="T11" fmla="*/ 0 h 66"/>
                <a:gd name="T12" fmla="*/ 0 w 279"/>
                <a:gd name="T13" fmla="*/ 0 h 66"/>
                <a:gd name="T14" fmla="*/ 0 w 279"/>
                <a:gd name="T15" fmla="*/ 0 h 66"/>
                <a:gd name="T16" fmla="*/ 0 w 279"/>
                <a:gd name="T17" fmla="*/ 0 h 66"/>
                <a:gd name="T18" fmla="*/ 0 w 279"/>
                <a:gd name="T19" fmla="*/ 0 h 66"/>
                <a:gd name="T20" fmla="*/ 0 w 279"/>
                <a:gd name="T21" fmla="*/ 0 h 66"/>
                <a:gd name="T22" fmla="*/ 0 w 279"/>
                <a:gd name="T23" fmla="*/ 0 h 66"/>
                <a:gd name="T24" fmla="*/ 0 w 279"/>
                <a:gd name="T25" fmla="*/ 0 h 66"/>
                <a:gd name="T26" fmla="*/ 0 w 279"/>
                <a:gd name="T27" fmla="*/ 0 h 66"/>
                <a:gd name="T28" fmla="*/ 0 w 279"/>
                <a:gd name="T29" fmla="*/ 0 h 66"/>
                <a:gd name="T30" fmla="*/ 0 w 279"/>
                <a:gd name="T31" fmla="*/ 0 h 6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79"/>
                <a:gd name="T49" fmla="*/ 0 h 66"/>
                <a:gd name="T50" fmla="*/ 279 w 279"/>
                <a:gd name="T51" fmla="*/ 66 h 6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79" h="66">
                  <a:moveTo>
                    <a:pt x="8" y="39"/>
                  </a:moveTo>
                  <a:lnTo>
                    <a:pt x="21" y="31"/>
                  </a:lnTo>
                  <a:lnTo>
                    <a:pt x="34" y="25"/>
                  </a:lnTo>
                  <a:lnTo>
                    <a:pt x="63" y="13"/>
                  </a:lnTo>
                  <a:lnTo>
                    <a:pt x="117" y="3"/>
                  </a:lnTo>
                  <a:lnTo>
                    <a:pt x="166" y="0"/>
                  </a:lnTo>
                  <a:lnTo>
                    <a:pt x="271" y="0"/>
                  </a:lnTo>
                  <a:lnTo>
                    <a:pt x="279" y="7"/>
                  </a:lnTo>
                  <a:lnTo>
                    <a:pt x="271" y="15"/>
                  </a:lnTo>
                  <a:lnTo>
                    <a:pt x="170" y="22"/>
                  </a:lnTo>
                  <a:lnTo>
                    <a:pt x="70" y="40"/>
                  </a:lnTo>
                  <a:lnTo>
                    <a:pt x="22" y="63"/>
                  </a:lnTo>
                  <a:lnTo>
                    <a:pt x="10" y="66"/>
                  </a:lnTo>
                  <a:lnTo>
                    <a:pt x="2" y="59"/>
                  </a:lnTo>
                  <a:lnTo>
                    <a:pt x="0" y="48"/>
                  </a:lnTo>
                  <a:lnTo>
                    <a:pt x="8" y="39"/>
                  </a:lnTo>
                  <a:close/>
                </a:path>
              </a:pathLst>
            </a:custGeom>
            <a:solidFill>
              <a:srgbClr val="13151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9294" name="Freeform 206"/>
            <p:cNvSpPr>
              <a:spLocks/>
            </p:cNvSpPr>
            <p:nvPr/>
          </p:nvSpPr>
          <p:spPr bwMode="auto">
            <a:xfrm>
              <a:off x="3919" y="2305"/>
              <a:ext cx="26" cy="10"/>
            </a:xfrm>
            <a:custGeom>
              <a:avLst/>
              <a:gdLst>
                <a:gd name="T0" fmla="*/ 0 w 157"/>
                <a:gd name="T1" fmla="*/ 0 h 60"/>
                <a:gd name="T2" fmla="*/ 0 w 157"/>
                <a:gd name="T3" fmla="*/ 0 h 60"/>
                <a:gd name="T4" fmla="*/ 0 w 157"/>
                <a:gd name="T5" fmla="*/ 0 h 60"/>
                <a:gd name="T6" fmla="*/ 0 w 157"/>
                <a:gd name="T7" fmla="*/ 0 h 60"/>
                <a:gd name="T8" fmla="*/ 0 w 157"/>
                <a:gd name="T9" fmla="*/ 0 h 60"/>
                <a:gd name="T10" fmla="*/ 0 w 157"/>
                <a:gd name="T11" fmla="*/ 0 h 60"/>
                <a:gd name="T12" fmla="*/ 0 w 157"/>
                <a:gd name="T13" fmla="*/ 0 h 60"/>
                <a:gd name="T14" fmla="*/ 0 w 157"/>
                <a:gd name="T15" fmla="*/ 0 h 60"/>
                <a:gd name="T16" fmla="*/ 0 w 157"/>
                <a:gd name="T17" fmla="*/ 0 h 60"/>
                <a:gd name="T18" fmla="*/ 0 w 157"/>
                <a:gd name="T19" fmla="*/ 0 h 60"/>
                <a:gd name="T20" fmla="*/ 0 w 157"/>
                <a:gd name="T21" fmla="*/ 0 h 60"/>
                <a:gd name="T22" fmla="*/ 0 w 157"/>
                <a:gd name="T23" fmla="*/ 0 h 60"/>
                <a:gd name="T24" fmla="*/ 0 w 157"/>
                <a:gd name="T25" fmla="*/ 0 h 60"/>
                <a:gd name="T26" fmla="*/ 0 w 157"/>
                <a:gd name="T27" fmla="*/ 0 h 60"/>
                <a:gd name="T28" fmla="*/ 0 w 157"/>
                <a:gd name="T29" fmla="*/ 0 h 6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57"/>
                <a:gd name="T46" fmla="*/ 0 h 60"/>
                <a:gd name="T47" fmla="*/ 157 w 157"/>
                <a:gd name="T48" fmla="*/ 60 h 6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57" h="60">
                  <a:moveTo>
                    <a:pt x="0" y="40"/>
                  </a:moveTo>
                  <a:lnTo>
                    <a:pt x="7" y="31"/>
                  </a:lnTo>
                  <a:lnTo>
                    <a:pt x="64" y="6"/>
                  </a:lnTo>
                  <a:lnTo>
                    <a:pt x="107" y="1"/>
                  </a:lnTo>
                  <a:lnTo>
                    <a:pt x="149" y="0"/>
                  </a:lnTo>
                  <a:lnTo>
                    <a:pt x="157" y="6"/>
                  </a:lnTo>
                  <a:lnTo>
                    <a:pt x="155" y="12"/>
                  </a:lnTo>
                  <a:lnTo>
                    <a:pt x="150" y="14"/>
                  </a:lnTo>
                  <a:lnTo>
                    <a:pt x="112" y="20"/>
                  </a:lnTo>
                  <a:lnTo>
                    <a:pt x="73" y="33"/>
                  </a:lnTo>
                  <a:lnTo>
                    <a:pt x="23" y="52"/>
                  </a:lnTo>
                  <a:lnTo>
                    <a:pt x="17" y="57"/>
                  </a:lnTo>
                  <a:lnTo>
                    <a:pt x="8" y="60"/>
                  </a:lnTo>
                  <a:lnTo>
                    <a:pt x="1" y="58"/>
                  </a:lnTo>
                  <a:lnTo>
                    <a:pt x="0" y="40"/>
                  </a:lnTo>
                  <a:close/>
                </a:path>
              </a:pathLst>
            </a:custGeom>
            <a:solidFill>
              <a:srgbClr val="13151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9295" name="Freeform 207"/>
            <p:cNvSpPr>
              <a:spLocks/>
            </p:cNvSpPr>
            <p:nvPr/>
          </p:nvSpPr>
          <p:spPr bwMode="auto">
            <a:xfrm>
              <a:off x="3931" y="2315"/>
              <a:ext cx="23" cy="10"/>
            </a:xfrm>
            <a:custGeom>
              <a:avLst/>
              <a:gdLst>
                <a:gd name="T0" fmla="*/ 0 w 142"/>
                <a:gd name="T1" fmla="*/ 0 h 55"/>
                <a:gd name="T2" fmla="*/ 0 w 142"/>
                <a:gd name="T3" fmla="*/ 0 h 55"/>
                <a:gd name="T4" fmla="*/ 0 w 142"/>
                <a:gd name="T5" fmla="*/ 0 h 55"/>
                <a:gd name="T6" fmla="*/ 0 w 142"/>
                <a:gd name="T7" fmla="*/ 0 h 55"/>
                <a:gd name="T8" fmla="*/ 0 w 142"/>
                <a:gd name="T9" fmla="*/ 0 h 55"/>
                <a:gd name="T10" fmla="*/ 0 w 142"/>
                <a:gd name="T11" fmla="*/ 0 h 55"/>
                <a:gd name="T12" fmla="*/ 0 w 142"/>
                <a:gd name="T13" fmla="*/ 0 h 55"/>
                <a:gd name="T14" fmla="*/ 0 w 142"/>
                <a:gd name="T15" fmla="*/ 0 h 55"/>
                <a:gd name="T16" fmla="*/ 0 w 142"/>
                <a:gd name="T17" fmla="*/ 0 h 55"/>
                <a:gd name="T18" fmla="*/ 0 w 142"/>
                <a:gd name="T19" fmla="*/ 0 h 55"/>
                <a:gd name="T20" fmla="*/ 0 w 142"/>
                <a:gd name="T21" fmla="*/ 0 h 55"/>
                <a:gd name="T22" fmla="*/ 0 w 142"/>
                <a:gd name="T23" fmla="*/ 0 h 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42"/>
                <a:gd name="T37" fmla="*/ 0 h 55"/>
                <a:gd name="T38" fmla="*/ 142 w 142"/>
                <a:gd name="T39" fmla="*/ 55 h 5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42" h="55">
                  <a:moveTo>
                    <a:pt x="7" y="33"/>
                  </a:moveTo>
                  <a:lnTo>
                    <a:pt x="22" y="24"/>
                  </a:lnTo>
                  <a:lnTo>
                    <a:pt x="37" y="19"/>
                  </a:lnTo>
                  <a:lnTo>
                    <a:pt x="67" y="11"/>
                  </a:lnTo>
                  <a:lnTo>
                    <a:pt x="133" y="0"/>
                  </a:lnTo>
                  <a:lnTo>
                    <a:pt x="142" y="6"/>
                  </a:lnTo>
                  <a:lnTo>
                    <a:pt x="136" y="14"/>
                  </a:lnTo>
                  <a:lnTo>
                    <a:pt x="18" y="54"/>
                  </a:lnTo>
                  <a:lnTo>
                    <a:pt x="8" y="55"/>
                  </a:lnTo>
                  <a:lnTo>
                    <a:pt x="1" y="49"/>
                  </a:lnTo>
                  <a:lnTo>
                    <a:pt x="0" y="41"/>
                  </a:lnTo>
                  <a:lnTo>
                    <a:pt x="7" y="33"/>
                  </a:lnTo>
                  <a:close/>
                </a:path>
              </a:pathLst>
            </a:custGeom>
            <a:solidFill>
              <a:srgbClr val="13151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9296" name="Freeform 208"/>
            <p:cNvSpPr>
              <a:spLocks/>
            </p:cNvSpPr>
            <p:nvPr/>
          </p:nvSpPr>
          <p:spPr bwMode="auto">
            <a:xfrm>
              <a:off x="3940" y="2323"/>
              <a:ext cx="29" cy="11"/>
            </a:xfrm>
            <a:custGeom>
              <a:avLst/>
              <a:gdLst>
                <a:gd name="T0" fmla="*/ 0 w 175"/>
                <a:gd name="T1" fmla="*/ 0 h 72"/>
                <a:gd name="T2" fmla="*/ 0 w 175"/>
                <a:gd name="T3" fmla="*/ 0 h 72"/>
                <a:gd name="T4" fmla="*/ 0 w 175"/>
                <a:gd name="T5" fmla="*/ 0 h 72"/>
                <a:gd name="T6" fmla="*/ 0 w 175"/>
                <a:gd name="T7" fmla="*/ 0 h 72"/>
                <a:gd name="T8" fmla="*/ 0 w 175"/>
                <a:gd name="T9" fmla="*/ 0 h 72"/>
                <a:gd name="T10" fmla="*/ 0 w 175"/>
                <a:gd name="T11" fmla="*/ 0 h 72"/>
                <a:gd name="T12" fmla="*/ 0 w 175"/>
                <a:gd name="T13" fmla="*/ 0 h 72"/>
                <a:gd name="T14" fmla="*/ 0 w 175"/>
                <a:gd name="T15" fmla="*/ 0 h 72"/>
                <a:gd name="T16" fmla="*/ 0 w 175"/>
                <a:gd name="T17" fmla="*/ 0 h 72"/>
                <a:gd name="T18" fmla="*/ 0 w 175"/>
                <a:gd name="T19" fmla="*/ 0 h 72"/>
                <a:gd name="T20" fmla="*/ 0 w 175"/>
                <a:gd name="T21" fmla="*/ 0 h 72"/>
                <a:gd name="T22" fmla="*/ 0 w 175"/>
                <a:gd name="T23" fmla="*/ 0 h 72"/>
                <a:gd name="T24" fmla="*/ 0 w 175"/>
                <a:gd name="T25" fmla="*/ 0 h 72"/>
                <a:gd name="T26" fmla="*/ 0 w 175"/>
                <a:gd name="T27" fmla="*/ 0 h 7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75"/>
                <a:gd name="T43" fmla="*/ 0 h 72"/>
                <a:gd name="T44" fmla="*/ 175 w 175"/>
                <a:gd name="T45" fmla="*/ 72 h 72"/>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75" h="72">
                  <a:moveTo>
                    <a:pt x="2" y="58"/>
                  </a:moveTo>
                  <a:lnTo>
                    <a:pt x="23" y="42"/>
                  </a:lnTo>
                  <a:lnTo>
                    <a:pt x="34" y="34"/>
                  </a:lnTo>
                  <a:lnTo>
                    <a:pt x="45" y="26"/>
                  </a:lnTo>
                  <a:lnTo>
                    <a:pt x="77" y="18"/>
                  </a:lnTo>
                  <a:lnTo>
                    <a:pt x="109" y="8"/>
                  </a:lnTo>
                  <a:lnTo>
                    <a:pt x="167" y="0"/>
                  </a:lnTo>
                  <a:lnTo>
                    <a:pt x="175" y="6"/>
                  </a:lnTo>
                  <a:lnTo>
                    <a:pt x="170" y="14"/>
                  </a:lnTo>
                  <a:lnTo>
                    <a:pt x="114" y="33"/>
                  </a:lnTo>
                  <a:lnTo>
                    <a:pt x="56" y="51"/>
                  </a:lnTo>
                  <a:lnTo>
                    <a:pt x="10" y="72"/>
                  </a:lnTo>
                  <a:lnTo>
                    <a:pt x="0" y="68"/>
                  </a:lnTo>
                  <a:lnTo>
                    <a:pt x="2" y="58"/>
                  </a:lnTo>
                  <a:close/>
                </a:path>
              </a:pathLst>
            </a:custGeom>
            <a:solidFill>
              <a:srgbClr val="13151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9297" name="Freeform 209"/>
            <p:cNvSpPr>
              <a:spLocks/>
            </p:cNvSpPr>
            <p:nvPr/>
          </p:nvSpPr>
          <p:spPr bwMode="auto">
            <a:xfrm>
              <a:off x="3992" y="2283"/>
              <a:ext cx="21" cy="4"/>
            </a:xfrm>
            <a:custGeom>
              <a:avLst/>
              <a:gdLst>
                <a:gd name="T0" fmla="*/ 0 w 125"/>
                <a:gd name="T1" fmla="*/ 0 h 24"/>
                <a:gd name="T2" fmla="*/ 0 w 125"/>
                <a:gd name="T3" fmla="*/ 0 h 24"/>
                <a:gd name="T4" fmla="*/ 0 w 125"/>
                <a:gd name="T5" fmla="*/ 0 h 24"/>
                <a:gd name="T6" fmla="*/ 0 w 125"/>
                <a:gd name="T7" fmla="*/ 0 h 24"/>
                <a:gd name="T8" fmla="*/ 0 w 125"/>
                <a:gd name="T9" fmla="*/ 0 h 24"/>
                <a:gd name="T10" fmla="*/ 0 w 125"/>
                <a:gd name="T11" fmla="*/ 0 h 24"/>
                <a:gd name="T12" fmla="*/ 0 w 125"/>
                <a:gd name="T13" fmla="*/ 0 h 24"/>
                <a:gd name="T14" fmla="*/ 0 w 125"/>
                <a:gd name="T15" fmla="*/ 0 h 24"/>
                <a:gd name="T16" fmla="*/ 0 60000 65536"/>
                <a:gd name="T17" fmla="*/ 0 60000 65536"/>
                <a:gd name="T18" fmla="*/ 0 60000 65536"/>
                <a:gd name="T19" fmla="*/ 0 60000 65536"/>
                <a:gd name="T20" fmla="*/ 0 60000 65536"/>
                <a:gd name="T21" fmla="*/ 0 60000 65536"/>
                <a:gd name="T22" fmla="*/ 0 60000 65536"/>
                <a:gd name="T23" fmla="*/ 0 60000 65536"/>
                <a:gd name="T24" fmla="*/ 0 w 125"/>
                <a:gd name="T25" fmla="*/ 0 h 24"/>
                <a:gd name="T26" fmla="*/ 125 w 125"/>
                <a:gd name="T27" fmla="*/ 24 h 2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25" h="24">
                  <a:moveTo>
                    <a:pt x="8" y="2"/>
                  </a:moveTo>
                  <a:lnTo>
                    <a:pt x="117" y="0"/>
                  </a:lnTo>
                  <a:lnTo>
                    <a:pt x="125" y="6"/>
                  </a:lnTo>
                  <a:lnTo>
                    <a:pt x="118" y="14"/>
                  </a:lnTo>
                  <a:lnTo>
                    <a:pt x="11" y="24"/>
                  </a:lnTo>
                  <a:lnTo>
                    <a:pt x="0" y="13"/>
                  </a:lnTo>
                  <a:lnTo>
                    <a:pt x="1" y="5"/>
                  </a:lnTo>
                  <a:lnTo>
                    <a:pt x="8" y="2"/>
                  </a:lnTo>
                  <a:close/>
                </a:path>
              </a:pathLst>
            </a:custGeom>
            <a:solidFill>
              <a:srgbClr val="13151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9298" name="Freeform 210"/>
            <p:cNvSpPr>
              <a:spLocks/>
            </p:cNvSpPr>
            <p:nvPr/>
          </p:nvSpPr>
          <p:spPr bwMode="auto">
            <a:xfrm>
              <a:off x="4011" y="2295"/>
              <a:ext cx="20" cy="4"/>
            </a:xfrm>
            <a:custGeom>
              <a:avLst/>
              <a:gdLst>
                <a:gd name="T0" fmla="*/ 0 w 116"/>
                <a:gd name="T1" fmla="*/ 0 h 25"/>
                <a:gd name="T2" fmla="*/ 0 w 116"/>
                <a:gd name="T3" fmla="*/ 0 h 25"/>
                <a:gd name="T4" fmla="*/ 0 w 116"/>
                <a:gd name="T5" fmla="*/ 0 h 25"/>
                <a:gd name="T6" fmla="*/ 0 w 116"/>
                <a:gd name="T7" fmla="*/ 0 h 25"/>
                <a:gd name="T8" fmla="*/ 0 w 116"/>
                <a:gd name="T9" fmla="*/ 0 h 25"/>
                <a:gd name="T10" fmla="*/ 0 w 116"/>
                <a:gd name="T11" fmla="*/ 0 h 25"/>
                <a:gd name="T12" fmla="*/ 0 w 116"/>
                <a:gd name="T13" fmla="*/ 0 h 25"/>
                <a:gd name="T14" fmla="*/ 0 w 116"/>
                <a:gd name="T15" fmla="*/ 0 h 25"/>
                <a:gd name="T16" fmla="*/ 0 w 116"/>
                <a:gd name="T17" fmla="*/ 0 h 2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6"/>
                <a:gd name="T28" fmla="*/ 0 h 25"/>
                <a:gd name="T29" fmla="*/ 116 w 116"/>
                <a:gd name="T30" fmla="*/ 25 h 2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6" h="25">
                  <a:moveTo>
                    <a:pt x="0" y="0"/>
                  </a:moveTo>
                  <a:lnTo>
                    <a:pt x="110" y="11"/>
                  </a:lnTo>
                  <a:lnTo>
                    <a:pt x="116" y="19"/>
                  </a:lnTo>
                  <a:lnTo>
                    <a:pt x="113" y="24"/>
                  </a:lnTo>
                  <a:lnTo>
                    <a:pt x="107" y="25"/>
                  </a:lnTo>
                  <a:lnTo>
                    <a:pt x="73" y="21"/>
                  </a:lnTo>
                  <a:lnTo>
                    <a:pt x="39" y="23"/>
                  </a:lnTo>
                  <a:lnTo>
                    <a:pt x="12" y="12"/>
                  </a:lnTo>
                  <a:lnTo>
                    <a:pt x="0" y="0"/>
                  </a:lnTo>
                  <a:close/>
                </a:path>
              </a:pathLst>
            </a:custGeom>
            <a:solidFill>
              <a:srgbClr val="13151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9299" name="Freeform 211"/>
            <p:cNvSpPr>
              <a:spLocks/>
            </p:cNvSpPr>
            <p:nvPr/>
          </p:nvSpPr>
          <p:spPr bwMode="auto">
            <a:xfrm>
              <a:off x="4027" y="2314"/>
              <a:ext cx="20" cy="5"/>
            </a:xfrm>
            <a:custGeom>
              <a:avLst/>
              <a:gdLst>
                <a:gd name="T0" fmla="*/ 0 w 122"/>
                <a:gd name="T1" fmla="*/ 0 h 26"/>
                <a:gd name="T2" fmla="*/ 0 w 122"/>
                <a:gd name="T3" fmla="*/ 0 h 26"/>
                <a:gd name="T4" fmla="*/ 0 w 122"/>
                <a:gd name="T5" fmla="*/ 0 h 26"/>
                <a:gd name="T6" fmla="*/ 0 w 122"/>
                <a:gd name="T7" fmla="*/ 0 h 26"/>
                <a:gd name="T8" fmla="*/ 0 w 122"/>
                <a:gd name="T9" fmla="*/ 0 h 26"/>
                <a:gd name="T10" fmla="*/ 0 w 122"/>
                <a:gd name="T11" fmla="*/ 0 h 26"/>
                <a:gd name="T12" fmla="*/ 0 w 122"/>
                <a:gd name="T13" fmla="*/ 0 h 26"/>
                <a:gd name="T14" fmla="*/ 0 w 122"/>
                <a:gd name="T15" fmla="*/ 0 h 26"/>
                <a:gd name="T16" fmla="*/ 0 w 122"/>
                <a:gd name="T17" fmla="*/ 0 h 26"/>
                <a:gd name="T18" fmla="*/ 0 w 122"/>
                <a:gd name="T19" fmla="*/ 0 h 26"/>
                <a:gd name="T20" fmla="*/ 0 w 122"/>
                <a:gd name="T21" fmla="*/ 0 h 26"/>
                <a:gd name="T22" fmla="*/ 0 w 122"/>
                <a:gd name="T23" fmla="*/ 0 h 26"/>
                <a:gd name="T24" fmla="*/ 0 w 122"/>
                <a:gd name="T25" fmla="*/ 0 h 26"/>
                <a:gd name="T26" fmla="*/ 0 w 122"/>
                <a:gd name="T27" fmla="*/ 0 h 26"/>
                <a:gd name="T28" fmla="*/ 0 w 122"/>
                <a:gd name="T29" fmla="*/ 0 h 2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22"/>
                <a:gd name="T46" fmla="*/ 0 h 26"/>
                <a:gd name="T47" fmla="*/ 122 w 122"/>
                <a:gd name="T48" fmla="*/ 26 h 2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22" h="26">
                  <a:moveTo>
                    <a:pt x="13" y="0"/>
                  </a:moveTo>
                  <a:lnTo>
                    <a:pt x="24" y="0"/>
                  </a:lnTo>
                  <a:lnTo>
                    <a:pt x="45" y="3"/>
                  </a:lnTo>
                  <a:lnTo>
                    <a:pt x="74" y="5"/>
                  </a:lnTo>
                  <a:lnTo>
                    <a:pt x="114" y="2"/>
                  </a:lnTo>
                  <a:lnTo>
                    <a:pt x="122" y="9"/>
                  </a:lnTo>
                  <a:lnTo>
                    <a:pt x="120" y="14"/>
                  </a:lnTo>
                  <a:lnTo>
                    <a:pt x="115" y="17"/>
                  </a:lnTo>
                  <a:lnTo>
                    <a:pt x="71" y="25"/>
                  </a:lnTo>
                  <a:lnTo>
                    <a:pt x="23" y="26"/>
                  </a:lnTo>
                  <a:lnTo>
                    <a:pt x="10" y="23"/>
                  </a:lnTo>
                  <a:lnTo>
                    <a:pt x="2" y="18"/>
                  </a:lnTo>
                  <a:lnTo>
                    <a:pt x="0" y="9"/>
                  </a:lnTo>
                  <a:lnTo>
                    <a:pt x="4" y="3"/>
                  </a:lnTo>
                  <a:lnTo>
                    <a:pt x="13" y="0"/>
                  </a:lnTo>
                  <a:close/>
                </a:path>
              </a:pathLst>
            </a:custGeom>
            <a:solidFill>
              <a:srgbClr val="13151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9300" name="Freeform 212"/>
            <p:cNvSpPr>
              <a:spLocks/>
            </p:cNvSpPr>
            <p:nvPr/>
          </p:nvSpPr>
          <p:spPr bwMode="auto">
            <a:xfrm>
              <a:off x="4023" y="2304"/>
              <a:ext cx="12" cy="5"/>
            </a:xfrm>
            <a:custGeom>
              <a:avLst/>
              <a:gdLst>
                <a:gd name="T0" fmla="*/ 0 w 74"/>
                <a:gd name="T1" fmla="*/ 0 h 28"/>
                <a:gd name="T2" fmla="*/ 0 w 74"/>
                <a:gd name="T3" fmla="*/ 0 h 28"/>
                <a:gd name="T4" fmla="*/ 0 w 74"/>
                <a:gd name="T5" fmla="*/ 0 h 28"/>
                <a:gd name="T6" fmla="*/ 0 w 74"/>
                <a:gd name="T7" fmla="*/ 0 h 28"/>
                <a:gd name="T8" fmla="*/ 0 w 74"/>
                <a:gd name="T9" fmla="*/ 0 h 28"/>
                <a:gd name="T10" fmla="*/ 0 w 74"/>
                <a:gd name="T11" fmla="*/ 0 h 28"/>
                <a:gd name="T12" fmla="*/ 0 w 74"/>
                <a:gd name="T13" fmla="*/ 0 h 28"/>
                <a:gd name="T14" fmla="*/ 0 w 74"/>
                <a:gd name="T15" fmla="*/ 0 h 28"/>
                <a:gd name="T16" fmla="*/ 0 w 74"/>
                <a:gd name="T17" fmla="*/ 0 h 28"/>
                <a:gd name="T18" fmla="*/ 0 w 74"/>
                <a:gd name="T19" fmla="*/ 0 h 2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74"/>
                <a:gd name="T31" fmla="*/ 0 h 28"/>
                <a:gd name="T32" fmla="*/ 74 w 74"/>
                <a:gd name="T33" fmla="*/ 28 h 2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74" h="28">
                  <a:moveTo>
                    <a:pt x="6" y="0"/>
                  </a:moveTo>
                  <a:lnTo>
                    <a:pt x="22" y="2"/>
                  </a:lnTo>
                  <a:lnTo>
                    <a:pt x="67" y="8"/>
                  </a:lnTo>
                  <a:lnTo>
                    <a:pt x="74" y="15"/>
                  </a:lnTo>
                  <a:lnTo>
                    <a:pt x="66" y="22"/>
                  </a:lnTo>
                  <a:lnTo>
                    <a:pt x="33" y="26"/>
                  </a:lnTo>
                  <a:lnTo>
                    <a:pt x="10" y="28"/>
                  </a:lnTo>
                  <a:lnTo>
                    <a:pt x="0" y="12"/>
                  </a:lnTo>
                  <a:lnTo>
                    <a:pt x="0" y="3"/>
                  </a:lnTo>
                  <a:lnTo>
                    <a:pt x="6" y="0"/>
                  </a:lnTo>
                  <a:close/>
                </a:path>
              </a:pathLst>
            </a:custGeom>
            <a:solidFill>
              <a:srgbClr val="13151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9301" name="Freeform 213"/>
            <p:cNvSpPr>
              <a:spLocks/>
            </p:cNvSpPr>
            <p:nvPr/>
          </p:nvSpPr>
          <p:spPr bwMode="auto">
            <a:xfrm>
              <a:off x="3878" y="2284"/>
              <a:ext cx="38" cy="13"/>
            </a:xfrm>
            <a:custGeom>
              <a:avLst/>
              <a:gdLst>
                <a:gd name="T0" fmla="*/ 0 w 227"/>
                <a:gd name="T1" fmla="*/ 0 h 77"/>
                <a:gd name="T2" fmla="*/ 0 w 227"/>
                <a:gd name="T3" fmla="*/ 0 h 77"/>
                <a:gd name="T4" fmla="*/ 0 w 227"/>
                <a:gd name="T5" fmla="*/ 0 h 77"/>
                <a:gd name="T6" fmla="*/ 0 w 227"/>
                <a:gd name="T7" fmla="*/ 0 h 77"/>
                <a:gd name="T8" fmla="*/ 0 w 227"/>
                <a:gd name="T9" fmla="*/ 0 h 77"/>
                <a:gd name="T10" fmla="*/ 0 w 227"/>
                <a:gd name="T11" fmla="*/ 0 h 77"/>
                <a:gd name="T12" fmla="*/ 0 w 227"/>
                <a:gd name="T13" fmla="*/ 0 h 77"/>
                <a:gd name="T14" fmla="*/ 0 w 227"/>
                <a:gd name="T15" fmla="*/ 0 h 77"/>
                <a:gd name="T16" fmla="*/ 0 w 227"/>
                <a:gd name="T17" fmla="*/ 0 h 77"/>
                <a:gd name="T18" fmla="*/ 0 w 227"/>
                <a:gd name="T19" fmla="*/ 0 h 77"/>
                <a:gd name="T20" fmla="*/ 0 w 227"/>
                <a:gd name="T21" fmla="*/ 0 h 77"/>
                <a:gd name="T22" fmla="*/ 0 w 227"/>
                <a:gd name="T23" fmla="*/ 0 h 77"/>
                <a:gd name="T24" fmla="*/ 0 w 227"/>
                <a:gd name="T25" fmla="*/ 0 h 77"/>
                <a:gd name="T26" fmla="*/ 0 w 227"/>
                <a:gd name="T27" fmla="*/ 0 h 77"/>
                <a:gd name="T28" fmla="*/ 0 w 227"/>
                <a:gd name="T29" fmla="*/ 0 h 77"/>
                <a:gd name="T30" fmla="*/ 0 w 227"/>
                <a:gd name="T31" fmla="*/ 0 h 77"/>
                <a:gd name="T32" fmla="*/ 0 w 227"/>
                <a:gd name="T33" fmla="*/ 0 h 77"/>
                <a:gd name="T34" fmla="*/ 0 w 227"/>
                <a:gd name="T35" fmla="*/ 0 h 77"/>
                <a:gd name="T36" fmla="*/ 0 w 227"/>
                <a:gd name="T37" fmla="*/ 0 h 77"/>
                <a:gd name="T38" fmla="*/ 0 w 227"/>
                <a:gd name="T39" fmla="*/ 0 h 77"/>
                <a:gd name="T40" fmla="*/ 0 w 227"/>
                <a:gd name="T41" fmla="*/ 0 h 77"/>
                <a:gd name="T42" fmla="*/ 0 w 227"/>
                <a:gd name="T43" fmla="*/ 0 h 77"/>
                <a:gd name="T44" fmla="*/ 0 w 227"/>
                <a:gd name="T45" fmla="*/ 0 h 77"/>
                <a:gd name="T46" fmla="*/ 0 w 227"/>
                <a:gd name="T47" fmla="*/ 0 h 77"/>
                <a:gd name="T48" fmla="*/ 0 w 227"/>
                <a:gd name="T49" fmla="*/ 0 h 77"/>
                <a:gd name="T50" fmla="*/ 0 w 227"/>
                <a:gd name="T51" fmla="*/ 0 h 77"/>
                <a:gd name="T52" fmla="*/ 0 w 227"/>
                <a:gd name="T53" fmla="*/ 0 h 77"/>
                <a:gd name="T54" fmla="*/ 0 w 227"/>
                <a:gd name="T55" fmla="*/ 0 h 77"/>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227"/>
                <a:gd name="T85" fmla="*/ 0 h 77"/>
                <a:gd name="T86" fmla="*/ 227 w 227"/>
                <a:gd name="T87" fmla="*/ 77 h 77"/>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227" h="77">
                  <a:moveTo>
                    <a:pt x="12" y="3"/>
                  </a:moveTo>
                  <a:lnTo>
                    <a:pt x="21" y="14"/>
                  </a:lnTo>
                  <a:lnTo>
                    <a:pt x="29" y="24"/>
                  </a:lnTo>
                  <a:lnTo>
                    <a:pt x="45" y="42"/>
                  </a:lnTo>
                  <a:lnTo>
                    <a:pt x="55" y="48"/>
                  </a:lnTo>
                  <a:lnTo>
                    <a:pt x="65" y="54"/>
                  </a:lnTo>
                  <a:lnTo>
                    <a:pt x="91" y="60"/>
                  </a:lnTo>
                  <a:lnTo>
                    <a:pt x="122" y="59"/>
                  </a:lnTo>
                  <a:lnTo>
                    <a:pt x="148" y="49"/>
                  </a:lnTo>
                  <a:lnTo>
                    <a:pt x="176" y="36"/>
                  </a:lnTo>
                  <a:lnTo>
                    <a:pt x="190" y="29"/>
                  </a:lnTo>
                  <a:lnTo>
                    <a:pt x="204" y="22"/>
                  </a:lnTo>
                  <a:lnTo>
                    <a:pt x="217" y="21"/>
                  </a:lnTo>
                  <a:lnTo>
                    <a:pt x="225" y="26"/>
                  </a:lnTo>
                  <a:lnTo>
                    <a:pt x="227" y="34"/>
                  </a:lnTo>
                  <a:lnTo>
                    <a:pt x="220" y="42"/>
                  </a:lnTo>
                  <a:lnTo>
                    <a:pt x="203" y="48"/>
                  </a:lnTo>
                  <a:lnTo>
                    <a:pt x="187" y="56"/>
                  </a:lnTo>
                  <a:lnTo>
                    <a:pt x="171" y="63"/>
                  </a:lnTo>
                  <a:lnTo>
                    <a:pt x="155" y="69"/>
                  </a:lnTo>
                  <a:lnTo>
                    <a:pt x="123" y="77"/>
                  </a:lnTo>
                  <a:lnTo>
                    <a:pt x="88" y="77"/>
                  </a:lnTo>
                  <a:lnTo>
                    <a:pt x="59" y="69"/>
                  </a:lnTo>
                  <a:lnTo>
                    <a:pt x="36" y="56"/>
                  </a:lnTo>
                  <a:lnTo>
                    <a:pt x="18" y="35"/>
                  </a:lnTo>
                  <a:lnTo>
                    <a:pt x="0" y="11"/>
                  </a:lnTo>
                  <a:lnTo>
                    <a:pt x="2" y="0"/>
                  </a:lnTo>
                  <a:lnTo>
                    <a:pt x="12" y="3"/>
                  </a:lnTo>
                  <a:close/>
                </a:path>
              </a:pathLst>
            </a:custGeom>
            <a:solidFill>
              <a:srgbClr val="13151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9302" name="Freeform 214"/>
            <p:cNvSpPr>
              <a:spLocks/>
            </p:cNvSpPr>
            <p:nvPr/>
          </p:nvSpPr>
          <p:spPr bwMode="auto">
            <a:xfrm>
              <a:off x="3885" y="2280"/>
              <a:ext cx="31" cy="9"/>
            </a:xfrm>
            <a:custGeom>
              <a:avLst/>
              <a:gdLst>
                <a:gd name="T0" fmla="*/ 0 w 185"/>
                <a:gd name="T1" fmla="*/ 0 h 54"/>
                <a:gd name="T2" fmla="*/ 0 w 185"/>
                <a:gd name="T3" fmla="*/ 0 h 54"/>
                <a:gd name="T4" fmla="*/ 0 w 185"/>
                <a:gd name="T5" fmla="*/ 0 h 54"/>
                <a:gd name="T6" fmla="*/ 0 w 185"/>
                <a:gd name="T7" fmla="*/ 0 h 54"/>
                <a:gd name="T8" fmla="*/ 0 w 185"/>
                <a:gd name="T9" fmla="*/ 0 h 54"/>
                <a:gd name="T10" fmla="*/ 0 w 185"/>
                <a:gd name="T11" fmla="*/ 0 h 54"/>
                <a:gd name="T12" fmla="*/ 0 w 185"/>
                <a:gd name="T13" fmla="*/ 0 h 54"/>
                <a:gd name="T14" fmla="*/ 0 w 185"/>
                <a:gd name="T15" fmla="*/ 0 h 54"/>
                <a:gd name="T16" fmla="*/ 0 w 185"/>
                <a:gd name="T17" fmla="*/ 0 h 54"/>
                <a:gd name="T18" fmla="*/ 0 w 185"/>
                <a:gd name="T19" fmla="*/ 0 h 54"/>
                <a:gd name="T20" fmla="*/ 0 w 185"/>
                <a:gd name="T21" fmla="*/ 0 h 54"/>
                <a:gd name="T22" fmla="*/ 0 w 185"/>
                <a:gd name="T23" fmla="*/ 0 h 54"/>
                <a:gd name="T24" fmla="*/ 0 w 185"/>
                <a:gd name="T25" fmla="*/ 0 h 54"/>
                <a:gd name="T26" fmla="*/ 0 w 185"/>
                <a:gd name="T27" fmla="*/ 0 h 54"/>
                <a:gd name="T28" fmla="*/ 0 w 185"/>
                <a:gd name="T29" fmla="*/ 0 h 54"/>
                <a:gd name="T30" fmla="*/ 0 w 185"/>
                <a:gd name="T31" fmla="*/ 0 h 54"/>
                <a:gd name="T32" fmla="*/ 0 w 185"/>
                <a:gd name="T33" fmla="*/ 0 h 54"/>
                <a:gd name="T34" fmla="*/ 0 w 185"/>
                <a:gd name="T35" fmla="*/ 0 h 5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85"/>
                <a:gd name="T55" fmla="*/ 0 h 54"/>
                <a:gd name="T56" fmla="*/ 185 w 185"/>
                <a:gd name="T57" fmla="*/ 54 h 54"/>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85" h="54">
                  <a:moveTo>
                    <a:pt x="5" y="18"/>
                  </a:moveTo>
                  <a:lnTo>
                    <a:pt x="38" y="9"/>
                  </a:lnTo>
                  <a:lnTo>
                    <a:pt x="69" y="2"/>
                  </a:lnTo>
                  <a:lnTo>
                    <a:pt x="98" y="0"/>
                  </a:lnTo>
                  <a:lnTo>
                    <a:pt x="130" y="6"/>
                  </a:lnTo>
                  <a:lnTo>
                    <a:pt x="143" y="14"/>
                  </a:lnTo>
                  <a:lnTo>
                    <a:pt x="157" y="23"/>
                  </a:lnTo>
                  <a:lnTo>
                    <a:pt x="169" y="32"/>
                  </a:lnTo>
                  <a:lnTo>
                    <a:pt x="183" y="42"/>
                  </a:lnTo>
                  <a:lnTo>
                    <a:pt x="185" y="52"/>
                  </a:lnTo>
                  <a:lnTo>
                    <a:pt x="174" y="54"/>
                  </a:lnTo>
                  <a:lnTo>
                    <a:pt x="121" y="25"/>
                  </a:lnTo>
                  <a:lnTo>
                    <a:pt x="92" y="20"/>
                  </a:lnTo>
                  <a:lnTo>
                    <a:pt x="65" y="21"/>
                  </a:lnTo>
                  <a:lnTo>
                    <a:pt x="8" y="32"/>
                  </a:lnTo>
                  <a:lnTo>
                    <a:pt x="0" y="26"/>
                  </a:lnTo>
                  <a:lnTo>
                    <a:pt x="1" y="21"/>
                  </a:lnTo>
                  <a:lnTo>
                    <a:pt x="5" y="18"/>
                  </a:lnTo>
                  <a:close/>
                </a:path>
              </a:pathLst>
            </a:custGeom>
            <a:solidFill>
              <a:srgbClr val="13151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9303" name="Freeform 215"/>
            <p:cNvSpPr>
              <a:spLocks/>
            </p:cNvSpPr>
            <p:nvPr/>
          </p:nvSpPr>
          <p:spPr bwMode="auto">
            <a:xfrm>
              <a:off x="3861" y="2297"/>
              <a:ext cx="50" cy="38"/>
            </a:xfrm>
            <a:custGeom>
              <a:avLst/>
              <a:gdLst>
                <a:gd name="T0" fmla="*/ 0 w 300"/>
                <a:gd name="T1" fmla="*/ 0 h 229"/>
                <a:gd name="T2" fmla="*/ 0 w 300"/>
                <a:gd name="T3" fmla="*/ 0 h 229"/>
                <a:gd name="T4" fmla="*/ 0 w 300"/>
                <a:gd name="T5" fmla="*/ 0 h 229"/>
                <a:gd name="T6" fmla="*/ 0 w 300"/>
                <a:gd name="T7" fmla="*/ 0 h 229"/>
                <a:gd name="T8" fmla="*/ 0 w 300"/>
                <a:gd name="T9" fmla="*/ 0 h 229"/>
                <a:gd name="T10" fmla="*/ 0 w 300"/>
                <a:gd name="T11" fmla="*/ 0 h 229"/>
                <a:gd name="T12" fmla="*/ 0 w 300"/>
                <a:gd name="T13" fmla="*/ 0 h 229"/>
                <a:gd name="T14" fmla="*/ 0 w 300"/>
                <a:gd name="T15" fmla="*/ 0 h 229"/>
                <a:gd name="T16" fmla="*/ 0 w 300"/>
                <a:gd name="T17" fmla="*/ 0 h 229"/>
                <a:gd name="T18" fmla="*/ 0 w 300"/>
                <a:gd name="T19" fmla="*/ 0 h 229"/>
                <a:gd name="T20" fmla="*/ 0 w 300"/>
                <a:gd name="T21" fmla="*/ 0 h 229"/>
                <a:gd name="T22" fmla="*/ 0 w 300"/>
                <a:gd name="T23" fmla="*/ 0 h 229"/>
                <a:gd name="T24" fmla="*/ 0 w 300"/>
                <a:gd name="T25" fmla="*/ 0 h 229"/>
                <a:gd name="T26" fmla="*/ 0 w 300"/>
                <a:gd name="T27" fmla="*/ 0 h 229"/>
                <a:gd name="T28" fmla="*/ 0 w 300"/>
                <a:gd name="T29" fmla="*/ 0 h 229"/>
                <a:gd name="T30" fmla="*/ 0 w 300"/>
                <a:gd name="T31" fmla="*/ 0 h 229"/>
                <a:gd name="T32" fmla="*/ 0 w 300"/>
                <a:gd name="T33" fmla="*/ 0 h 229"/>
                <a:gd name="T34" fmla="*/ 0 w 300"/>
                <a:gd name="T35" fmla="*/ 0 h 229"/>
                <a:gd name="T36" fmla="*/ 0 w 300"/>
                <a:gd name="T37" fmla="*/ 0 h 229"/>
                <a:gd name="T38" fmla="*/ 0 w 300"/>
                <a:gd name="T39" fmla="*/ 0 h 229"/>
                <a:gd name="T40" fmla="*/ 0 w 300"/>
                <a:gd name="T41" fmla="*/ 0 h 229"/>
                <a:gd name="T42" fmla="*/ 0 w 300"/>
                <a:gd name="T43" fmla="*/ 0 h 229"/>
                <a:gd name="T44" fmla="*/ 0 w 300"/>
                <a:gd name="T45" fmla="*/ 0 h 229"/>
                <a:gd name="T46" fmla="*/ 0 w 300"/>
                <a:gd name="T47" fmla="*/ 0 h 229"/>
                <a:gd name="T48" fmla="*/ 0 w 300"/>
                <a:gd name="T49" fmla="*/ 0 h 229"/>
                <a:gd name="T50" fmla="*/ 0 w 300"/>
                <a:gd name="T51" fmla="*/ 0 h 229"/>
                <a:gd name="T52" fmla="*/ 0 w 300"/>
                <a:gd name="T53" fmla="*/ 0 h 229"/>
                <a:gd name="T54" fmla="*/ 0 w 300"/>
                <a:gd name="T55" fmla="*/ 0 h 229"/>
                <a:gd name="T56" fmla="*/ 0 w 300"/>
                <a:gd name="T57" fmla="*/ 0 h 229"/>
                <a:gd name="T58" fmla="*/ 0 w 300"/>
                <a:gd name="T59" fmla="*/ 0 h 229"/>
                <a:gd name="T60" fmla="*/ 0 w 300"/>
                <a:gd name="T61" fmla="*/ 0 h 229"/>
                <a:gd name="T62" fmla="*/ 0 w 300"/>
                <a:gd name="T63" fmla="*/ 0 h 229"/>
                <a:gd name="T64" fmla="*/ 0 w 300"/>
                <a:gd name="T65" fmla="*/ 0 h 229"/>
                <a:gd name="T66" fmla="*/ 0 w 300"/>
                <a:gd name="T67" fmla="*/ 0 h 229"/>
                <a:gd name="T68" fmla="*/ 0 w 300"/>
                <a:gd name="T69" fmla="*/ 0 h 229"/>
                <a:gd name="T70" fmla="*/ 0 w 300"/>
                <a:gd name="T71" fmla="*/ 0 h 229"/>
                <a:gd name="T72" fmla="*/ 0 w 300"/>
                <a:gd name="T73" fmla="*/ 0 h 229"/>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300"/>
                <a:gd name="T112" fmla="*/ 0 h 229"/>
                <a:gd name="T113" fmla="*/ 300 w 300"/>
                <a:gd name="T114" fmla="*/ 229 h 229"/>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300" h="229">
                  <a:moveTo>
                    <a:pt x="10" y="0"/>
                  </a:moveTo>
                  <a:lnTo>
                    <a:pt x="32" y="7"/>
                  </a:lnTo>
                  <a:lnTo>
                    <a:pt x="52" y="13"/>
                  </a:lnTo>
                  <a:lnTo>
                    <a:pt x="89" y="26"/>
                  </a:lnTo>
                  <a:lnTo>
                    <a:pt x="124" y="42"/>
                  </a:lnTo>
                  <a:lnTo>
                    <a:pt x="141" y="53"/>
                  </a:lnTo>
                  <a:lnTo>
                    <a:pt x="158" y="67"/>
                  </a:lnTo>
                  <a:lnTo>
                    <a:pt x="176" y="89"/>
                  </a:lnTo>
                  <a:lnTo>
                    <a:pt x="192" y="109"/>
                  </a:lnTo>
                  <a:lnTo>
                    <a:pt x="209" y="128"/>
                  </a:lnTo>
                  <a:lnTo>
                    <a:pt x="229" y="147"/>
                  </a:lnTo>
                  <a:lnTo>
                    <a:pt x="247" y="165"/>
                  </a:lnTo>
                  <a:lnTo>
                    <a:pt x="262" y="184"/>
                  </a:lnTo>
                  <a:lnTo>
                    <a:pt x="278" y="200"/>
                  </a:lnTo>
                  <a:lnTo>
                    <a:pt x="299" y="217"/>
                  </a:lnTo>
                  <a:lnTo>
                    <a:pt x="300" y="227"/>
                  </a:lnTo>
                  <a:lnTo>
                    <a:pt x="290" y="229"/>
                  </a:lnTo>
                  <a:lnTo>
                    <a:pt x="278" y="220"/>
                  </a:lnTo>
                  <a:lnTo>
                    <a:pt x="268" y="214"/>
                  </a:lnTo>
                  <a:lnTo>
                    <a:pt x="249" y="200"/>
                  </a:lnTo>
                  <a:lnTo>
                    <a:pt x="229" y="186"/>
                  </a:lnTo>
                  <a:lnTo>
                    <a:pt x="211" y="167"/>
                  </a:lnTo>
                  <a:lnTo>
                    <a:pt x="189" y="149"/>
                  </a:lnTo>
                  <a:lnTo>
                    <a:pt x="172" y="129"/>
                  </a:lnTo>
                  <a:lnTo>
                    <a:pt x="156" y="110"/>
                  </a:lnTo>
                  <a:lnTo>
                    <a:pt x="138" y="87"/>
                  </a:lnTo>
                  <a:lnTo>
                    <a:pt x="122" y="73"/>
                  </a:lnTo>
                  <a:lnTo>
                    <a:pt x="107" y="62"/>
                  </a:lnTo>
                  <a:lnTo>
                    <a:pt x="91" y="52"/>
                  </a:lnTo>
                  <a:lnTo>
                    <a:pt x="76" y="43"/>
                  </a:lnTo>
                  <a:lnTo>
                    <a:pt x="60" y="35"/>
                  </a:lnTo>
                  <a:lnTo>
                    <a:pt x="43" y="28"/>
                  </a:lnTo>
                  <a:lnTo>
                    <a:pt x="24" y="21"/>
                  </a:lnTo>
                  <a:lnTo>
                    <a:pt x="4" y="13"/>
                  </a:lnTo>
                  <a:lnTo>
                    <a:pt x="0" y="4"/>
                  </a:lnTo>
                  <a:lnTo>
                    <a:pt x="3" y="0"/>
                  </a:lnTo>
                  <a:lnTo>
                    <a:pt x="10" y="0"/>
                  </a:lnTo>
                  <a:close/>
                </a:path>
              </a:pathLst>
            </a:custGeom>
            <a:solidFill>
              <a:srgbClr val="13151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9304" name="Freeform 216"/>
            <p:cNvSpPr>
              <a:spLocks/>
            </p:cNvSpPr>
            <p:nvPr/>
          </p:nvSpPr>
          <p:spPr bwMode="auto">
            <a:xfrm>
              <a:off x="3867" y="2308"/>
              <a:ext cx="31" cy="27"/>
            </a:xfrm>
            <a:custGeom>
              <a:avLst/>
              <a:gdLst>
                <a:gd name="T0" fmla="*/ 0 w 185"/>
                <a:gd name="T1" fmla="*/ 0 h 162"/>
                <a:gd name="T2" fmla="*/ 0 w 185"/>
                <a:gd name="T3" fmla="*/ 0 h 162"/>
                <a:gd name="T4" fmla="*/ 0 w 185"/>
                <a:gd name="T5" fmla="*/ 0 h 162"/>
                <a:gd name="T6" fmla="*/ 0 w 185"/>
                <a:gd name="T7" fmla="*/ 0 h 162"/>
                <a:gd name="T8" fmla="*/ 0 w 185"/>
                <a:gd name="T9" fmla="*/ 0 h 162"/>
                <a:gd name="T10" fmla="*/ 0 w 185"/>
                <a:gd name="T11" fmla="*/ 0 h 162"/>
                <a:gd name="T12" fmla="*/ 0 w 185"/>
                <a:gd name="T13" fmla="*/ 0 h 162"/>
                <a:gd name="T14" fmla="*/ 0 w 185"/>
                <a:gd name="T15" fmla="*/ 0 h 162"/>
                <a:gd name="T16" fmla="*/ 0 w 185"/>
                <a:gd name="T17" fmla="*/ 0 h 162"/>
                <a:gd name="T18" fmla="*/ 0 w 185"/>
                <a:gd name="T19" fmla="*/ 0 h 162"/>
                <a:gd name="T20" fmla="*/ 0 w 185"/>
                <a:gd name="T21" fmla="*/ 0 h 162"/>
                <a:gd name="T22" fmla="*/ 0 w 185"/>
                <a:gd name="T23" fmla="*/ 0 h 162"/>
                <a:gd name="T24" fmla="*/ 0 w 185"/>
                <a:gd name="T25" fmla="*/ 0 h 162"/>
                <a:gd name="T26" fmla="*/ 0 w 185"/>
                <a:gd name="T27" fmla="*/ 0 h 162"/>
                <a:gd name="T28" fmla="*/ 0 w 185"/>
                <a:gd name="T29" fmla="*/ 0 h 162"/>
                <a:gd name="T30" fmla="*/ 0 w 185"/>
                <a:gd name="T31" fmla="*/ 0 h 162"/>
                <a:gd name="T32" fmla="*/ 0 w 185"/>
                <a:gd name="T33" fmla="*/ 0 h 162"/>
                <a:gd name="T34" fmla="*/ 0 w 185"/>
                <a:gd name="T35" fmla="*/ 0 h 162"/>
                <a:gd name="T36" fmla="*/ 0 w 185"/>
                <a:gd name="T37" fmla="*/ 0 h 162"/>
                <a:gd name="T38" fmla="*/ 0 w 185"/>
                <a:gd name="T39" fmla="*/ 0 h 162"/>
                <a:gd name="T40" fmla="*/ 0 w 185"/>
                <a:gd name="T41" fmla="*/ 0 h 162"/>
                <a:gd name="T42" fmla="*/ 0 w 185"/>
                <a:gd name="T43" fmla="*/ 0 h 162"/>
                <a:gd name="T44" fmla="*/ 0 w 185"/>
                <a:gd name="T45" fmla="*/ 0 h 162"/>
                <a:gd name="T46" fmla="*/ 0 w 185"/>
                <a:gd name="T47" fmla="*/ 0 h 162"/>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85"/>
                <a:gd name="T73" fmla="*/ 0 h 162"/>
                <a:gd name="T74" fmla="*/ 185 w 185"/>
                <a:gd name="T75" fmla="*/ 162 h 162"/>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85" h="162">
                  <a:moveTo>
                    <a:pt x="9" y="0"/>
                  </a:moveTo>
                  <a:lnTo>
                    <a:pt x="40" y="12"/>
                  </a:lnTo>
                  <a:lnTo>
                    <a:pt x="63" y="29"/>
                  </a:lnTo>
                  <a:lnTo>
                    <a:pt x="84" y="52"/>
                  </a:lnTo>
                  <a:lnTo>
                    <a:pt x="95" y="65"/>
                  </a:lnTo>
                  <a:lnTo>
                    <a:pt x="104" y="78"/>
                  </a:lnTo>
                  <a:lnTo>
                    <a:pt x="117" y="93"/>
                  </a:lnTo>
                  <a:lnTo>
                    <a:pt x="131" y="104"/>
                  </a:lnTo>
                  <a:lnTo>
                    <a:pt x="183" y="150"/>
                  </a:lnTo>
                  <a:lnTo>
                    <a:pt x="185" y="161"/>
                  </a:lnTo>
                  <a:lnTo>
                    <a:pt x="175" y="162"/>
                  </a:lnTo>
                  <a:lnTo>
                    <a:pt x="117" y="122"/>
                  </a:lnTo>
                  <a:lnTo>
                    <a:pt x="86" y="93"/>
                  </a:lnTo>
                  <a:lnTo>
                    <a:pt x="77" y="79"/>
                  </a:lnTo>
                  <a:lnTo>
                    <a:pt x="68" y="67"/>
                  </a:lnTo>
                  <a:lnTo>
                    <a:pt x="59" y="55"/>
                  </a:lnTo>
                  <a:lnTo>
                    <a:pt x="52" y="44"/>
                  </a:lnTo>
                  <a:lnTo>
                    <a:pt x="42" y="34"/>
                  </a:lnTo>
                  <a:lnTo>
                    <a:pt x="32" y="27"/>
                  </a:lnTo>
                  <a:lnTo>
                    <a:pt x="20" y="19"/>
                  </a:lnTo>
                  <a:lnTo>
                    <a:pt x="6" y="14"/>
                  </a:lnTo>
                  <a:lnTo>
                    <a:pt x="0" y="6"/>
                  </a:lnTo>
                  <a:lnTo>
                    <a:pt x="4" y="1"/>
                  </a:lnTo>
                  <a:lnTo>
                    <a:pt x="9" y="0"/>
                  </a:lnTo>
                  <a:close/>
                </a:path>
              </a:pathLst>
            </a:custGeom>
            <a:solidFill>
              <a:srgbClr val="13151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9305" name="Freeform 217"/>
            <p:cNvSpPr>
              <a:spLocks/>
            </p:cNvSpPr>
            <p:nvPr/>
          </p:nvSpPr>
          <p:spPr bwMode="auto">
            <a:xfrm>
              <a:off x="3955" y="2342"/>
              <a:ext cx="33" cy="8"/>
            </a:xfrm>
            <a:custGeom>
              <a:avLst/>
              <a:gdLst>
                <a:gd name="T0" fmla="*/ 0 w 200"/>
                <a:gd name="T1" fmla="*/ 0 h 48"/>
                <a:gd name="T2" fmla="*/ 0 w 200"/>
                <a:gd name="T3" fmla="*/ 0 h 48"/>
                <a:gd name="T4" fmla="*/ 0 w 200"/>
                <a:gd name="T5" fmla="*/ 0 h 48"/>
                <a:gd name="T6" fmla="*/ 0 w 200"/>
                <a:gd name="T7" fmla="*/ 0 h 48"/>
                <a:gd name="T8" fmla="*/ 0 w 200"/>
                <a:gd name="T9" fmla="*/ 0 h 48"/>
                <a:gd name="T10" fmla="*/ 0 w 200"/>
                <a:gd name="T11" fmla="*/ 0 h 48"/>
                <a:gd name="T12" fmla="*/ 0 w 200"/>
                <a:gd name="T13" fmla="*/ 0 h 48"/>
                <a:gd name="T14" fmla="*/ 0 w 200"/>
                <a:gd name="T15" fmla="*/ 0 h 48"/>
                <a:gd name="T16" fmla="*/ 0 w 200"/>
                <a:gd name="T17" fmla="*/ 0 h 48"/>
                <a:gd name="T18" fmla="*/ 0 w 200"/>
                <a:gd name="T19" fmla="*/ 0 h 48"/>
                <a:gd name="T20" fmla="*/ 0 w 200"/>
                <a:gd name="T21" fmla="*/ 0 h 48"/>
                <a:gd name="T22" fmla="*/ 0 w 200"/>
                <a:gd name="T23" fmla="*/ 0 h 48"/>
                <a:gd name="T24" fmla="*/ 0 w 200"/>
                <a:gd name="T25" fmla="*/ 0 h 48"/>
                <a:gd name="T26" fmla="*/ 0 w 200"/>
                <a:gd name="T27" fmla="*/ 0 h 48"/>
                <a:gd name="T28" fmla="*/ 0 w 200"/>
                <a:gd name="T29" fmla="*/ 0 h 48"/>
                <a:gd name="T30" fmla="*/ 0 w 200"/>
                <a:gd name="T31" fmla="*/ 0 h 4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00"/>
                <a:gd name="T49" fmla="*/ 0 h 48"/>
                <a:gd name="T50" fmla="*/ 200 w 200"/>
                <a:gd name="T51" fmla="*/ 48 h 48"/>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00" h="48">
                  <a:moveTo>
                    <a:pt x="4" y="35"/>
                  </a:moveTo>
                  <a:lnTo>
                    <a:pt x="23" y="27"/>
                  </a:lnTo>
                  <a:lnTo>
                    <a:pt x="39" y="21"/>
                  </a:lnTo>
                  <a:lnTo>
                    <a:pt x="70" y="13"/>
                  </a:lnTo>
                  <a:lnTo>
                    <a:pt x="101" y="7"/>
                  </a:lnTo>
                  <a:lnTo>
                    <a:pt x="137" y="5"/>
                  </a:lnTo>
                  <a:lnTo>
                    <a:pt x="189" y="0"/>
                  </a:lnTo>
                  <a:lnTo>
                    <a:pt x="196" y="1"/>
                  </a:lnTo>
                  <a:lnTo>
                    <a:pt x="200" y="7"/>
                  </a:lnTo>
                  <a:lnTo>
                    <a:pt x="198" y="14"/>
                  </a:lnTo>
                  <a:lnTo>
                    <a:pt x="192" y="18"/>
                  </a:lnTo>
                  <a:lnTo>
                    <a:pt x="138" y="28"/>
                  </a:lnTo>
                  <a:lnTo>
                    <a:pt x="72" y="32"/>
                  </a:lnTo>
                  <a:lnTo>
                    <a:pt x="10" y="48"/>
                  </a:lnTo>
                  <a:lnTo>
                    <a:pt x="0" y="44"/>
                  </a:lnTo>
                  <a:lnTo>
                    <a:pt x="4" y="35"/>
                  </a:lnTo>
                  <a:close/>
                </a:path>
              </a:pathLst>
            </a:custGeom>
            <a:solidFill>
              <a:srgbClr val="13151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9306" name="Freeform 218"/>
            <p:cNvSpPr>
              <a:spLocks/>
            </p:cNvSpPr>
            <p:nvPr/>
          </p:nvSpPr>
          <p:spPr bwMode="auto">
            <a:xfrm>
              <a:off x="3964" y="2350"/>
              <a:ext cx="21" cy="10"/>
            </a:xfrm>
            <a:custGeom>
              <a:avLst/>
              <a:gdLst>
                <a:gd name="T0" fmla="*/ 0 w 123"/>
                <a:gd name="T1" fmla="*/ 0 h 62"/>
                <a:gd name="T2" fmla="*/ 0 w 123"/>
                <a:gd name="T3" fmla="*/ 0 h 62"/>
                <a:gd name="T4" fmla="*/ 0 w 123"/>
                <a:gd name="T5" fmla="*/ 0 h 62"/>
                <a:gd name="T6" fmla="*/ 0 w 123"/>
                <a:gd name="T7" fmla="*/ 0 h 62"/>
                <a:gd name="T8" fmla="*/ 0 w 123"/>
                <a:gd name="T9" fmla="*/ 0 h 62"/>
                <a:gd name="T10" fmla="*/ 0 w 123"/>
                <a:gd name="T11" fmla="*/ 0 h 62"/>
                <a:gd name="T12" fmla="*/ 0 w 123"/>
                <a:gd name="T13" fmla="*/ 0 h 62"/>
                <a:gd name="T14" fmla="*/ 0 w 123"/>
                <a:gd name="T15" fmla="*/ 0 h 62"/>
                <a:gd name="T16" fmla="*/ 0 w 123"/>
                <a:gd name="T17" fmla="*/ 0 h 62"/>
                <a:gd name="T18" fmla="*/ 0 w 123"/>
                <a:gd name="T19" fmla="*/ 0 h 62"/>
                <a:gd name="T20" fmla="*/ 0 w 123"/>
                <a:gd name="T21" fmla="*/ 0 h 62"/>
                <a:gd name="T22" fmla="*/ 0 w 123"/>
                <a:gd name="T23" fmla="*/ 0 h 62"/>
                <a:gd name="T24" fmla="*/ 0 w 123"/>
                <a:gd name="T25" fmla="*/ 0 h 62"/>
                <a:gd name="T26" fmla="*/ 0 w 123"/>
                <a:gd name="T27" fmla="*/ 0 h 62"/>
                <a:gd name="T28" fmla="*/ 0 w 123"/>
                <a:gd name="T29" fmla="*/ 0 h 62"/>
                <a:gd name="T30" fmla="*/ 0 w 123"/>
                <a:gd name="T31" fmla="*/ 0 h 6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23"/>
                <a:gd name="T49" fmla="*/ 0 h 62"/>
                <a:gd name="T50" fmla="*/ 123 w 123"/>
                <a:gd name="T51" fmla="*/ 62 h 62"/>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23" h="62">
                  <a:moveTo>
                    <a:pt x="0" y="44"/>
                  </a:moveTo>
                  <a:lnTo>
                    <a:pt x="14" y="35"/>
                  </a:lnTo>
                  <a:lnTo>
                    <a:pt x="49" y="22"/>
                  </a:lnTo>
                  <a:lnTo>
                    <a:pt x="66" y="16"/>
                  </a:lnTo>
                  <a:lnTo>
                    <a:pt x="83" y="9"/>
                  </a:lnTo>
                  <a:lnTo>
                    <a:pt x="113" y="0"/>
                  </a:lnTo>
                  <a:lnTo>
                    <a:pt x="123" y="3"/>
                  </a:lnTo>
                  <a:lnTo>
                    <a:pt x="119" y="13"/>
                  </a:lnTo>
                  <a:lnTo>
                    <a:pt x="104" y="21"/>
                  </a:lnTo>
                  <a:lnTo>
                    <a:pt x="88" y="28"/>
                  </a:lnTo>
                  <a:lnTo>
                    <a:pt x="55" y="38"/>
                  </a:lnTo>
                  <a:lnTo>
                    <a:pt x="21" y="49"/>
                  </a:lnTo>
                  <a:lnTo>
                    <a:pt x="13" y="58"/>
                  </a:lnTo>
                  <a:lnTo>
                    <a:pt x="5" y="62"/>
                  </a:lnTo>
                  <a:lnTo>
                    <a:pt x="0" y="57"/>
                  </a:lnTo>
                  <a:lnTo>
                    <a:pt x="0" y="44"/>
                  </a:lnTo>
                  <a:close/>
                </a:path>
              </a:pathLst>
            </a:custGeom>
            <a:solidFill>
              <a:srgbClr val="13151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9307" name="Freeform 219"/>
            <p:cNvSpPr>
              <a:spLocks/>
            </p:cNvSpPr>
            <p:nvPr/>
          </p:nvSpPr>
          <p:spPr bwMode="auto">
            <a:xfrm>
              <a:off x="4030" y="2331"/>
              <a:ext cx="19" cy="7"/>
            </a:xfrm>
            <a:custGeom>
              <a:avLst/>
              <a:gdLst>
                <a:gd name="T0" fmla="*/ 0 w 114"/>
                <a:gd name="T1" fmla="*/ 0 h 43"/>
                <a:gd name="T2" fmla="*/ 0 w 114"/>
                <a:gd name="T3" fmla="*/ 0 h 43"/>
                <a:gd name="T4" fmla="*/ 0 w 114"/>
                <a:gd name="T5" fmla="*/ 0 h 43"/>
                <a:gd name="T6" fmla="*/ 0 w 114"/>
                <a:gd name="T7" fmla="*/ 0 h 43"/>
                <a:gd name="T8" fmla="*/ 0 w 114"/>
                <a:gd name="T9" fmla="*/ 0 h 43"/>
                <a:gd name="T10" fmla="*/ 0 w 114"/>
                <a:gd name="T11" fmla="*/ 0 h 43"/>
                <a:gd name="T12" fmla="*/ 0 w 114"/>
                <a:gd name="T13" fmla="*/ 0 h 43"/>
                <a:gd name="T14" fmla="*/ 0 w 114"/>
                <a:gd name="T15" fmla="*/ 0 h 43"/>
                <a:gd name="T16" fmla="*/ 0 w 114"/>
                <a:gd name="T17" fmla="*/ 0 h 43"/>
                <a:gd name="T18" fmla="*/ 0 w 114"/>
                <a:gd name="T19" fmla="*/ 0 h 43"/>
                <a:gd name="T20" fmla="*/ 0 w 114"/>
                <a:gd name="T21" fmla="*/ 0 h 43"/>
                <a:gd name="T22" fmla="*/ 0 w 114"/>
                <a:gd name="T23" fmla="*/ 0 h 4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14"/>
                <a:gd name="T37" fmla="*/ 0 h 43"/>
                <a:gd name="T38" fmla="*/ 114 w 114"/>
                <a:gd name="T39" fmla="*/ 43 h 4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14" h="43">
                  <a:moveTo>
                    <a:pt x="11" y="2"/>
                  </a:moveTo>
                  <a:lnTo>
                    <a:pt x="32" y="17"/>
                  </a:lnTo>
                  <a:lnTo>
                    <a:pt x="55" y="24"/>
                  </a:lnTo>
                  <a:lnTo>
                    <a:pt x="108" y="29"/>
                  </a:lnTo>
                  <a:lnTo>
                    <a:pt x="114" y="38"/>
                  </a:lnTo>
                  <a:lnTo>
                    <a:pt x="111" y="42"/>
                  </a:lnTo>
                  <a:lnTo>
                    <a:pt x="105" y="43"/>
                  </a:lnTo>
                  <a:lnTo>
                    <a:pt x="47" y="37"/>
                  </a:lnTo>
                  <a:lnTo>
                    <a:pt x="23" y="29"/>
                  </a:lnTo>
                  <a:lnTo>
                    <a:pt x="0" y="11"/>
                  </a:lnTo>
                  <a:lnTo>
                    <a:pt x="1" y="0"/>
                  </a:lnTo>
                  <a:lnTo>
                    <a:pt x="11" y="2"/>
                  </a:lnTo>
                  <a:close/>
                </a:path>
              </a:pathLst>
            </a:custGeom>
            <a:solidFill>
              <a:srgbClr val="13151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9308" name="Freeform 220"/>
            <p:cNvSpPr>
              <a:spLocks/>
            </p:cNvSpPr>
            <p:nvPr/>
          </p:nvSpPr>
          <p:spPr bwMode="auto">
            <a:xfrm>
              <a:off x="4025" y="2338"/>
              <a:ext cx="27" cy="5"/>
            </a:xfrm>
            <a:custGeom>
              <a:avLst/>
              <a:gdLst>
                <a:gd name="T0" fmla="*/ 0 w 159"/>
                <a:gd name="T1" fmla="*/ 0 h 31"/>
                <a:gd name="T2" fmla="*/ 0 w 159"/>
                <a:gd name="T3" fmla="*/ 0 h 31"/>
                <a:gd name="T4" fmla="*/ 0 w 159"/>
                <a:gd name="T5" fmla="*/ 0 h 31"/>
                <a:gd name="T6" fmla="*/ 0 w 159"/>
                <a:gd name="T7" fmla="*/ 0 h 31"/>
                <a:gd name="T8" fmla="*/ 0 w 159"/>
                <a:gd name="T9" fmla="*/ 0 h 31"/>
                <a:gd name="T10" fmla="*/ 0 w 159"/>
                <a:gd name="T11" fmla="*/ 0 h 31"/>
                <a:gd name="T12" fmla="*/ 0 w 159"/>
                <a:gd name="T13" fmla="*/ 0 h 31"/>
                <a:gd name="T14" fmla="*/ 0 w 159"/>
                <a:gd name="T15" fmla="*/ 0 h 31"/>
                <a:gd name="T16" fmla="*/ 0 w 159"/>
                <a:gd name="T17" fmla="*/ 0 h 31"/>
                <a:gd name="T18" fmla="*/ 0 w 159"/>
                <a:gd name="T19" fmla="*/ 0 h 31"/>
                <a:gd name="T20" fmla="*/ 0 w 159"/>
                <a:gd name="T21" fmla="*/ 0 h 31"/>
                <a:gd name="T22" fmla="*/ 0 w 159"/>
                <a:gd name="T23" fmla="*/ 0 h 3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59"/>
                <a:gd name="T37" fmla="*/ 0 h 31"/>
                <a:gd name="T38" fmla="*/ 159 w 159"/>
                <a:gd name="T39" fmla="*/ 31 h 3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59" h="31">
                  <a:moveTo>
                    <a:pt x="9" y="0"/>
                  </a:moveTo>
                  <a:lnTo>
                    <a:pt x="85" y="11"/>
                  </a:lnTo>
                  <a:lnTo>
                    <a:pt x="152" y="9"/>
                  </a:lnTo>
                  <a:lnTo>
                    <a:pt x="159" y="16"/>
                  </a:lnTo>
                  <a:lnTo>
                    <a:pt x="158" y="22"/>
                  </a:lnTo>
                  <a:lnTo>
                    <a:pt x="153" y="24"/>
                  </a:lnTo>
                  <a:lnTo>
                    <a:pt x="118" y="29"/>
                  </a:lnTo>
                  <a:lnTo>
                    <a:pt x="81" y="31"/>
                  </a:lnTo>
                  <a:lnTo>
                    <a:pt x="44" y="22"/>
                  </a:lnTo>
                  <a:lnTo>
                    <a:pt x="7" y="14"/>
                  </a:lnTo>
                  <a:lnTo>
                    <a:pt x="0" y="5"/>
                  </a:lnTo>
                  <a:lnTo>
                    <a:pt x="9" y="0"/>
                  </a:lnTo>
                  <a:close/>
                </a:path>
              </a:pathLst>
            </a:custGeom>
            <a:solidFill>
              <a:srgbClr val="13151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9309" name="Freeform 221"/>
            <p:cNvSpPr>
              <a:spLocks/>
            </p:cNvSpPr>
            <p:nvPr/>
          </p:nvSpPr>
          <p:spPr bwMode="auto">
            <a:xfrm>
              <a:off x="3922" y="2252"/>
              <a:ext cx="49" cy="27"/>
            </a:xfrm>
            <a:custGeom>
              <a:avLst/>
              <a:gdLst>
                <a:gd name="T0" fmla="*/ 0 w 297"/>
                <a:gd name="T1" fmla="*/ 0 h 162"/>
                <a:gd name="T2" fmla="*/ 0 w 297"/>
                <a:gd name="T3" fmla="*/ 0 h 162"/>
                <a:gd name="T4" fmla="*/ 0 w 297"/>
                <a:gd name="T5" fmla="*/ 0 h 162"/>
                <a:gd name="T6" fmla="*/ 0 w 297"/>
                <a:gd name="T7" fmla="*/ 0 h 162"/>
                <a:gd name="T8" fmla="*/ 0 w 297"/>
                <a:gd name="T9" fmla="*/ 0 h 162"/>
                <a:gd name="T10" fmla="*/ 0 w 297"/>
                <a:gd name="T11" fmla="*/ 0 h 162"/>
                <a:gd name="T12" fmla="*/ 0 w 297"/>
                <a:gd name="T13" fmla="*/ 0 h 162"/>
                <a:gd name="T14" fmla="*/ 0 w 297"/>
                <a:gd name="T15" fmla="*/ 0 h 162"/>
                <a:gd name="T16" fmla="*/ 0 w 297"/>
                <a:gd name="T17" fmla="*/ 0 h 162"/>
                <a:gd name="T18" fmla="*/ 0 w 297"/>
                <a:gd name="T19" fmla="*/ 0 h 162"/>
                <a:gd name="T20" fmla="*/ 0 w 297"/>
                <a:gd name="T21" fmla="*/ 0 h 162"/>
                <a:gd name="T22" fmla="*/ 0 w 297"/>
                <a:gd name="T23" fmla="*/ 0 h 162"/>
                <a:gd name="T24" fmla="*/ 0 w 297"/>
                <a:gd name="T25" fmla="*/ 0 h 162"/>
                <a:gd name="T26" fmla="*/ 0 w 297"/>
                <a:gd name="T27" fmla="*/ 0 h 162"/>
                <a:gd name="T28" fmla="*/ 0 w 297"/>
                <a:gd name="T29" fmla="*/ 0 h 162"/>
                <a:gd name="T30" fmla="*/ 0 w 297"/>
                <a:gd name="T31" fmla="*/ 0 h 162"/>
                <a:gd name="T32" fmla="*/ 0 w 297"/>
                <a:gd name="T33" fmla="*/ 0 h 162"/>
                <a:gd name="T34" fmla="*/ 0 w 297"/>
                <a:gd name="T35" fmla="*/ 0 h 162"/>
                <a:gd name="T36" fmla="*/ 0 w 297"/>
                <a:gd name="T37" fmla="*/ 0 h 162"/>
                <a:gd name="T38" fmla="*/ 0 w 297"/>
                <a:gd name="T39" fmla="*/ 0 h 162"/>
                <a:gd name="T40" fmla="*/ 0 w 297"/>
                <a:gd name="T41" fmla="*/ 0 h 162"/>
                <a:gd name="T42" fmla="*/ 0 w 297"/>
                <a:gd name="T43" fmla="*/ 0 h 162"/>
                <a:gd name="T44" fmla="*/ 0 w 297"/>
                <a:gd name="T45" fmla="*/ 0 h 162"/>
                <a:gd name="T46" fmla="*/ 0 w 297"/>
                <a:gd name="T47" fmla="*/ 0 h 162"/>
                <a:gd name="T48" fmla="*/ 0 w 297"/>
                <a:gd name="T49" fmla="*/ 0 h 162"/>
                <a:gd name="T50" fmla="*/ 0 w 297"/>
                <a:gd name="T51" fmla="*/ 0 h 162"/>
                <a:gd name="T52" fmla="*/ 0 w 297"/>
                <a:gd name="T53" fmla="*/ 0 h 162"/>
                <a:gd name="T54" fmla="*/ 0 w 297"/>
                <a:gd name="T55" fmla="*/ 0 h 162"/>
                <a:gd name="T56" fmla="*/ 0 w 297"/>
                <a:gd name="T57" fmla="*/ 0 h 162"/>
                <a:gd name="T58" fmla="*/ 0 w 297"/>
                <a:gd name="T59" fmla="*/ 0 h 162"/>
                <a:gd name="T60" fmla="*/ 0 w 297"/>
                <a:gd name="T61" fmla="*/ 0 h 162"/>
                <a:gd name="T62" fmla="*/ 0 w 297"/>
                <a:gd name="T63" fmla="*/ 0 h 162"/>
                <a:gd name="T64" fmla="*/ 0 w 297"/>
                <a:gd name="T65" fmla="*/ 0 h 162"/>
                <a:gd name="T66" fmla="*/ 0 w 297"/>
                <a:gd name="T67" fmla="*/ 0 h 162"/>
                <a:gd name="T68" fmla="*/ 0 w 297"/>
                <a:gd name="T69" fmla="*/ 0 h 162"/>
                <a:gd name="T70" fmla="*/ 0 w 297"/>
                <a:gd name="T71" fmla="*/ 0 h 162"/>
                <a:gd name="T72" fmla="*/ 0 w 297"/>
                <a:gd name="T73" fmla="*/ 0 h 162"/>
                <a:gd name="T74" fmla="*/ 0 w 297"/>
                <a:gd name="T75" fmla="*/ 0 h 162"/>
                <a:gd name="T76" fmla="*/ 0 w 297"/>
                <a:gd name="T77" fmla="*/ 0 h 162"/>
                <a:gd name="T78" fmla="*/ 0 w 297"/>
                <a:gd name="T79" fmla="*/ 0 h 162"/>
                <a:gd name="T80" fmla="*/ 0 w 297"/>
                <a:gd name="T81" fmla="*/ 0 h 162"/>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297"/>
                <a:gd name="T124" fmla="*/ 0 h 162"/>
                <a:gd name="T125" fmla="*/ 297 w 297"/>
                <a:gd name="T126" fmla="*/ 162 h 162"/>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297" h="162">
                  <a:moveTo>
                    <a:pt x="0" y="153"/>
                  </a:moveTo>
                  <a:lnTo>
                    <a:pt x="9" y="129"/>
                  </a:lnTo>
                  <a:lnTo>
                    <a:pt x="18" y="106"/>
                  </a:lnTo>
                  <a:lnTo>
                    <a:pt x="27" y="84"/>
                  </a:lnTo>
                  <a:lnTo>
                    <a:pt x="37" y="64"/>
                  </a:lnTo>
                  <a:lnTo>
                    <a:pt x="50" y="47"/>
                  </a:lnTo>
                  <a:lnTo>
                    <a:pt x="66" y="30"/>
                  </a:lnTo>
                  <a:lnTo>
                    <a:pt x="75" y="22"/>
                  </a:lnTo>
                  <a:lnTo>
                    <a:pt x="85" y="16"/>
                  </a:lnTo>
                  <a:lnTo>
                    <a:pt x="97" y="10"/>
                  </a:lnTo>
                  <a:lnTo>
                    <a:pt x="109" y="5"/>
                  </a:lnTo>
                  <a:lnTo>
                    <a:pt x="136" y="0"/>
                  </a:lnTo>
                  <a:lnTo>
                    <a:pt x="153" y="3"/>
                  </a:lnTo>
                  <a:lnTo>
                    <a:pt x="176" y="5"/>
                  </a:lnTo>
                  <a:lnTo>
                    <a:pt x="199" y="12"/>
                  </a:lnTo>
                  <a:lnTo>
                    <a:pt x="213" y="21"/>
                  </a:lnTo>
                  <a:lnTo>
                    <a:pt x="227" y="31"/>
                  </a:lnTo>
                  <a:lnTo>
                    <a:pt x="249" y="48"/>
                  </a:lnTo>
                  <a:lnTo>
                    <a:pt x="274" y="74"/>
                  </a:lnTo>
                  <a:lnTo>
                    <a:pt x="297" y="133"/>
                  </a:lnTo>
                  <a:lnTo>
                    <a:pt x="295" y="143"/>
                  </a:lnTo>
                  <a:lnTo>
                    <a:pt x="288" y="148"/>
                  </a:lnTo>
                  <a:lnTo>
                    <a:pt x="279" y="148"/>
                  </a:lnTo>
                  <a:lnTo>
                    <a:pt x="274" y="139"/>
                  </a:lnTo>
                  <a:lnTo>
                    <a:pt x="265" y="114"/>
                  </a:lnTo>
                  <a:lnTo>
                    <a:pt x="252" y="89"/>
                  </a:lnTo>
                  <a:lnTo>
                    <a:pt x="232" y="66"/>
                  </a:lnTo>
                  <a:lnTo>
                    <a:pt x="214" y="53"/>
                  </a:lnTo>
                  <a:lnTo>
                    <a:pt x="187" y="37"/>
                  </a:lnTo>
                  <a:lnTo>
                    <a:pt x="171" y="31"/>
                  </a:lnTo>
                  <a:lnTo>
                    <a:pt x="151" y="28"/>
                  </a:lnTo>
                  <a:lnTo>
                    <a:pt x="137" y="28"/>
                  </a:lnTo>
                  <a:lnTo>
                    <a:pt x="116" y="30"/>
                  </a:lnTo>
                  <a:lnTo>
                    <a:pt x="94" y="40"/>
                  </a:lnTo>
                  <a:lnTo>
                    <a:pt x="76" y="52"/>
                  </a:lnTo>
                  <a:lnTo>
                    <a:pt x="49" y="81"/>
                  </a:lnTo>
                  <a:lnTo>
                    <a:pt x="30" y="117"/>
                  </a:lnTo>
                  <a:lnTo>
                    <a:pt x="13" y="158"/>
                  </a:lnTo>
                  <a:lnTo>
                    <a:pt x="10" y="162"/>
                  </a:lnTo>
                  <a:lnTo>
                    <a:pt x="5" y="162"/>
                  </a:lnTo>
                  <a:lnTo>
                    <a:pt x="0" y="153"/>
                  </a:lnTo>
                  <a:close/>
                </a:path>
              </a:pathLst>
            </a:custGeom>
            <a:solidFill>
              <a:srgbClr val="13151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9310" name="Freeform 222"/>
            <p:cNvSpPr>
              <a:spLocks/>
            </p:cNvSpPr>
            <p:nvPr/>
          </p:nvSpPr>
          <p:spPr bwMode="auto">
            <a:xfrm>
              <a:off x="3930" y="2263"/>
              <a:ext cx="31" cy="20"/>
            </a:xfrm>
            <a:custGeom>
              <a:avLst/>
              <a:gdLst>
                <a:gd name="T0" fmla="*/ 0 w 183"/>
                <a:gd name="T1" fmla="*/ 0 h 117"/>
                <a:gd name="T2" fmla="*/ 0 w 183"/>
                <a:gd name="T3" fmla="*/ 0 h 117"/>
                <a:gd name="T4" fmla="*/ 0 w 183"/>
                <a:gd name="T5" fmla="*/ 0 h 117"/>
                <a:gd name="T6" fmla="*/ 0 w 183"/>
                <a:gd name="T7" fmla="*/ 0 h 117"/>
                <a:gd name="T8" fmla="*/ 0 w 183"/>
                <a:gd name="T9" fmla="*/ 0 h 117"/>
                <a:gd name="T10" fmla="*/ 0 w 183"/>
                <a:gd name="T11" fmla="*/ 0 h 117"/>
                <a:gd name="T12" fmla="*/ 0 w 183"/>
                <a:gd name="T13" fmla="*/ 0 h 117"/>
                <a:gd name="T14" fmla="*/ 0 w 183"/>
                <a:gd name="T15" fmla="*/ 0 h 117"/>
                <a:gd name="T16" fmla="*/ 0 w 183"/>
                <a:gd name="T17" fmla="*/ 0 h 117"/>
                <a:gd name="T18" fmla="*/ 0 w 183"/>
                <a:gd name="T19" fmla="*/ 0 h 117"/>
                <a:gd name="T20" fmla="*/ 0 w 183"/>
                <a:gd name="T21" fmla="*/ 0 h 117"/>
                <a:gd name="T22" fmla="*/ 0 w 183"/>
                <a:gd name="T23" fmla="*/ 0 h 117"/>
                <a:gd name="T24" fmla="*/ 0 w 183"/>
                <a:gd name="T25" fmla="*/ 0 h 117"/>
                <a:gd name="T26" fmla="*/ 0 w 183"/>
                <a:gd name="T27" fmla="*/ 0 h 117"/>
                <a:gd name="T28" fmla="*/ 0 w 183"/>
                <a:gd name="T29" fmla="*/ 0 h 117"/>
                <a:gd name="T30" fmla="*/ 0 w 183"/>
                <a:gd name="T31" fmla="*/ 0 h 117"/>
                <a:gd name="T32" fmla="*/ 0 w 183"/>
                <a:gd name="T33" fmla="*/ 0 h 117"/>
                <a:gd name="T34" fmla="*/ 0 w 183"/>
                <a:gd name="T35" fmla="*/ 0 h 117"/>
                <a:gd name="T36" fmla="*/ 0 w 183"/>
                <a:gd name="T37" fmla="*/ 0 h 117"/>
                <a:gd name="T38" fmla="*/ 0 w 183"/>
                <a:gd name="T39" fmla="*/ 0 h 117"/>
                <a:gd name="T40" fmla="*/ 0 w 183"/>
                <a:gd name="T41" fmla="*/ 0 h 11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83"/>
                <a:gd name="T64" fmla="*/ 0 h 117"/>
                <a:gd name="T65" fmla="*/ 183 w 183"/>
                <a:gd name="T66" fmla="*/ 117 h 117"/>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83" h="117">
                  <a:moveTo>
                    <a:pt x="0" y="110"/>
                  </a:moveTo>
                  <a:lnTo>
                    <a:pt x="4" y="88"/>
                  </a:lnTo>
                  <a:lnTo>
                    <a:pt x="13" y="69"/>
                  </a:lnTo>
                  <a:lnTo>
                    <a:pt x="25" y="52"/>
                  </a:lnTo>
                  <a:lnTo>
                    <a:pt x="39" y="34"/>
                  </a:lnTo>
                  <a:lnTo>
                    <a:pt x="55" y="20"/>
                  </a:lnTo>
                  <a:lnTo>
                    <a:pt x="71" y="11"/>
                  </a:lnTo>
                  <a:lnTo>
                    <a:pt x="108" y="0"/>
                  </a:lnTo>
                  <a:lnTo>
                    <a:pt x="148" y="7"/>
                  </a:lnTo>
                  <a:lnTo>
                    <a:pt x="165" y="17"/>
                  </a:lnTo>
                  <a:lnTo>
                    <a:pt x="182" y="30"/>
                  </a:lnTo>
                  <a:lnTo>
                    <a:pt x="183" y="41"/>
                  </a:lnTo>
                  <a:lnTo>
                    <a:pt x="172" y="41"/>
                  </a:lnTo>
                  <a:lnTo>
                    <a:pt x="159" y="33"/>
                  </a:lnTo>
                  <a:lnTo>
                    <a:pt x="145" y="28"/>
                  </a:lnTo>
                  <a:lnTo>
                    <a:pt x="112" y="27"/>
                  </a:lnTo>
                  <a:lnTo>
                    <a:pt x="83" y="34"/>
                  </a:lnTo>
                  <a:lnTo>
                    <a:pt x="60" y="50"/>
                  </a:lnTo>
                  <a:lnTo>
                    <a:pt x="15" y="111"/>
                  </a:lnTo>
                  <a:lnTo>
                    <a:pt x="6" y="117"/>
                  </a:lnTo>
                  <a:lnTo>
                    <a:pt x="0" y="110"/>
                  </a:lnTo>
                  <a:close/>
                </a:path>
              </a:pathLst>
            </a:custGeom>
            <a:solidFill>
              <a:srgbClr val="13151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9311" name="Freeform 223"/>
            <p:cNvSpPr>
              <a:spLocks/>
            </p:cNvSpPr>
            <p:nvPr/>
          </p:nvSpPr>
          <p:spPr bwMode="auto">
            <a:xfrm>
              <a:off x="3971" y="2288"/>
              <a:ext cx="21" cy="16"/>
            </a:xfrm>
            <a:custGeom>
              <a:avLst/>
              <a:gdLst>
                <a:gd name="T0" fmla="*/ 0 w 126"/>
                <a:gd name="T1" fmla="*/ 0 h 94"/>
                <a:gd name="T2" fmla="*/ 0 w 126"/>
                <a:gd name="T3" fmla="*/ 0 h 94"/>
                <a:gd name="T4" fmla="*/ 0 w 126"/>
                <a:gd name="T5" fmla="*/ 0 h 94"/>
                <a:gd name="T6" fmla="*/ 0 w 126"/>
                <a:gd name="T7" fmla="*/ 0 h 94"/>
                <a:gd name="T8" fmla="*/ 0 w 126"/>
                <a:gd name="T9" fmla="*/ 0 h 94"/>
                <a:gd name="T10" fmla="*/ 0 w 126"/>
                <a:gd name="T11" fmla="*/ 0 h 94"/>
                <a:gd name="T12" fmla="*/ 0 w 126"/>
                <a:gd name="T13" fmla="*/ 0 h 94"/>
                <a:gd name="T14" fmla="*/ 0 w 126"/>
                <a:gd name="T15" fmla="*/ 0 h 94"/>
                <a:gd name="T16" fmla="*/ 0 w 126"/>
                <a:gd name="T17" fmla="*/ 0 h 94"/>
                <a:gd name="T18" fmla="*/ 0 w 126"/>
                <a:gd name="T19" fmla="*/ 0 h 94"/>
                <a:gd name="T20" fmla="*/ 0 w 126"/>
                <a:gd name="T21" fmla="*/ 0 h 94"/>
                <a:gd name="T22" fmla="*/ 0 w 126"/>
                <a:gd name="T23" fmla="*/ 0 h 94"/>
                <a:gd name="T24" fmla="*/ 0 w 126"/>
                <a:gd name="T25" fmla="*/ 0 h 94"/>
                <a:gd name="T26" fmla="*/ 0 w 126"/>
                <a:gd name="T27" fmla="*/ 0 h 94"/>
                <a:gd name="T28" fmla="*/ 0 w 126"/>
                <a:gd name="T29" fmla="*/ 0 h 94"/>
                <a:gd name="T30" fmla="*/ 0 w 126"/>
                <a:gd name="T31" fmla="*/ 0 h 94"/>
                <a:gd name="T32" fmla="*/ 0 w 126"/>
                <a:gd name="T33" fmla="*/ 0 h 94"/>
                <a:gd name="T34" fmla="*/ 0 w 126"/>
                <a:gd name="T35" fmla="*/ 0 h 9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26"/>
                <a:gd name="T55" fmla="*/ 0 h 94"/>
                <a:gd name="T56" fmla="*/ 126 w 126"/>
                <a:gd name="T57" fmla="*/ 94 h 94"/>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26" h="94">
                  <a:moveTo>
                    <a:pt x="105" y="94"/>
                  </a:moveTo>
                  <a:lnTo>
                    <a:pt x="92" y="85"/>
                  </a:lnTo>
                  <a:lnTo>
                    <a:pt x="79" y="76"/>
                  </a:lnTo>
                  <a:lnTo>
                    <a:pt x="54" y="57"/>
                  </a:lnTo>
                  <a:lnTo>
                    <a:pt x="28" y="37"/>
                  </a:lnTo>
                  <a:lnTo>
                    <a:pt x="0" y="15"/>
                  </a:lnTo>
                  <a:lnTo>
                    <a:pt x="4" y="5"/>
                  </a:lnTo>
                  <a:lnTo>
                    <a:pt x="8" y="0"/>
                  </a:lnTo>
                  <a:lnTo>
                    <a:pt x="15" y="0"/>
                  </a:lnTo>
                  <a:lnTo>
                    <a:pt x="29" y="13"/>
                  </a:lnTo>
                  <a:lnTo>
                    <a:pt x="43" y="24"/>
                  </a:lnTo>
                  <a:lnTo>
                    <a:pt x="57" y="35"/>
                  </a:lnTo>
                  <a:lnTo>
                    <a:pt x="71" y="43"/>
                  </a:lnTo>
                  <a:lnTo>
                    <a:pt x="84" y="52"/>
                  </a:lnTo>
                  <a:lnTo>
                    <a:pt x="98" y="61"/>
                  </a:lnTo>
                  <a:lnTo>
                    <a:pt x="111" y="69"/>
                  </a:lnTo>
                  <a:lnTo>
                    <a:pt x="126" y="77"/>
                  </a:lnTo>
                  <a:lnTo>
                    <a:pt x="105" y="94"/>
                  </a:lnTo>
                  <a:close/>
                </a:path>
              </a:pathLst>
            </a:custGeom>
            <a:solidFill>
              <a:srgbClr val="13151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9312" name="Freeform 224"/>
            <p:cNvSpPr>
              <a:spLocks/>
            </p:cNvSpPr>
            <p:nvPr/>
          </p:nvSpPr>
          <p:spPr bwMode="auto">
            <a:xfrm>
              <a:off x="3966" y="2294"/>
              <a:ext cx="20" cy="18"/>
            </a:xfrm>
            <a:custGeom>
              <a:avLst/>
              <a:gdLst>
                <a:gd name="T0" fmla="*/ 0 w 123"/>
                <a:gd name="T1" fmla="*/ 0 h 106"/>
                <a:gd name="T2" fmla="*/ 0 w 123"/>
                <a:gd name="T3" fmla="*/ 0 h 106"/>
                <a:gd name="T4" fmla="*/ 0 w 123"/>
                <a:gd name="T5" fmla="*/ 0 h 106"/>
                <a:gd name="T6" fmla="*/ 0 w 123"/>
                <a:gd name="T7" fmla="*/ 0 h 106"/>
                <a:gd name="T8" fmla="*/ 0 w 123"/>
                <a:gd name="T9" fmla="*/ 0 h 106"/>
                <a:gd name="T10" fmla="*/ 0 w 123"/>
                <a:gd name="T11" fmla="*/ 0 h 106"/>
                <a:gd name="T12" fmla="*/ 0 w 123"/>
                <a:gd name="T13" fmla="*/ 0 h 106"/>
                <a:gd name="T14" fmla="*/ 0 w 123"/>
                <a:gd name="T15" fmla="*/ 0 h 106"/>
                <a:gd name="T16" fmla="*/ 0 w 123"/>
                <a:gd name="T17" fmla="*/ 0 h 106"/>
                <a:gd name="T18" fmla="*/ 0 w 123"/>
                <a:gd name="T19" fmla="*/ 0 h 106"/>
                <a:gd name="T20" fmla="*/ 0 w 123"/>
                <a:gd name="T21" fmla="*/ 0 h 106"/>
                <a:gd name="T22" fmla="*/ 0 w 123"/>
                <a:gd name="T23" fmla="*/ 0 h 106"/>
                <a:gd name="T24" fmla="*/ 0 w 123"/>
                <a:gd name="T25" fmla="*/ 0 h 106"/>
                <a:gd name="T26" fmla="*/ 0 w 123"/>
                <a:gd name="T27" fmla="*/ 0 h 106"/>
                <a:gd name="T28" fmla="*/ 0 w 123"/>
                <a:gd name="T29" fmla="*/ 0 h 106"/>
                <a:gd name="T30" fmla="*/ 0 w 123"/>
                <a:gd name="T31" fmla="*/ 0 h 106"/>
                <a:gd name="T32" fmla="*/ 0 w 123"/>
                <a:gd name="T33" fmla="*/ 0 h 106"/>
                <a:gd name="T34" fmla="*/ 0 w 123"/>
                <a:gd name="T35" fmla="*/ 0 h 106"/>
                <a:gd name="T36" fmla="*/ 0 w 123"/>
                <a:gd name="T37" fmla="*/ 0 h 10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23"/>
                <a:gd name="T58" fmla="*/ 0 h 106"/>
                <a:gd name="T59" fmla="*/ 123 w 123"/>
                <a:gd name="T60" fmla="*/ 106 h 10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23" h="106">
                  <a:moveTo>
                    <a:pt x="6" y="0"/>
                  </a:moveTo>
                  <a:lnTo>
                    <a:pt x="15" y="6"/>
                  </a:lnTo>
                  <a:lnTo>
                    <a:pt x="25" y="13"/>
                  </a:lnTo>
                  <a:lnTo>
                    <a:pt x="36" y="21"/>
                  </a:lnTo>
                  <a:lnTo>
                    <a:pt x="48" y="27"/>
                  </a:lnTo>
                  <a:lnTo>
                    <a:pt x="60" y="35"/>
                  </a:lnTo>
                  <a:lnTo>
                    <a:pt x="71" y="43"/>
                  </a:lnTo>
                  <a:lnTo>
                    <a:pt x="83" y="50"/>
                  </a:lnTo>
                  <a:lnTo>
                    <a:pt x="94" y="58"/>
                  </a:lnTo>
                  <a:lnTo>
                    <a:pt x="108" y="71"/>
                  </a:lnTo>
                  <a:lnTo>
                    <a:pt x="123" y="83"/>
                  </a:lnTo>
                  <a:lnTo>
                    <a:pt x="108" y="106"/>
                  </a:lnTo>
                  <a:lnTo>
                    <a:pt x="76" y="81"/>
                  </a:lnTo>
                  <a:lnTo>
                    <a:pt x="65" y="73"/>
                  </a:lnTo>
                  <a:lnTo>
                    <a:pt x="56" y="66"/>
                  </a:lnTo>
                  <a:lnTo>
                    <a:pt x="35" y="53"/>
                  </a:lnTo>
                  <a:lnTo>
                    <a:pt x="17" y="39"/>
                  </a:lnTo>
                  <a:lnTo>
                    <a:pt x="0" y="26"/>
                  </a:lnTo>
                  <a:lnTo>
                    <a:pt x="6" y="0"/>
                  </a:lnTo>
                  <a:close/>
                </a:path>
              </a:pathLst>
            </a:custGeom>
            <a:solidFill>
              <a:srgbClr val="13151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9313" name="Freeform 225"/>
            <p:cNvSpPr>
              <a:spLocks/>
            </p:cNvSpPr>
            <p:nvPr/>
          </p:nvSpPr>
          <p:spPr bwMode="auto">
            <a:xfrm>
              <a:off x="3934" y="2272"/>
              <a:ext cx="27" cy="22"/>
            </a:xfrm>
            <a:custGeom>
              <a:avLst/>
              <a:gdLst>
                <a:gd name="T0" fmla="*/ 0 w 161"/>
                <a:gd name="T1" fmla="*/ 0 h 130"/>
                <a:gd name="T2" fmla="*/ 0 w 161"/>
                <a:gd name="T3" fmla="*/ 0 h 130"/>
                <a:gd name="T4" fmla="*/ 0 w 161"/>
                <a:gd name="T5" fmla="*/ 0 h 130"/>
                <a:gd name="T6" fmla="*/ 0 w 161"/>
                <a:gd name="T7" fmla="*/ 0 h 130"/>
                <a:gd name="T8" fmla="*/ 0 w 161"/>
                <a:gd name="T9" fmla="*/ 0 h 130"/>
                <a:gd name="T10" fmla="*/ 0 w 161"/>
                <a:gd name="T11" fmla="*/ 0 h 130"/>
                <a:gd name="T12" fmla="*/ 0 w 161"/>
                <a:gd name="T13" fmla="*/ 0 h 130"/>
                <a:gd name="T14" fmla="*/ 0 w 161"/>
                <a:gd name="T15" fmla="*/ 0 h 130"/>
                <a:gd name="T16" fmla="*/ 0 w 161"/>
                <a:gd name="T17" fmla="*/ 0 h 130"/>
                <a:gd name="T18" fmla="*/ 0 w 161"/>
                <a:gd name="T19" fmla="*/ 0 h 130"/>
                <a:gd name="T20" fmla="*/ 0 w 161"/>
                <a:gd name="T21" fmla="*/ 0 h 130"/>
                <a:gd name="T22" fmla="*/ 0 w 161"/>
                <a:gd name="T23" fmla="*/ 0 h 130"/>
                <a:gd name="T24" fmla="*/ 0 w 161"/>
                <a:gd name="T25" fmla="*/ 0 h 130"/>
                <a:gd name="T26" fmla="*/ 0 w 161"/>
                <a:gd name="T27" fmla="*/ 0 h 130"/>
                <a:gd name="T28" fmla="*/ 0 w 161"/>
                <a:gd name="T29" fmla="*/ 0 h 130"/>
                <a:gd name="T30" fmla="*/ 0 w 161"/>
                <a:gd name="T31" fmla="*/ 0 h 130"/>
                <a:gd name="T32" fmla="*/ 0 w 161"/>
                <a:gd name="T33" fmla="*/ 0 h 130"/>
                <a:gd name="T34" fmla="*/ 0 w 161"/>
                <a:gd name="T35" fmla="*/ 0 h 13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61"/>
                <a:gd name="T55" fmla="*/ 0 h 130"/>
                <a:gd name="T56" fmla="*/ 161 w 161"/>
                <a:gd name="T57" fmla="*/ 130 h 130"/>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61" h="130">
                  <a:moveTo>
                    <a:pt x="150" y="130"/>
                  </a:moveTo>
                  <a:lnTo>
                    <a:pt x="137" y="118"/>
                  </a:lnTo>
                  <a:lnTo>
                    <a:pt x="114" y="103"/>
                  </a:lnTo>
                  <a:lnTo>
                    <a:pt x="63" y="64"/>
                  </a:lnTo>
                  <a:lnTo>
                    <a:pt x="45" y="52"/>
                  </a:lnTo>
                  <a:lnTo>
                    <a:pt x="29" y="40"/>
                  </a:lnTo>
                  <a:lnTo>
                    <a:pt x="0" y="17"/>
                  </a:lnTo>
                  <a:lnTo>
                    <a:pt x="7" y="0"/>
                  </a:lnTo>
                  <a:lnTo>
                    <a:pt x="25" y="8"/>
                  </a:lnTo>
                  <a:lnTo>
                    <a:pt x="43" y="18"/>
                  </a:lnTo>
                  <a:lnTo>
                    <a:pt x="60" y="29"/>
                  </a:lnTo>
                  <a:lnTo>
                    <a:pt x="80" y="41"/>
                  </a:lnTo>
                  <a:lnTo>
                    <a:pt x="105" y="62"/>
                  </a:lnTo>
                  <a:lnTo>
                    <a:pt x="117" y="70"/>
                  </a:lnTo>
                  <a:lnTo>
                    <a:pt x="130" y="80"/>
                  </a:lnTo>
                  <a:lnTo>
                    <a:pt x="155" y="97"/>
                  </a:lnTo>
                  <a:lnTo>
                    <a:pt x="161" y="104"/>
                  </a:lnTo>
                  <a:lnTo>
                    <a:pt x="150" y="130"/>
                  </a:lnTo>
                  <a:close/>
                </a:path>
              </a:pathLst>
            </a:custGeom>
            <a:solidFill>
              <a:srgbClr val="13151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9314" name="Freeform 226"/>
            <p:cNvSpPr>
              <a:spLocks/>
            </p:cNvSpPr>
            <p:nvPr/>
          </p:nvSpPr>
          <p:spPr bwMode="auto">
            <a:xfrm>
              <a:off x="3931" y="2348"/>
              <a:ext cx="137" cy="47"/>
            </a:xfrm>
            <a:custGeom>
              <a:avLst/>
              <a:gdLst>
                <a:gd name="T0" fmla="*/ 0 w 821"/>
                <a:gd name="T1" fmla="*/ 0 h 284"/>
                <a:gd name="T2" fmla="*/ 0 w 821"/>
                <a:gd name="T3" fmla="*/ 0 h 284"/>
                <a:gd name="T4" fmla="*/ 0 w 821"/>
                <a:gd name="T5" fmla="*/ 0 h 284"/>
                <a:gd name="T6" fmla="*/ 0 w 821"/>
                <a:gd name="T7" fmla="*/ 0 h 284"/>
                <a:gd name="T8" fmla="*/ 0 w 821"/>
                <a:gd name="T9" fmla="*/ 0 h 284"/>
                <a:gd name="T10" fmla="*/ 0 w 821"/>
                <a:gd name="T11" fmla="*/ 0 h 284"/>
                <a:gd name="T12" fmla="*/ 0 w 821"/>
                <a:gd name="T13" fmla="*/ 0 h 284"/>
                <a:gd name="T14" fmla="*/ 0 w 821"/>
                <a:gd name="T15" fmla="*/ 0 h 284"/>
                <a:gd name="T16" fmla="*/ 0 w 821"/>
                <a:gd name="T17" fmla="*/ 0 h 284"/>
                <a:gd name="T18" fmla="*/ 0 w 821"/>
                <a:gd name="T19" fmla="*/ 0 h 284"/>
                <a:gd name="T20" fmla="*/ 0 w 821"/>
                <a:gd name="T21" fmla="*/ 0 h 284"/>
                <a:gd name="T22" fmla="*/ 0 w 821"/>
                <a:gd name="T23" fmla="*/ 0 h 284"/>
                <a:gd name="T24" fmla="*/ 0 w 821"/>
                <a:gd name="T25" fmla="*/ 0 h 284"/>
                <a:gd name="T26" fmla="*/ 0 w 821"/>
                <a:gd name="T27" fmla="*/ 0 h 284"/>
                <a:gd name="T28" fmla="*/ 0 w 821"/>
                <a:gd name="T29" fmla="*/ 0 h 284"/>
                <a:gd name="T30" fmla="*/ 0 w 821"/>
                <a:gd name="T31" fmla="*/ 0 h 284"/>
                <a:gd name="T32" fmla="*/ 0 w 821"/>
                <a:gd name="T33" fmla="*/ 0 h 284"/>
                <a:gd name="T34" fmla="*/ 0 w 821"/>
                <a:gd name="T35" fmla="*/ 0 h 284"/>
                <a:gd name="T36" fmla="*/ 0 w 821"/>
                <a:gd name="T37" fmla="*/ 0 h 284"/>
                <a:gd name="T38" fmla="*/ 0 w 821"/>
                <a:gd name="T39" fmla="*/ 0 h 284"/>
                <a:gd name="T40" fmla="*/ 0 w 821"/>
                <a:gd name="T41" fmla="*/ 0 h 284"/>
                <a:gd name="T42" fmla="*/ 1 w 821"/>
                <a:gd name="T43" fmla="*/ 0 h 284"/>
                <a:gd name="T44" fmla="*/ 1 w 821"/>
                <a:gd name="T45" fmla="*/ 0 h 284"/>
                <a:gd name="T46" fmla="*/ 1 w 821"/>
                <a:gd name="T47" fmla="*/ 0 h 284"/>
                <a:gd name="T48" fmla="*/ 1 w 821"/>
                <a:gd name="T49" fmla="*/ 0 h 284"/>
                <a:gd name="T50" fmla="*/ 1 w 821"/>
                <a:gd name="T51" fmla="*/ 0 h 284"/>
                <a:gd name="T52" fmla="*/ 1 w 821"/>
                <a:gd name="T53" fmla="*/ 0 h 284"/>
                <a:gd name="T54" fmla="*/ 1 w 821"/>
                <a:gd name="T55" fmla="*/ 0 h 284"/>
                <a:gd name="T56" fmla="*/ 1 w 821"/>
                <a:gd name="T57" fmla="*/ 0 h 284"/>
                <a:gd name="T58" fmla="*/ 1 w 821"/>
                <a:gd name="T59" fmla="*/ 0 h 284"/>
                <a:gd name="T60" fmla="*/ 1 w 821"/>
                <a:gd name="T61" fmla="*/ 0 h 284"/>
                <a:gd name="T62" fmla="*/ 1 w 821"/>
                <a:gd name="T63" fmla="*/ 0 h 284"/>
                <a:gd name="T64" fmla="*/ 1 w 821"/>
                <a:gd name="T65" fmla="*/ 0 h 284"/>
                <a:gd name="T66" fmla="*/ 0 w 821"/>
                <a:gd name="T67" fmla="*/ 0 h 284"/>
                <a:gd name="T68" fmla="*/ 0 w 821"/>
                <a:gd name="T69" fmla="*/ 0 h 284"/>
                <a:gd name="T70" fmla="*/ 0 w 821"/>
                <a:gd name="T71" fmla="*/ 0 h 284"/>
                <a:gd name="T72" fmla="*/ 0 w 821"/>
                <a:gd name="T73" fmla="*/ 0 h 284"/>
                <a:gd name="T74" fmla="*/ 0 w 821"/>
                <a:gd name="T75" fmla="*/ 0 h 284"/>
                <a:gd name="T76" fmla="*/ 0 w 821"/>
                <a:gd name="T77" fmla="*/ 0 h 284"/>
                <a:gd name="T78" fmla="*/ 0 w 821"/>
                <a:gd name="T79" fmla="*/ 0 h 284"/>
                <a:gd name="T80" fmla="*/ 0 w 821"/>
                <a:gd name="T81" fmla="*/ 0 h 284"/>
                <a:gd name="T82" fmla="*/ 0 w 821"/>
                <a:gd name="T83" fmla="*/ 0 h 284"/>
                <a:gd name="T84" fmla="*/ 0 w 821"/>
                <a:gd name="T85" fmla="*/ 0 h 284"/>
                <a:gd name="T86" fmla="*/ 0 w 821"/>
                <a:gd name="T87" fmla="*/ 0 h 284"/>
                <a:gd name="T88" fmla="*/ 0 w 821"/>
                <a:gd name="T89" fmla="*/ 0 h 284"/>
                <a:gd name="T90" fmla="*/ 0 w 821"/>
                <a:gd name="T91" fmla="*/ 0 h 284"/>
                <a:gd name="T92" fmla="*/ 0 w 821"/>
                <a:gd name="T93" fmla="*/ 0 h 284"/>
                <a:gd name="T94" fmla="*/ 0 w 821"/>
                <a:gd name="T95" fmla="*/ 0 h 284"/>
                <a:gd name="T96" fmla="*/ 0 w 821"/>
                <a:gd name="T97" fmla="*/ 0 h 284"/>
                <a:gd name="T98" fmla="*/ 0 w 821"/>
                <a:gd name="T99" fmla="*/ 0 h 284"/>
                <a:gd name="T100" fmla="*/ 0 w 821"/>
                <a:gd name="T101" fmla="*/ 0 h 284"/>
                <a:gd name="T102" fmla="*/ 0 w 821"/>
                <a:gd name="T103" fmla="*/ 0 h 284"/>
                <a:gd name="T104" fmla="*/ 0 w 821"/>
                <a:gd name="T105" fmla="*/ 0 h 284"/>
                <a:gd name="T106" fmla="*/ 0 w 821"/>
                <a:gd name="T107" fmla="*/ 0 h 284"/>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821"/>
                <a:gd name="T163" fmla="*/ 0 h 284"/>
                <a:gd name="T164" fmla="*/ 821 w 821"/>
                <a:gd name="T165" fmla="*/ 284 h 284"/>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821" h="284">
                  <a:moveTo>
                    <a:pt x="0" y="270"/>
                  </a:moveTo>
                  <a:lnTo>
                    <a:pt x="20" y="248"/>
                  </a:lnTo>
                  <a:lnTo>
                    <a:pt x="38" y="239"/>
                  </a:lnTo>
                  <a:lnTo>
                    <a:pt x="53" y="230"/>
                  </a:lnTo>
                  <a:lnTo>
                    <a:pt x="71" y="221"/>
                  </a:lnTo>
                  <a:lnTo>
                    <a:pt x="86" y="212"/>
                  </a:lnTo>
                  <a:lnTo>
                    <a:pt x="102" y="204"/>
                  </a:lnTo>
                  <a:lnTo>
                    <a:pt x="118" y="197"/>
                  </a:lnTo>
                  <a:lnTo>
                    <a:pt x="134" y="189"/>
                  </a:lnTo>
                  <a:lnTo>
                    <a:pt x="150" y="182"/>
                  </a:lnTo>
                  <a:lnTo>
                    <a:pt x="180" y="169"/>
                  </a:lnTo>
                  <a:lnTo>
                    <a:pt x="212" y="157"/>
                  </a:lnTo>
                  <a:lnTo>
                    <a:pt x="243" y="146"/>
                  </a:lnTo>
                  <a:lnTo>
                    <a:pt x="274" y="136"/>
                  </a:lnTo>
                  <a:lnTo>
                    <a:pt x="305" y="126"/>
                  </a:lnTo>
                  <a:lnTo>
                    <a:pt x="338" y="118"/>
                  </a:lnTo>
                  <a:lnTo>
                    <a:pt x="370" y="109"/>
                  </a:lnTo>
                  <a:lnTo>
                    <a:pt x="404" y="100"/>
                  </a:lnTo>
                  <a:lnTo>
                    <a:pt x="439" y="91"/>
                  </a:lnTo>
                  <a:lnTo>
                    <a:pt x="475" y="82"/>
                  </a:lnTo>
                  <a:lnTo>
                    <a:pt x="514" y="72"/>
                  </a:lnTo>
                  <a:lnTo>
                    <a:pt x="553" y="63"/>
                  </a:lnTo>
                  <a:lnTo>
                    <a:pt x="619" y="49"/>
                  </a:lnTo>
                  <a:lnTo>
                    <a:pt x="687" y="35"/>
                  </a:lnTo>
                  <a:lnTo>
                    <a:pt x="802" y="1"/>
                  </a:lnTo>
                  <a:lnTo>
                    <a:pt x="817" y="0"/>
                  </a:lnTo>
                  <a:lnTo>
                    <a:pt x="821" y="6"/>
                  </a:lnTo>
                  <a:lnTo>
                    <a:pt x="815" y="15"/>
                  </a:lnTo>
                  <a:lnTo>
                    <a:pt x="800" y="24"/>
                  </a:lnTo>
                  <a:lnTo>
                    <a:pt x="683" y="65"/>
                  </a:lnTo>
                  <a:lnTo>
                    <a:pt x="615" y="79"/>
                  </a:lnTo>
                  <a:lnTo>
                    <a:pt x="584" y="86"/>
                  </a:lnTo>
                  <a:lnTo>
                    <a:pt x="548" y="93"/>
                  </a:lnTo>
                  <a:lnTo>
                    <a:pt x="511" y="103"/>
                  </a:lnTo>
                  <a:lnTo>
                    <a:pt x="474" y="111"/>
                  </a:lnTo>
                  <a:lnTo>
                    <a:pt x="439" y="119"/>
                  </a:lnTo>
                  <a:lnTo>
                    <a:pt x="405" y="126"/>
                  </a:lnTo>
                  <a:lnTo>
                    <a:pt x="341" y="141"/>
                  </a:lnTo>
                  <a:lnTo>
                    <a:pt x="310" y="148"/>
                  </a:lnTo>
                  <a:lnTo>
                    <a:pt x="279" y="156"/>
                  </a:lnTo>
                  <a:lnTo>
                    <a:pt x="249" y="164"/>
                  </a:lnTo>
                  <a:lnTo>
                    <a:pt x="220" y="174"/>
                  </a:lnTo>
                  <a:lnTo>
                    <a:pt x="189" y="184"/>
                  </a:lnTo>
                  <a:lnTo>
                    <a:pt x="159" y="196"/>
                  </a:lnTo>
                  <a:lnTo>
                    <a:pt x="129" y="208"/>
                  </a:lnTo>
                  <a:lnTo>
                    <a:pt x="98" y="223"/>
                  </a:lnTo>
                  <a:lnTo>
                    <a:pt x="82" y="231"/>
                  </a:lnTo>
                  <a:lnTo>
                    <a:pt x="66" y="239"/>
                  </a:lnTo>
                  <a:lnTo>
                    <a:pt x="50" y="248"/>
                  </a:lnTo>
                  <a:lnTo>
                    <a:pt x="33" y="257"/>
                  </a:lnTo>
                  <a:lnTo>
                    <a:pt x="20" y="278"/>
                  </a:lnTo>
                  <a:lnTo>
                    <a:pt x="11" y="284"/>
                  </a:lnTo>
                  <a:lnTo>
                    <a:pt x="4" y="283"/>
                  </a:lnTo>
                  <a:lnTo>
                    <a:pt x="0" y="270"/>
                  </a:lnTo>
                  <a:close/>
                </a:path>
              </a:pathLst>
            </a:custGeom>
            <a:solidFill>
              <a:srgbClr val="13151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9315" name="Freeform 227"/>
            <p:cNvSpPr>
              <a:spLocks/>
            </p:cNvSpPr>
            <p:nvPr/>
          </p:nvSpPr>
          <p:spPr bwMode="auto">
            <a:xfrm>
              <a:off x="3857" y="2333"/>
              <a:ext cx="72" cy="62"/>
            </a:xfrm>
            <a:custGeom>
              <a:avLst/>
              <a:gdLst>
                <a:gd name="T0" fmla="*/ 0 w 433"/>
                <a:gd name="T1" fmla="*/ 0 h 370"/>
                <a:gd name="T2" fmla="*/ 0 w 433"/>
                <a:gd name="T3" fmla="*/ 0 h 370"/>
                <a:gd name="T4" fmla="*/ 0 w 433"/>
                <a:gd name="T5" fmla="*/ 0 h 370"/>
                <a:gd name="T6" fmla="*/ 0 w 433"/>
                <a:gd name="T7" fmla="*/ 0 h 370"/>
                <a:gd name="T8" fmla="*/ 0 w 433"/>
                <a:gd name="T9" fmla="*/ 0 h 370"/>
                <a:gd name="T10" fmla="*/ 0 w 433"/>
                <a:gd name="T11" fmla="*/ 0 h 370"/>
                <a:gd name="T12" fmla="*/ 0 w 433"/>
                <a:gd name="T13" fmla="*/ 0 h 370"/>
                <a:gd name="T14" fmla="*/ 0 w 433"/>
                <a:gd name="T15" fmla="*/ 0 h 370"/>
                <a:gd name="T16" fmla="*/ 0 w 433"/>
                <a:gd name="T17" fmla="*/ 0 h 370"/>
                <a:gd name="T18" fmla="*/ 0 w 433"/>
                <a:gd name="T19" fmla="*/ 0 h 370"/>
                <a:gd name="T20" fmla="*/ 0 w 433"/>
                <a:gd name="T21" fmla="*/ 0 h 370"/>
                <a:gd name="T22" fmla="*/ 0 w 433"/>
                <a:gd name="T23" fmla="*/ 0 h 370"/>
                <a:gd name="T24" fmla="*/ 0 w 433"/>
                <a:gd name="T25" fmla="*/ 0 h 370"/>
                <a:gd name="T26" fmla="*/ 0 w 433"/>
                <a:gd name="T27" fmla="*/ 0 h 370"/>
                <a:gd name="T28" fmla="*/ 0 w 433"/>
                <a:gd name="T29" fmla="*/ 0 h 370"/>
                <a:gd name="T30" fmla="*/ 0 w 433"/>
                <a:gd name="T31" fmla="*/ 0 h 370"/>
                <a:gd name="T32" fmla="*/ 0 w 433"/>
                <a:gd name="T33" fmla="*/ 0 h 370"/>
                <a:gd name="T34" fmla="*/ 0 w 433"/>
                <a:gd name="T35" fmla="*/ 0 h 370"/>
                <a:gd name="T36" fmla="*/ 0 w 433"/>
                <a:gd name="T37" fmla="*/ 0 h 370"/>
                <a:gd name="T38" fmla="*/ 0 w 433"/>
                <a:gd name="T39" fmla="*/ 0 h 370"/>
                <a:gd name="T40" fmla="*/ 0 w 433"/>
                <a:gd name="T41" fmla="*/ 0 h 370"/>
                <a:gd name="T42" fmla="*/ 0 w 433"/>
                <a:gd name="T43" fmla="*/ 0 h 370"/>
                <a:gd name="T44" fmla="*/ 0 w 433"/>
                <a:gd name="T45" fmla="*/ 0 h 370"/>
                <a:gd name="T46" fmla="*/ 0 w 433"/>
                <a:gd name="T47" fmla="*/ 0 h 370"/>
                <a:gd name="T48" fmla="*/ 0 w 433"/>
                <a:gd name="T49" fmla="*/ 0 h 370"/>
                <a:gd name="T50" fmla="*/ 0 w 433"/>
                <a:gd name="T51" fmla="*/ 0 h 370"/>
                <a:gd name="T52" fmla="*/ 0 w 433"/>
                <a:gd name="T53" fmla="*/ 0 h 370"/>
                <a:gd name="T54" fmla="*/ 0 w 433"/>
                <a:gd name="T55" fmla="*/ 0 h 370"/>
                <a:gd name="T56" fmla="*/ 0 w 433"/>
                <a:gd name="T57" fmla="*/ 0 h 370"/>
                <a:gd name="T58" fmla="*/ 0 w 433"/>
                <a:gd name="T59" fmla="*/ 0 h 370"/>
                <a:gd name="T60" fmla="*/ 0 w 433"/>
                <a:gd name="T61" fmla="*/ 0 h 370"/>
                <a:gd name="T62" fmla="*/ 0 w 433"/>
                <a:gd name="T63" fmla="*/ 0 h 370"/>
                <a:gd name="T64" fmla="*/ 0 w 433"/>
                <a:gd name="T65" fmla="*/ 0 h 370"/>
                <a:gd name="T66" fmla="*/ 0 w 433"/>
                <a:gd name="T67" fmla="*/ 0 h 370"/>
                <a:gd name="T68" fmla="*/ 0 w 433"/>
                <a:gd name="T69" fmla="*/ 0 h 370"/>
                <a:gd name="T70" fmla="*/ 0 w 433"/>
                <a:gd name="T71" fmla="*/ 0 h 370"/>
                <a:gd name="T72" fmla="*/ 0 w 433"/>
                <a:gd name="T73" fmla="*/ 0 h 370"/>
                <a:gd name="T74" fmla="*/ 0 w 433"/>
                <a:gd name="T75" fmla="*/ 0 h 370"/>
                <a:gd name="T76" fmla="*/ 0 w 433"/>
                <a:gd name="T77" fmla="*/ 0 h 370"/>
                <a:gd name="T78" fmla="*/ 0 w 433"/>
                <a:gd name="T79" fmla="*/ 0 h 370"/>
                <a:gd name="T80" fmla="*/ 0 w 433"/>
                <a:gd name="T81" fmla="*/ 0 h 370"/>
                <a:gd name="T82" fmla="*/ 0 w 433"/>
                <a:gd name="T83" fmla="*/ 0 h 370"/>
                <a:gd name="T84" fmla="*/ 0 w 433"/>
                <a:gd name="T85" fmla="*/ 0 h 370"/>
                <a:gd name="T86" fmla="*/ 0 w 433"/>
                <a:gd name="T87" fmla="*/ 0 h 370"/>
                <a:gd name="T88" fmla="*/ 0 w 433"/>
                <a:gd name="T89" fmla="*/ 0 h 370"/>
                <a:gd name="T90" fmla="*/ 0 w 433"/>
                <a:gd name="T91" fmla="*/ 0 h 370"/>
                <a:gd name="T92" fmla="*/ 0 w 433"/>
                <a:gd name="T93" fmla="*/ 0 h 370"/>
                <a:gd name="T94" fmla="*/ 0 w 433"/>
                <a:gd name="T95" fmla="*/ 0 h 370"/>
                <a:gd name="T96" fmla="*/ 0 w 433"/>
                <a:gd name="T97" fmla="*/ 0 h 370"/>
                <a:gd name="T98" fmla="*/ 0 w 433"/>
                <a:gd name="T99" fmla="*/ 0 h 370"/>
                <a:gd name="T100" fmla="*/ 0 w 433"/>
                <a:gd name="T101" fmla="*/ 0 h 370"/>
                <a:gd name="T102" fmla="*/ 0 w 433"/>
                <a:gd name="T103" fmla="*/ 0 h 370"/>
                <a:gd name="T104" fmla="*/ 0 w 433"/>
                <a:gd name="T105" fmla="*/ 0 h 370"/>
                <a:gd name="T106" fmla="*/ 0 w 433"/>
                <a:gd name="T107" fmla="*/ 0 h 370"/>
                <a:gd name="T108" fmla="*/ 0 w 433"/>
                <a:gd name="T109" fmla="*/ 0 h 370"/>
                <a:gd name="T110" fmla="*/ 0 w 433"/>
                <a:gd name="T111" fmla="*/ 0 h 370"/>
                <a:gd name="T112" fmla="*/ 0 w 433"/>
                <a:gd name="T113" fmla="*/ 0 h 370"/>
                <a:gd name="T114" fmla="*/ 0 w 433"/>
                <a:gd name="T115" fmla="*/ 0 h 370"/>
                <a:gd name="T116" fmla="*/ 0 w 433"/>
                <a:gd name="T117" fmla="*/ 0 h 370"/>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433"/>
                <a:gd name="T178" fmla="*/ 0 h 370"/>
                <a:gd name="T179" fmla="*/ 433 w 433"/>
                <a:gd name="T180" fmla="*/ 370 h 370"/>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433" h="370">
                  <a:moveTo>
                    <a:pt x="11" y="1"/>
                  </a:moveTo>
                  <a:lnTo>
                    <a:pt x="28" y="10"/>
                  </a:lnTo>
                  <a:lnTo>
                    <a:pt x="45" y="18"/>
                  </a:lnTo>
                  <a:lnTo>
                    <a:pt x="60" y="27"/>
                  </a:lnTo>
                  <a:lnTo>
                    <a:pt x="74" y="37"/>
                  </a:lnTo>
                  <a:lnTo>
                    <a:pt x="88" y="47"/>
                  </a:lnTo>
                  <a:lnTo>
                    <a:pt x="102" y="56"/>
                  </a:lnTo>
                  <a:lnTo>
                    <a:pt x="126" y="77"/>
                  </a:lnTo>
                  <a:lnTo>
                    <a:pt x="150" y="98"/>
                  </a:lnTo>
                  <a:lnTo>
                    <a:pt x="173" y="121"/>
                  </a:lnTo>
                  <a:lnTo>
                    <a:pt x="185" y="133"/>
                  </a:lnTo>
                  <a:lnTo>
                    <a:pt x="197" y="145"/>
                  </a:lnTo>
                  <a:lnTo>
                    <a:pt x="209" y="158"/>
                  </a:lnTo>
                  <a:lnTo>
                    <a:pt x="222" y="171"/>
                  </a:lnTo>
                  <a:lnTo>
                    <a:pt x="239" y="189"/>
                  </a:lnTo>
                  <a:lnTo>
                    <a:pt x="255" y="204"/>
                  </a:lnTo>
                  <a:lnTo>
                    <a:pt x="271" y="219"/>
                  </a:lnTo>
                  <a:lnTo>
                    <a:pt x="285" y="233"/>
                  </a:lnTo>
                  <a:lnTo>
                    <a:pt x="299" y="246"/>
                  </a:lnTo>
                  <a:lnTo>
                    <a:pt x="314" y="260"/>
                  </a:lnTo>
                  <a:lnTo>
                    <a:pt x="330" y="276"/>
                  </a:lnTo>
                  <a:lnTo>
                    <a:pt x="345" y="292"/>
                  </a:lnTo>
                  <a:lnTo>
                    <a:pt x="366" y="310"/>
                  </a:lnTo>
                  <a:lnTo>
                    <a:pt x="376" y="318"/>
                  </a:lnTo>
                  <a:lnTo>
                    <a:pt x="385" y="324"/>
                  </a:lnTo>
                  <a:lnTo>
                    <a:pt x="404" y="336"/>
                  </a:lnTo>
                  <a:lnTo>
                    <a:pt x="428" y="348"/>
                  </a:lnTo>
                  <a:lnTo>
                    <a:pt x="433" y="356"/>
                  </a:lnTo>
                  <a:lnTo>
                    <a:pt x="432" y="365"/>
                  </a:lnTo>
                  <a:lnTo>
                    <a:pt x="425" y="370"/>
                  </a:lnTo>
                  <a:lnTo>
                    <a:pt x="417" y="369"/>
                  </a:lnTo>
                  <a:lnTo>
                    <a:pt x="391" y="357"/>
                  </a:lnTo>
                  <a:lnTo>
                    <a:pt x="368" y="345"/>
                  </a:lnTo>
                  <a:lnTo>
                    <a:pt x="347" y="332"/>
                  </a:lnTo>
                  <a:lnTo>
                    <a:pt x="324" y="314"/>
                  </a:lnTo>
                  <a:lnTo>
                    <a:pt x="308" y="297"/>
                  </a:lnTo>
                  <a:lnTo>
                    <a:pt x="294" y="280"/>
                  </a:lnTo>
                  <a:lnTo>
                    <a:pt x="279" y="266"/>
                  </a:lnTo>
                  <a:lnTo>
                    <a:pt x="265" y="251"/>
                  </a:lnTo>
                  <a:lnTo>
                    <a:pt x="251" y="236"/>
                  </a:lnTo>
                  <a:lnTo>
                    <a:pt x="237" y="221"/>
                  </a:lnTo>
                  <a:lnTo>
                    <a:pt x="221" y="204"/>
                  </a:lnTo>
                  <a:lnTo>
                    <a:pt x="204" y="187"/>
                  </a:lnTo>
                  <a:lnTo>
                    <a:pt x="192" y="174"/>
                  </a:lnTo>
                  <a:lnTo>
                    <a:pt x="181" y="160"/>
                  </a:lnTo>
                  <a:lnTo>
                    <a:pt x="169" y="148"/>
                  </a:lnTo>
                  <a:lnTo>
                    <a:pt x="159" y="136"/>
                  </a:lnTo>
                  <a:lnTo>
                    <a:pt x="148" y="125"/>
                  </a:lnTo>
                  <a:lnTo>
                    <a:pt x="137" y="113"/>
                  </a:lnTo>
                  <a:lnTo>
                    <a:pt x="115" y="92"/>
                  </a:lnTo>
                  <a:lnTo>
                    <a:pt x="92" y="71"/>
                  </a:lnTo>
                  <a:lnTo>
                    <a:pt x="68" y="51"/>
                  </a:lnTo>
                  <a:lnTo>
                    <a:pt x="54" y="43"/>
                  </a:lnTo>
                  <a:lnTo>
                    <a:pt x="39" y="33"/>
                  </a:lnTo>
                  <a:lnTo>
                    <a:pt x="24" y="25"/>
                  </a:lnTo>
                  <a:lnTo>
                    <a:pt x="7" y="16"/>
                  </a:lnTo>
                  <a:lnTo>
                    <a:pt x="0" y="4"/>
                  </a:lnTo>
                  <a:lnTo>
                    <a:pt x="3" y="0"/>
                  </a:lnTo>
                  <a:lnTo>
                    <a:pt x="11" y="1"/>
                  </a:lnTo>
                  <a:close/>
                </a:path>
              </a:pathLst>
            </a:custGeom>
            <a:solidFill>
              <a:srgbClr val="13151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9316" name="Freeform 228"/>
            <p:cNvSpPr>
              <a:spLocks/>
            </p:cNvSpPr>
            <p:nvPr/>
          </p:nvSpPr>
          <p:spPr bwMode="auto">
            <a:xfrm>
              <a:off x="3950" y="2271"/>
              <a:ext cx="17" cy="7"/>
            </a:xfrm>
            <a:custGeom>
              <a:avLst/>
              <a:gdLst>
                <a:gd name="T0" fmla="*/ 0 w 98"/>
                <a:gd name="T1" fmla="*/ 0 h 43"/>
                <a:gd name="T2" fmla="*/ 0 w 98"/>
                <a:gd name="T3" fmla="*/ 0 h 43"/>
                <a:gd name="T4" fmla="*/ 0 w 98"/>
                <a:gd name="T5" fmla="*/ 0 h 43"/>
                <a:gd name="T6" fmla="*/ 0 w 98"/>
                <a:gd name="T7" fmla="*/ 0 h 43"/>
                <a:gd name="T8" fmla="*/ 0 w 98"/>
                <a:gd name="T9" fmla="*/ 0 h 43"/>
                <a:gd name="T10" fmla="*/ 0 w 98"/>
                <a:gd name="T11" fmla="*/ 0 h 43"/>
                <a:gd name="T12" fmla="*/ 0 w 98"/>
                <a:gd name="T13" fmla="*/ 0 h 43"/>
                <a:gd name="T14" fmla="*/ 0 w 98"/>
                <a:gd name="T15" fmla="*/ 0 h 43"/>
                <a:gd name="T16" fmla="*/ 0 w 98"/>
                <a:gd name="T17" fmla="*/ 0 h 43"/>
                <a:gd name="T18" fmla="*/ 0 w 98"/>
                <a:gd name="T19" fmla="*/ 0 h 43"/>
                <a:gd name="T20" fmla="*/ 0 w 98"/>
                <a:gd name="T21" fmla="*/ 0 h 43"/>
                <a:gd name="T22" fmla="*/ 0 w 98"/>
                <a:gd name="T23" fmla="*/ 0 h 43"/>
                <a:gd name="T24" fmla="*/ 0 w 98"/>
                <a:gd name="T25" fmla="*/ 0 h 4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8"/>
                <a:gd name="T40" fmla="*/ 0 h 43"/>
                <a:gd name="T41" fmla="*/ 98 w 98"/>
                <a:gd name="T42" fmla="*/ 43 h 43"/>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8" h="43">
                  <a:moveTo>
                    <a:pt x="0" y="18"/>
                  </a:moveTo>
                  <a:lnTo>
                    <a:pt x="26" y="7"/>
                  </a:lnTo>
                  <a:lnTo>
                    <a:pt x="59" y="0"/>
                  </a:lnTo>
                  <a:lnTo>
                    <a:pt x="75" y="10"/>
                  </a:lnTo>
                  <a:lnTo>
                    <a:pt x="77" y="19"/>
                  </a:lnTo>
                  <a:lnTo>
                    <a:pt x="74" y="27"/>
                  </a:lnTo>
                  <a:lnTo>
                    <a:pt x="98" y="36"/>
                  </a:lnTo>
                  <a:lnTo>
                    <a:pt x="86" y="43"/>
                  </a:lnTo>
                  <a:lnTo>
                    <a:pt x="67" y="36"/>
                  </a:lnTo>
                  <a:lnTo>
                    <a:pt x="58" y="23"/>
                  </a:lnTo>
                  <a:lnTo>
                    <a:pt x="47" y="14"/>
                  </a:lnTo>
                  <a:lnTo>
                    <a:pt x="18" y="32"/>
                  </a:lnTo>
                  <a:lnTo>
                    <a:pt x="0" y="18"/>
                  </a:lnTo>
                  <a:close/>
                </a:path>
              </a:pathLst>
            </a:custGeom>
            <a:solidFill>
              <a:srgbClr val="13151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9317" name="Freeform 229"/>
            <p:cNvSpPr>
              <a:spLocks/>
            </p:cNvSpPr>
            <p:nvPr/>
          </p:nvSpPr>
          <p:spPr bwMode="auto">
            <a:xfrm>
              <a:off x="3696" y="1486"/>
              <a:ext cx="219" cy="140"/>
            </a:xfrm>
            <a:custGeom>
              <a:avLst/>
              <a:gdLst>
                <a:gd name="T0" fmla="*/ 0 w 1314"/>
                <a:gd name="T1" fmla="*/ 0 h 845"/>
                <a:gd name="T2" fmla="*/ 0 w 1314"/>
                <a:gd name="T3" fmla="*/ 0 h 845"/>
                <a:gd name="T4" fmla="*/ 0 w 1314"/>
                <a:gd name="T5" fmla="*/ 0 h 845"/>
                <a:gd name="T6" fmla="*/ 0 w 1314"/>
                <a:gd name="T7" fmla="*/ 0 h 845"/>
                <a:gd name="T8" fmla="*/ 0 w 1314"/>
                <a:gd name="T9" fmla="*/ 0 h 845"/>
                <a:gd name="T10" fmla="*/ 0 w 1314"/>
                <a:gd name="T11" fmla="*/ 0 h 845"/>
                <a:gd name="T12" fmla="*/ 0 w 1314"/>
                <a:gd name="T13" fmla="*/ 0 h 845"/>
                <a:gd name="T14" fmla="*/ 0 w 1314"/>
                <a:gd name="T15" fmla="*/ 0 h 845"/>
                <a:gd name="T16" fmla="*/ 0 w 1314"/>
                <a:gd name="T17" fmla="*/ 0 h 845"/>
                <a:gd name="T18" fmla="*/ 0 w 1314"/>
                <a:gd name="T19" fmla="*/ 0 h 845"/>
                <a:gd name="T20" fmla="*/ 0 w 1314"/>
                <a:gd name="T21" fmla="*/ 0 h 845"/>
                <a:gd name="T22" fmla="*/ 1 w 1314"/>
                <a:gd name="T23" fmla="*/ 0 h 845"/>
                <a:gd name="T24" fmla="*/ 1 w 1314"/>
                <a:gd name="T25" fmla="*/ 0 h 845"/>
                <a:gd name="T26" fmla="*/ 1 w 1314"/>
                <a:gd name="T27" fmla="*/ 0 h 845"/>
                <a:gd name="T28" fmla="*/ 1 w 1314"/>
                <a:gd name="T29" fmla="*/ 0 h 845"/>
                <a:gd name="T30" fmla="*/ 1 w 1314"/>
                <a:gd name="T31" fmla="*/ 0 h 845"/>
                <a:gd name="T32" fmla="*/ 1 w 1314"/>
                <a:gd name="T33" fmla="*/ 0 h 845"/>
                <a:gd name="T34" fmla="*/ 1 w 1314"/>
                <a:gd name="T35" fmla="*/ 0 h 845"/>
                <a:gd name="T36" fmla="*/ 1 w 1314"/>
                <a:gd name="T37" fmla="*/ 0 h 845"/>
                <a:gd name="T38" fmla="*/ 1 w 1314"/>
                <a:gd name="T39" fmla="*/ 0 h 845"/>
                <a:gd name="T40" fmla="*/ 1 w 1314"/>
                <a:gd name="T41" fmla="*/ 0 h 845"/>
                <a:gd name="T42" fmla="*/ 0 w 1314"/>
                <a:gd name="T43" fmla="*/ 1 h 845"/>
                <a:gd name="T44" fmla="*/ 0 w 1314"/>
                <a:gd name="T45" fmla="*/ 1 h 845"/>
                <a:gd name="T46" fmla="*/ 0 w 1314"/>
                <a:gd name="T47" fmla="*/ 0 h 845"/>
                <a:gd name="T48" fmla="*/ 0 w 1314"/>
                <a:gd name="T49" fmla="*/ 0 h 84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314"/>
                <a:gd name="T76" fmla="*/ 0 h 845"/>
                <a:gd name="T77" fmla="*/ 1314 w 1314"/>
                <a:gd name="T78" fmla="*/ 845 h 84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314" h="845">
                  <a:moveTo>
                    <a:pt x="17" y="334"/>
                  </a:moveTo>
                  <a:lnTo>
                    <a:pt x="30" y="217"/>
                  </a:lnTo>
                  <a:lnTo>
                    <a:pt x="59" y="181"/>
                  </a:lnTo>
                  <a:lnTo>
                    <a:pt x="174" y="141"/>
                  </a:lnTo>
                  <a:lnTo>
                    <a:pt x="374" y="104"/>
                  </a:lnTo>
                  <a:lnTo>
                    <a:pt x="451" y="100"/>
                  </a:lnTo>
                  <a:lnTo>
                    <a:pt x="496" y="35"/>
                  </a:lnTo>
                  <a:lnTo>
                    <a:pt x="557" y="0"/>
                  </a:lnTo>
                  <a:lnTo>
                    <a:pt x="626" y="19"/>
                  </a:lnTo>
                  <a:lnTo>
                    <a:pt x="679" y="58"/>
                  </a:lnTo>
                  <a:lnTo>
                    <a:pt x="728" y="117"/>
                  </a:lnTo>
                  <a:lnTo>
                    <a:pt x="874" y="93"/>
                  </a:lnTo>
                  <a:lnTo>
                    <a:pt x="920" y="85"/>
                  </a:lnTo>
                  <a:lnTo>
                    <a:pt x="976" y="113"/>
                  </a:lnTo>
                  <a:lnTo>
                    <a:pt x="1036" y="164"/>
                  </a:lnTo>
                  <a:lnTo>
                    <a:pt x="1178" y="311"/>
                  </a:lnTo>
                  <a:lnTo>
                    <a:pt x="1226" y="348"/>
                  </a:lnTo>
                  <a:lnTo>
                    <a:pt x="1288" y="386"/>
                  </a:lnTo>
                  <a:lnTo>
                    <a:pt x="1314" y="420"/>
                  </a:lnTo>
                  <a:lnTo>
                    <a:pt x="1266" y="462"/>
                  </a:lnTo>
                  <a:lnTo>
                    <a:pt x="1213" y="593"/>
                  </a:lnTo>
                  <a:lnTo>
                    <a:pt x="543" y="782"/>
                  </a:lnTo>
                  <a:lnTo>
                    <a:pt x="452" y="845"/>
                  </a:lnTo>
                  <a:lnTo>
                    <a:pt x="0" y="450"/>
                  </a:lnTo>
                  <a:lnTo>
                    <a:pt x="17" y="33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9318" name="Freeform 230"/>
            <p:cNvSpPr>
              <a:spLocks/>
            </p:cNvSpPr>
            <p:nvPr/>
          </p:nvSpPr>
          <p:spPr bwMode="auto">
            <a:xfrm>
              <a:off x="3741" y="1568"/>
              <a:ext cx="185" cy="63"/>
            </a:xfrm>
            <a:custGeom>
              <a:avLst/>
              <a:gdLst>
                <a:gd name="T0" fmla="*/ 0 w 1107"/>
                <a:gd name="T1" fmla="*/ 0 h 380"/>
                <a:gd name="T2" fmla="*/ 0 w 1107"/>
                <a:gd name="T3" fmla="*/ 0 h 380"/>
                <a:gd name="T4" fmla="*/ 1 w 1107"/>
                <a:gd name="T5" fmla="*/ 0 h 380"/>
                <a:gd name="T6" fmla="*/ 1 w 1107"/>
                <a:gd name="T7" fmla="*/ 0 h 380"/>
                <a:gd name="T8" fmla="*/ 1 w 1107"/>
                <a:gd name="T9" fmla="*/ 0 h 380"/>
                <a:gd name="T10" fmla="*/ 1 w 1107"/>
                <a:gd name="T11" fmla="*/ 0 h 380"/>
                <a:gd name="T12" fmla="*/ 1 w 1107"/>
                <a:gd name="T13" fmla="*/ 0 h 380"/>
                <a:gd name="T14" fmla="*/ 1 w 1107"/>
                <a:gd name="T15" fmla="*/ 0 h 380"/>
                <a:gd name="T16" fmla="*/ 1 w 1107"/>
                <a:gd name="T17" fmla="*/ 0 h 380"/>
                <a:gd name="T18" fmla="*/ 0 w 1107"/>
                <a:gd name="T19" fmla="*/ 0 h 380"/>
                <a:gd name="T20" fmla="*/ 0 w 1107"/>
                <a:gd name="T21" fmla="*/ 0 h 380"/>
                <a:gd name="T22" fmla="*/ 0 w 1107"/>
                <a:gd name="T23" fmla="*/ 0 h 380"/>
                <a:gd name="T24" fmla="*/ 0 w 1107"/>
                <a:gd name="T25" fmla="*/ 0 h 38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107"/>
                <a:gd name="T40" fmla="*/ 0 h 380"/>
                <a:gd name="T41" fmla="*/ 1107 w 1107"/>
                <a:gd name="T42" fmla="*/ 380 h 38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107" h="380">
                  <a:moveTo>
                    <a:pt x="0" y="182"/>
                  </a:moveTo>
                  <a:lnTo>
                    <a:pt x="276" y="216"/>
                  </a:lnTo>
                  <a:lnTo>
                    <a:pt x="618" y="35"/>
                  </a:lnTo>
                  <a:lnTo>
                    <a:pt x="845" y="38"/>
                  </a:lnTo>
                  <a:lnTo>
                    <a:pt x="967" y="0"/>
                  </a:lnTo>
                  <a:lnTo>
                    <a:pt x="1050" y="42"/>
                  </a:lnTo>
                  <a:lnTo>
                    <a:pt x="1107" y="89"/>
                  </a:lnTo>
                  <a:lnTo>
                    <a:pt x="1083" y="131"/>
                  </a:lnTo>
                  <a:lnTo>
                    <a:pt x="942" y="125"/>
                  </a:lnTo>
                  <a:lnTo>
                    <a:pt x="404" y="262"/>
                  </a:lnTo>
                  <a:lnTo>
                    <a:pt x="204" y="380"/>
                  </a:lnTo>
                  <a:lnTo>
                    <a:pt x="54" y="317"/>
                  </a:lnTo>
                  <a:lnTo>
                    <a:pt x="0" y="182"/>
                  </a:lnTo>
                  <a:close/>
                </a:path>
              </a:pathLst>
            </a:custGeom>
            <a:solidFill>
              <a:srgbClr val="ECEDE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9319" name="Freeform 231"/>
            <p:cNvSpPr>
              <a:spLocks/>
            </p:cNvSpPr>
            <p:nvPr/>
          </p:nvSpPr>
          <p:spPr bwMode="auto">
            <a:xfrm>
              <a:off x="3715" y="1505"/>
              <a:ext cx="124" cy="78"/>
            </a:xfrm>
            <a:custGeom>
              <a:avLst/>
              <a:gdLst>
                <a:gd name="T0" fmla="*/ 0 w 741"/>
                <a:gd name="T1" fmla="*/ 0 h 468"/>
                <a:gd name="T2" fmla="*/ 0 w 741"/>
                <a:gd name="T3" fmla="*/ 0 h 468"/>
                <a:gd name="T4" fmla="*/ 0 w 741"/>
                <a:gd name="T5" fmla="*/ 0 h 468"/>
                <a:gd name="T6" fmla="*/ 0 w 741"/>
                <a:gd name="T7" fmla="*/ 0 h 468"/>
                <a:gd name="T8" fmla="*/ 0 w 741"/>
                <a:gd name="T9" fmla="*/ 0 h 468"/>
                <a:gd name="T10" fmla="*/ 1 w 741"/>
                <a:gd name="T11" fmla="*/ 0 h 468"/>
                <a:gd name="T12" fmla="*/ 1 w 741"/>
                <a:gd name="T13" fmla="*/ 0 h 468"/>
                <a:gd name="T14" fmla="*/ 1 w 741"/>
                <a:gd name="T15" fmla="*/ 0 h 468"/>
                <a:gd name="T16" fmla="*/ 1 w 741"/>
                <a:gd name="T17" fmla="*/ 0 h 468"/>
                <a:gd name="T18" fmla="*/ 0 w 741"/>
                <a:gd name="T19" fmla="*/ 0 h 468"/>
                <a:gd name="T20" fmla="*/ 0 w 741"/>
                <a:gd name="T21" fmla="*/ 0 h 468"/>
                <a:gd name="T22" fmla="*/ 0 w 741"/>
                <a:gd name="T23" fmla="*/ 0 h 468"/>
                <a:gd name="T24" fmla="*/ 0 w 741"/>
                <a:gd name="T25" fmla="*/ 0 h 46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41"/>
                <a:gd name="T40" fmla="*/ 0 h 468"/>
                <a:gd name="T41" fmla="*/ 741 w 741"/>
                <a:gd name="T42" fmla="*/ 468 h 46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41" h="468">
                  <a:moveTo>
                    <a:pt x="0" y="80"/>
                  </a:moveTo>
                  <a:lnTo>
                    <a:pt x="62" y="52"/>
                  </a:lnTo>
                  <a:lnTo>
                    <a:pt x="218" y="31"/>
                  </a:lnTo>
                  <a:lnTo>
                    <a:pt x="325" y="0"/>
                  </a:lnTo>
                  <a:lnTo>
                    <a:pt x="411" y="52"/>
                  </a:lnTo>
                  <a:lnTo>
                    <a:pt x="531" y="143"/>
                  </a:lnTo>
                  <a:lnTo>
                    <a:pt x="741" y="303"/>
                  </a:lnTo>
                  <a:lnTo>
                    <a:pt x="686" y="344"/>
                  </a:lnTo>
                  <a:lnTo>
                    <a:pt x="542" y="373"/>
                  </a:lnTo>
                  <a:lnTo>
                    <a:pt x="430" y="468"/>
                  </a:lnTo>
                  <a:lnTo>
                    <a:pt x="307" y="382"/>
                  </a:lnTo>
                  <a:lnTo>
                    <a:pt x="70" y="160"/>
                  </a:lnTo>
                  <a:lnTo>
                    <a:pt x="0" y="80"/>
                  </a:lnTo>
                  <a:close/>
                </a:path>
              </a:pathLst>
            </a:custGeom>
            <a:solidFill>
              <a:srgbClr val="F7F1C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9320" name="Freeform 232"/>
            <p:cNvSpPr>
              <a:spLocks/>
            </p:cNvSpPr>
            <p:nvPr/>
          </p:nvSpPr>
          <p:spPr bwMode="auto">
            <a:xfrm>
              <a:off x="3800" y="1505"/>
              <a:ext cx="110" cy="57"/>
            </a:xfrm>
            <a:custGeom>
              <a:avLst/>
              <a:gdLst>
                <a:gd name="T0" fmla="*/ 0 w 659"/>
                <a:gd name="T1" fmla="*/ 0 h 346"/>
                <a:gd name="T2" fmla="*/ 0 w 659"/>
                <a:gd name="T3" fmla="*/ 0 h 346"/>
                <a:gd name="T4" fmla="*/ 0 w 659"/>
                <a:gd name="T5" fmla="*/ 0 h 346"/>
                <a:gd name="T6" fmla="*/ 0 w 659"/>
                <a:gd name="T7" fmla="*/ 0 h 346"/>
                <a:gd name="T8" fmla="*/ 0 w 659"/>
                <a:gd name="T9" fmla="*/ 0 h 346"/>
                <a:gd name="T10" fmla="*/ 0 w 659"/>
                <a:gd name="T11" fmla="*/ 0 h 346"/>
                <a:gd name="T12" fmla="*/ 0 w 659"/>
                <a:gd name="T13" fmla="*/ 0 h 346"/>
                <a:gd name="T14" fmla="*/ 0 w 659"/>
                <a:gd name="T15" fmla="*/ 0 h 346"/>
                <a:gd name="T16" fmla="*/ 0 w 659"/>
                <a:gd name="T17" fmla="*/ 0 h 346"/>
                <a:gd name="T18" fmla="*/ 0 w 659"/>
                <a:gd name="T19" fmla="*/ 0 h 346"/>
                <a:gd name="T20" fmla="*/ 1 w 659"/>
                <a:gd name="T21" fmla="*/ 0 h 346"/>
                <a:gd name="T22" fmla="*/ 1 w 659"/>
                <a:gd name="T23" fmla="*/ 0 h 346"/>
                <a:gd name="T24" fmla="*/ 1 w 659"/>
                <a:gd name="T25" fmla="*/ 0 h 346"/>
                <a:gd name="T26" fmla="*/ 0 w 659"/>
                <a:gd name="T27" fmla="*/ 0 h 346"/>
                <a:gd name="T28" fmla="*/ 0 w 659"/>
                <a:gd name="T29" fmla="*/ 0 h 346"/>
                <a:gd name="T30" fmla="*/ 0 w 659"/>
                <a:gd name="T31" fmla="*/ 0 h 346"/>
                <a:gd name="T32" fmla="*/ 0 w 659"/>
                <a:gd name="T33" fmla="*/ 0 h 346"/>
                <a:gd name="T34" fmla="*/ 0 w 659"/>
                <a:gd name="T35" fmla="*/ 0 h 346"/>
                <a:gd name="T36" fmla="*/ 0 w 659"/>
                <a:gd name="T37" fmla="*/ 0 h 346"/>
                <a:gd name="T38" fmla="*/ 0 w 659"/>
                <a:gd name="T39" fmla="*/ 0 h 346"/>
                <a:gd name="T40" fmla="*/ 0 w 659"/>
                <a:gd name="T41" fmla="*/ 0 h 346"/>
                <a:gd name="T42" fmla="*/ 0 w 659"/>
                <a:gd name="T43" fmla="*/ 0 h 346"/>
                <a:gd name="T44" fmla="*/ 0 w 659"/>
                <a:gd name="T45" fmla="*/ 0 h 346"/>
                <a:gd name="T46" fmla="*/ 0 w 659"/>
                <a:gd name="T47" fmla="*/ 0 h 346"/>
                <a:gd name="T48" fmla="*/ 0 w 659"/>
                <a:gd name="T49" fmla="*/ 0 h 346"/>
                <a:gd name="T50" fmla="*/ 0 w 659"/>
                <a:gd name="T51" fmla="*/ 0 h 346"/>
                <a:gd name="T52" fmla="*/ 0 w 659"/>
                <a:gd name="T53" fmla="*/ 0 h 346"/>
                <a:gd name="T54" fmla="*/ 0 w 659"/>
                <a:gd name="T55" fmla="*/ 0 h 346"/>
                <a:gd name="T56" fmla="*/ 0 w 659"/>
                <a:gd name="T57" fmla="*/ 0 h 346"/>
                <a:gd name="T58" fmla="*/ 0 w 659"/>
                <a:gd name="T59" fmla="*/ 0 h 346"/>
                <a:gd name="T60" fmla="*/ 0 w 659"/>
                <a:gd name="T61" fmla="*/ 0 h 34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659"/>
                <a:gd name="T94" fmla="*/ 0 h 346"/>
                <a:gd name="T95" fmla="*/ 659 w 659"/>
                <a:gd name="T96" fmla="*/ 346 h 34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659" h="346">
                  <a:moveTo>
                    <a:pt x="0" y="29"/>
                  </a:moveTo>
                  <a:lnTo>
                    <a:pt x="40" y="24"/>
                  </a:lnTo>
                  <a:lnTo>
                    <a:pt x="71" y="31"/>
                  </a:lnTo>
                  <a:lnTo>
                    <a:pt x="89" y="9"/>
                  </a:lnTo>
                  <a:lnTo>
                    <a:pt x="180" y="0"/>
                  </a:lnTo>
                  <a:lnTo>
                    <a:pt x="289" y="4"/>
                  </a:lnTo>
                  <a:lnTo>
                    <a:pt x="321" y="22"/>
                  </a:lnTo>
                  <a:lnTo>
                    <a:pt x="389" y="64"/>
                  </a:lnTo>
                  <a:lnTo>
                    <a:pt x="428" y="129"/>
                  </a:lnTo>
                  <a:lnTo>
                    <a:pt x="494" y="211"/>
                  </a:lnTo>
                  <a:lnTo>
                    <a:pt x="583" y="282"/>
                  </a:lnTo>
                  <a:lnTo>
                    <a:pt x="659" y="309"/>
                  </a:lnTo>
                  <a:lnTo>
                    <a:pt x="554" y="346"/>
                  </a:lnTo>
                  <a:lnTo>
                    <a:pt x="365" y="319"/>
                  </a:lnTo>
                  <a:lnTo>
                    <a:pt x="261" y="205"/>
                  </a:lnTo>
                  <a:lnTo>
                    <a:pt x="330" y="178"/>
                  </a:lnTo>
                  <a:lnTo>
                    <a:pt x="405" y="240"/>
                  </a:lnTo>
                  <a:lnTo>
                    <a:pt x="398" y="176"/>
                  </a:lnTo>
                  <a:lnTo>
                    <a:pt x="349" y="138"/>
                  </a:lnTo>
                  <a:lnTo>
                    <a:pt x="279" y="140"/>
                  </a:lnTo>
                  <a:lnTo>
                    <a:pt x="204" y="193"/>
                  </a:lnTo>
                  <a:lnTo>
                    <a:pt x="92" y="92"/>
                  </a:lnTo>
                  <a:lnTo>
                    <a:pt x="128" y="71"/>
                  </a:lnTo>
                  <a:lnTo>
                    <a:pt x="173" y="77"/>
                  </a:lnTo>
                  <a:lnTo>
                    <a:pt x="220" y="127"/>
                  </a:lnTo>
                  <a:lnTo>
                    <a:pt x="240" y="114"/>
                  </a:lnTo>
                  <a:lnTo>
                    <a:pt x="216" y="79"/>
                  </a:lnTo>
                  <a:lnTo>
                    <a:pt x="169" y="29"/>
                  </a:lnTo>
                  <a:lnTo>
                    <a:pt x="112" y="23"/>
                  </a:lnTo>
                  <a:lnTo>
                    <a:pt x="51" y="71"/>
                  </a:lnTo>
                  <a:lnTo>
                    <a:pt x="0" y="29"/>
                  </a:lnTo>
                  <a:close/>
                </a:path>
              </a:pathLst>
            </a:custGeom>
            <a:solidFill>
              <a:srgbClr val="F7F1C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9321" name="Freeform 233"/>
            <p:cNvSpPr>
              <a:spLocks/>
            </p:cNvSpPr>
            <p:nvPr/>
          </p:nvSpPr>
          <p:spPr bwMode="auto">
            <a:xfrm>
              <a:off x="3766" y="1494"/>
              <a:ext cx="46" cy="24"/>
            </a:xfrm>
            <a:custGeom>
              <a:avLst/>
              <a:gdLst>
                <a:gd name="T0" fmla="*/ 0 w 274"/>
                <a:gd name="T1" fmla="*/ 0 h 141"/>
                <a:gd name="T2" fmla="*/ 0 w 274"/>
                <a:gd name="T3" fmla="*/ 0 h 141"/>
                <a:gd name="T4" fmla="*/ 0 w 274"/>
                <a:gd name="T5" fmla="*/ 0 h 141"/>
                <a:gd name="T6" fmla="*/ 0 w 274"/>
                <a:gd name="T7" fmla="*/ 0 h 141"/>
                <a:gd name="T8" fmla="*/ 0 w 274"/>
                <a:gd name="T9" fmla="*/ 0 h 141"/>
                <a:gd name="T10" fmla="*/ 0 w 274"/>
                <a:gd name="T11" fmla="*/ 0 h 141"/>
                <a:gd name="T12" fmla="*/ 0 w 274"/>
                <a:gd name="T13" fmla="*/ 0 h 141"/>
                <a:gd name="T14" fmla="*/ 0 w 274"/>
                <a:gd name="T15" fmla="*/ 0 h 141"/>
                <a:gd name="T16" fmla="*/ 0 w 274"/>
                <a:gd name="T17" fmla="*/ 0 h 141"/>
                <a:gd name="T18" fmla="*/ 0 w 274"/>
                <a:gd name="T19" fmla="*/ 0 h 141"/>
                <a:gd name="T20" fmla="*/ 0 w 274"/>
                <a:gd name="T21" fmla="*/ 0 h 141"/>
                <a:gd name="T22" fmla="*/ 0 w 274"/>
                <a:gd name="T23" fmla="*/ 0 h 141"/>
                <a:gd name="T24" fmla="*/ 0 w 274"/>
                <a:gd name="T25" fmla="*/ 0 h 141"/>
                <a:gd name="T26" fmla="*/ 0 w 274"/>
                <a:gd name="T27" fmla="*/ 0 h 141"/>
                <a:gd name="T28" fmla="*/ 0 w 274"/>
                <a:gd name="T29" fmla="*/ 0 h 141"/>
                <a:gd name="T30" fmla="*/ 0 w 274"/>
                <a:gd name="T31" fmla="*/ 0 h 141"/>
                <a:gd name="T32" fmla="*/ 0 w 274"/>
                <a:gd name="T33" fmla="*/ 0 h 141"/>
                <a:gd name="T34" fmla="*/ 0 w 274"/>
                <a:gd name="T35" fmla="*/ 0 h 141"/>
                <a:gd name="T36" fmla="*/ 0 w 274"/>
                <a:gd name="T37" fmla="*/ 0 h 141"/>
                <a:gd name="T38" fmla="*/ 0 w 274"/>
                <a:gd name="T39" fmla="*/ 0 h 141"/>
                <a:gd name="T40" fmla="*/ 0 w 274"/>
                <a:gd name="T41" fmla="*/ 0 h 141"/>
                <a:gd name="T42" fmla="*/ 0 w 274"/>
                <a:gd name="T43" fmla="*/ 0 h 141"/>
                <a:gd name="T44" fmla="*/ 0 w 274"/>
                <a:gd name="T45" fmla="*/ 0 h 141"/>
                <a:gd name="T46" fmla="*/ 0 w 274"/>
                <a:gd name="T47" fmla="*/ 0 h 141"/>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274"/>
                <a:gd name="T73" fmla="*/ 0 h 141"/>
                <a:gd name="T74" fmla="*/ 274 w 274"/>
                <a:gd name="T75" fmla="*/ 141 h 141"/>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274" h="141">
                  <a:moveTo>
                    <a:pt x="5" y="105"/>
                  </a:moveTo>
                  <a:lnTo>
                    <a:pt x="27" y="67"/>
                  </a:lnTo>
                  <a:lnTo>
                    <a:pt x="45" y="16"/>
                  </a:lnTo>
                  <a:lnTo>
                    <a:pt x="61" y="8"/>
                  </a:lnTo>
                  <a:lnTo>
                    <a:pt x="64" y="22"/>
                  </a:lnTo>
                  <a:lnTo>
                    <a:pt x="63" y="45"/>
                  </a:lnTo>
                  <a:lnTo>
                    <a:pt x="84" y="26"/>
                  </a:lnTo>
                  <a:lnTo>
                    <a:pt x="119" y="6"/>
                  </a:lnTo>
                  <a:lnTo>
                    <a:pt x="163" y="0"/>
                  </a:lnTo>
                  <a:lnTo>
                    <a:pt x="194" y="1"/>
                  </a:lnTo>
                  <a:lnTo>
                    <a:pt x="222" y="17"/>
                  </a:lnTo>
                  <a:lnTo>
                    <a:pt x="238" y="38"/>
                  </a:lnTo>
                  <a:lnTo>
                    <a:pt x="251" y="66"/>
                  </a:lnTo>
                  <a:lnTo>
                    <a:pt x="274" y="93"/>
                  </a:lnTo>
                  <a:lnTo>
                    <a:pt x="243" y="86"/>
                  </a:lnTo>
                  <a:lnTo>
                    <a:pt x="233" y="64"/>
                  </a:lnTo>
                  <a:lnTo>
                    <a:pt x="220" y="37"/>
                  </a:lnTo>
                  <a:lnTo>
                    <a:pt x="158" y="16"/>
                  </a:lnTo>
                  <a:lnTo>
                    <a:pt x="99" y="40"/>
                  </a:lnTo>
                  <a:lnTo>
                    <a:pt x="73" y="89"/>
                  </a:lnTo>
                  <a:lnTo>
                    <a:pt x="69" y="129"/>
                  </a:lnTo>
                  <a:lnTo>
                    <a:pt x="19" y="141"/>
                  </a:lnTo>
                  <a:lnTo>
                    <a:pt x="0" y="123"/>
                  </a:lnTo>
                  <a:lnTo>
                    <a:pt x="5" y="105"/>
                  </a:lnTo>
                  <a:close/>
                </a:path>
              </a:pathLst>
            </a:custGeom>
            <a:solidFill>
              <a:srgbClr val="8D9AC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9322" name="Freeform 234"/>
            <p:cNvSpPr>
              <a:spLocks/>
            </p:cNvSpPr>
            <p:nvPr/>
          </p:nvSpPr>
          <p:spPr bwMode="auto">
            <a:xfrm>
              <a:off x="3798" y="1514"/>
              <a:ext cx="39" cy="26"/>
            </a:xfrm>
            <a:custGeom>
              <a:avLst/>
              <a:gdLst>
                <a:gd name="T0" fmla="*/ 0 w 237"/>
                <a:gd name="T1" fmla="*/ 0 h 156"/>
                <a:gd name="T2" fmla="*/ 0 w 237"/>
                <a:gd name="T3" fmla="*/ 0 h 156"/>
                <a:gd name="T4" fmla="*/ 0 w 237"/>
                <a:gd name="T5" fmla="*/ 0 h 156"/>
                <a:gd name="T6" fmla="*/ 0 w 237"/>
                <a:gd name="T7" fmla="*/ 0 h 156"/>
                <a:gd name="T8" fmla="*/ 0 w 237"/>
                <a:gd name="T9" fmla="*/ 0 h 156"/>
                <a:gd name="T10" fmla="*/ 0 w 237"/>
                <a:gd name="T11" fmla="*/ 0 h 156"/>
                <a:gd name="T12" fmla="*/ 0 w 237"/>
                <a:gd name="T13" fmla="*/ 0 h 156"/>
                <a:gd name="T14" fmla="*/ 0 w 237"/>
                <a:gd name="T15" fmla="*/ 0 h 156"/>
                <a:gd name="T16" fmla="*/ 0 w 237"/>
                <a:gd name="T17" fmla="*/ 0 h 156"/>
                <a:gd name="T18" fmla="*/ 0 w 237"/>
                <a:gd name="T19" fmla="*/ 0 h 156"/>
                <a:gd name="T20" fmla="*/ 0 w 237"/>
                <a:gd name="T21" fmla="*/ 0 h 156"/>
                <a:gd name="T22" fmla="*/ 0 w 237"/>
                <a:gd name="T23" fmla="*/ 0 h 156"/>
                <a:gd name="T24" fmla="*/ 0 w 237"/>
                <a:gd name="T25" fmla="*/ 0 h 156"/>
                <a:gd name="T26" fmla="*/ 0 w 237"/>
                <a:gd name="T27" fmla="*/ 0 h 156"/>
                <a:gd name="T28" fmla="*/ 0 w 237"/>
                <a:gd name="T29" fmla="*/ 0 h 156"/>
                <a:gd name="T30" fmla="*/ 0 w 237"/>
                <a:gd name="T31" fmla="*/ 0 h 156"/>
                <a:gd name="T32" fmla="*/ 0 w 237"/>
                <a:gd name="T33" fmla="*/ 0 h 156"/>
                <a:gd name="T34" fmla="*/ 0 w 237"/>
                <a:gd name="T35" fmla="*/ 0 h 156"/>
                <a:gd name="T36" fmla="*/ 0 w 237"/>
                <a:gd name="T37" fmla="*/ 0 h 156"/>
                <a:gd name="T38" fmla="*/ 0 w 237"/>
                <a:gd name="T39" fmla="*/ 0 h 156"/>
                <a:gd name="T40" fmla="*/ 0 w 237"/>
                <a:gd name="T41" fmla="*/ 0 h 156"/>
                <a:gd name="T42" fmla="*/ 0 w 237"/>
                <a:gd name="T43" fmla="*/ 0 h 15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237"/>
                <a:gd name="T67" fmla="*/ 0 h 156"/>
                <a:gd name="T68" fmla="*/ 237 w 237"/>
                <a:gd name="T69" fmla="*/ 156 h 15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237" h="156">
                  <a:moveTo>
                    <a:pt x="5" y="116"/>
                  </a:moveTo>
                  <a:lnTo>
                    <a:pt x="25" y="105"/>
                  </a:lnTo>
                  <a:lnTo>
                    <a:pt x="62" y="38"/>
                  </a:lnTo>
                  <a:lnTo>
                    <a:pt x="84" y="39"/>
                  </a:lnTo>
                  <a:lnTo>
                    <a:pt x="112" y="20"/>
                  </a:lnTo>
                  <a:lnTo>
                    <a:pt x="149" y="5"/>
                  </a:lnTo>
                  <a:lnTo>
                    <a:pt x="179" y="0"/>
                  </a:lnTo>
                  <a:lnTo>
                    <a:pt x="201" y="14"/>
                  </a:lnTo>
                  <a:lnTo>
                    <a:pt x="221" y="29"/>
                  </a:lnTo>
                  <a:lnTo>
                    <a:pt x="237" y="68"/>
                  </a:lnTo>
                  <a:lnTo>
                    <a:pt x="205" y="49"/>
                  </a:lnTo>
                  <a:lnTo>
                    <a:pt x="181" y="19"/>
                  </a:lnTo>
                  <a:lnTo>
                    <a:pt x="157" y="22"/>
                  </a:lnTo>
                  <a:lnTo>
                    <a:pt x="134" y="26"/>
                  </a:lnTo>
                  <a:lnTo>
                    <a:pt x="97" y="51"/>
                  </a:lnTo>
                  <a:lnTo>
                    <a:pt x="78" y="89"/>
                  </a:lnTo>
                  <a:lnTo>
                    <a:pt x="61" y="123"/>
                  </a:lnTo>
                  <a:lnTo>
                    <a:pt x="66" y="151"/>
                  </a:lnTo>
                  <a:lnTo>
                    <a:pt x="43" y="156"/>
                  </a:lnTo>
                  <a:lnTo>
                    <a:pt x="5" y="143"/>
                  </a:lnTo>
                  <a:lnTo>
                    <a:pt x="0" y="123"/>
                  </a:lnTo>
                  <a:lnTo>
                    <a:pt x="5" y="116"/>
                  </a:lnTo>
                  <a:close/>
                </a:path>
              </a:pathLst>
            </a:custGeom>
            <a:solidFill>
              <a:srgbClr val="8D9AC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9323" name="Freeform 235"/>
            <p:cNvSpPr>
              <a:spLocks/>
            </p:cNvSpPr>
            <p:nvPr/>
          </p:nvSpPr>
          <p:spPr bwMode="auto">
            <a:xfrm>
              <a:off x="3825" y="1531"/>
              <a:ext cx="41" cy="25"/>
            </a:xfrm>
            <a:custGeom>
              <a:avLst/>
              <a:gdLst>
                <a:gd name="T0" fmla="*/ 0 w 243"/>
                <a:gd name="T1" fmla="*/ 0 h 148"/>
                <a:gd name="T2" fmla="*/ 0 w 243"/>
                <a:gd name="T3" fmla="*/ 0 h 148"/>
                <a:gd name="T4" fmla="*/ 0 w 243"/>
                <a:gd name="T5" fmla="*/ 0 h 148"/>
                <a:gd name="T6" fmla="*/ 0 w 243"/>
                <a:gd name="T7" fmla="*/ 0 h 148"/>
                <a:gd name="T8" fmla="*/ 0 w 243"/>
                <a:gd name="T9" fmla="*/ 0 h 148"/>
                <a:gd name="T10" fmla="*/ 0 w 243"/>
                <a:gd name="T11" fmla="*/ 0 h 148"/>
                <a:gd name="T12" fmla="*/ 0 w 243"/>
                <a:gd name="T13" fmla="*/ 0 h 148"/>
                <a:gd name="T14" fmla="*/ 0 w 243"/>
                <a:gd name="T15" fmla="*/ 0 h 148"/>
                <a:gd name="T16" fmla="*/ 0 w 243"/>
                <a:gd name="T17" fmla="*/ 0 h 148"/>
                <a:gd name="T18" fmla="*/ 0 w 243"/>
                <a:gd name="T19" fmla="*/ 0 h 148"/>
                <a:gd name="T20" fmla="*/ 0 w 243"/>
                <a:gd name="T21" fmla="*/ 0 h 148"/>
                <a:gd name="T22" fmla="*/ 0 w 243"/>
                <a:gd name="T23" fmla="*/ 0 h 148"/>
                <a:gd name="T24" fmla="*/ 0 w 243"/>
                <a:gd name="T25" fmla="*/ 0 h 148"/>
                <a:gd name="T26" fmla="*/ 0 w 243"/>
                <a:gd name="T27" fmla="*/ 0 h 148"/>
                <a:gd name="T28" fmla="*/ 0 w 243"/>
                <a:gd name="T29" fmla="*/ 0 h 148"/>
                <a:gd name="T30" fmla="*/ 0 w 243"/>
                <a:gd name="T31" fmla="*/ 0 h 148"/>
                <a:gd name="T32" fmla="*/ 0 w 243"/>
                <a:gd name="T33" fmla="*/ 0 h 148"/>
                <a:gd name="T34" fmla="*/ 0 w 243"/>
                <a:gd name="T35" fmla="*/ 0 h 148"/>
                <a:gd name="T36" fmla="*/ 0 w 243"/>
                <a:gd name="T37" fmla="*/ 0 h 148"/>
                <a:gd name="T38" fmla="*/ 0 w 243"/>
                <a:gd name="T39" fmla="*/ 0 h 148"/>
                <a:gd name="T40" fmla="*/ 0 w 243"/>
                <a:gd name="T41" fmla="*/ 0 h 148"/>
                <a:gd name="T42" fmla="*/ 0 w 243"/>
                <a:gd name="T43" fmla="*/ 0 h 148"/>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243"/>
                <a:gd name="T67" fmla="*/ 0 h 148"/>
                <a:gd name="T68" fmla="*/ 243 w 243"/>
                <a:gd name="T69" fmla="*/ 148 h 148"/>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243" h="148">
                  <a:moveTo>
                    <a:pt x="1" y="130"/>
                  </a:moveTo>
                  <a:lnTo>
                    <a:pt x="6" y="119"/>
                  </a:lnTo>
                  <a:lnTo>
                    <a:pt x="15" y="102"/>
                  </a:lnTo>
                  <a:lnTo>
                    <a:pt x="26" y="80"/>
                  </a:lnTo>
                  <a:lnTo>
                    <a:pt x="67" y="35"/>
                  </a:lnTo>
                  <a:lnTo>
                    <a:pt x="94" y="22"/>
                  </a:lnTo>
                  <a:lnTo>
                    <a:pt x="134" y="10"/>
                  </a:lnTo>
                  <a:lnTo>
                    <a:pt x="176" y="0"/>
                  </a:lnTo>
                  <a:lnTo>
                    <a:pt x="208" y="11"/>
                  </a:lnTo>
                  <a:lnTo>
                    <a:pt x="227" y="24"/>
                  </a:lnTo>
                  <a:lnTo>
                    <a:pt x="231" y="48"/>
                  </a:lnTo>
                  <a:lnTo>
                    <a:pt x="243" y="69"/>
                  </a:lnTo>
                  <a:lnTo>
                    <a:pt x="218" y="66"/>
                  </a:lnTo>
                  <a:lnTo>
                    <a:pt x="192" y="30"/>
                  </a:lnTo>
                  <a:lnTo>
                    <a:pt x="175" y="24"/>
                  </a:lnTo>
                  <a:lnTo>
                    <a:pt x="120" y="44"/>
                  </a:lnTo>
                  <a:lnTo>
                    <a:pt x="93" y="64"/>
                  </a:lnTo>
                  <a:lnTo>
                    <a:pt x="64" y="94"/>
                  </a:lnTo>
                  <a:lnTo>
                    <a:pt x="61" y="137"/>
                  </a:lnTo>
                  <a:lnTo>
                    <a:pt x="30" y="148"/>
                  </a:lnTo>
                  <a:lnTo>
                    <a:pt x="0" y="143"/>
                  </a:lnTo>
                  <a:lnTo>
                    <a:pt x="1" y="130"/>
                  </a:lnTo>
                  <a:close/>
                </a:path>
              </a:pathLst>
            </a:custGeom>
            <a:solidFill>
              <a:srgbClr val="8D9AC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9324" name="Freeform 236"/>
            <p:cNvSpPr>
              <a:spLocks/>
            </p:cNvSpPr>
            <p:nvPr/>
          </p:nvSpPr>
          <p:spPr bwMode="auto">
            <a:xfrm>
              <a:off x="3839" y="1569"/>
              <a:ext cx="20" cy="16"/>
            </a:xfrm>
            <a:custGeom>
              <a:avLst/>
              <a:gdLst>
                <a:gd name="T0" fmla="*/ 0 w 120"/>
                <a:gd name="T1" fmla="*/ 0 h 99"/>
                <a:gd name="T2" fmla="*/ 0 w 120"/>
                <a:gd name="T3" fmla="*/ 0 h 99"/>
                <a:gd name="T4" fmla="*/ 0 w 120"/>
                <a:gd name="T5" fmla="*/ 0 h 99"/>
                <a:gd name="T6" fmla="*/ 0 w 120"/>
                <a:gd name="T7" fmla="*/ 0 h 99"/>
                <a:gd name="T8" fmla="*/ 0 w 120"/>
                <a:gd name="T9" fmla="*/ 0 h 99"/>
                <a:gd name="T10" fmla="*/ 0 60000 65536"/>
                <a:gd name="T11" fmla="*/ 0 60000 65536"/>
                <a:gd name="T12" fmla="*/ 0 60000 65536"/>
                <a:gd name="T13" fmla="*/ 0 60000 65536"/>
                <a:gd name="T14" fmla="*/ 0 60000 65536"/>
                <a:gd name="T15" fmla="*/ 0 w 120"/>
                <a:gd name="T16" fmla="*/ 0 h 99"/>
                <a:gd name="T17" fmla="*/ 120 w 120"/>
                <a:gd name="T18" fmla="*/ 99 h 99"/>
              </a:gdLst>
              <a:ahLst/>
              <a:cxnLst>
                <a:cxn ang="T10">
                  <a:pos x="T0" y="T1"/>
                </a:cxn>
                <a:cxn ang="T11">
                  <a:pos x="T2" y="T3"/>
                </a:cxn>
                <a:cxn ang="T12">
                  <a:pos x="T4" y="T5"/>
                </a:cxn>
                <a:cxn ang="T13">
                  <a:pos x="T6" y="T7"/>
                </a:cxn>
                <a:cxn ang="T14">
                  <a:pos x="T8" y="T9"/>
                </a:cxn>
              </a:cxnLst>
              <a:rect l="T15" t="T16" r="T17" b="T18"/>
              <a:pathLst>
                <a:path w="120" h="99">
                  <a:moveTo>
                    <a:pt x="18" y="76"/>
                  </a:moveTo>
                  <a:lnTo>
                    <a:pt x="120" y="99"/>
                  </a:lnTo>
                  <a:lnTo>
                    <a:pt x="24" y="0"/>
                  </a:lnTo>
                  <a:lnTo>
                    <a:pt x="0" y="22"/>
                  </a:lnTo>
                  <a:lnTo>
                    <a:pt x="18" y="76"/>
                  </a:lnTo>
                  <a:close/>
                </a:path>
              </a:pathLst>
            </a:custGeom>
            <a:solidFill>
              <a:srgbClr val="989B9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9325" name="Freeform 237"/>
            <p:cNvSpPr>
              <a:spLocks/>
            </p:cNvSpPr>
            <p:nvPr/>
          </p:nvSpPr>
          <p:spPr bwMode="auto">
            <a:xfrm>
              <a:off x="3675" y="1534"/>
              <a:ext cx="250" cy="103"/>
            </a:xfrm>
            <a:custGeom>
              <a:avLst/>
              <a:gdLst>
                <a:gd name="T0" fmla="*/ 0 w 1497"/>
                <a:gd name="T1" fmla="*/ 0 h 618"/>
                <a:gd name="T2" fmla="*/ 0 w 1497"/>
                <a:gd name="T3" fmla="*/ 0 h 618"/>
                <a:gd name="T4" fmla="*/ 0 w 1497"/>
                <a:gd name="T5" fmla="*/ 0 h 618"/>
                <a:gd name="T6" fmla="*/ 0 w 1497"/>
                <a:gd name="T7" fmla="*/ 0 h 618"/>
                <a:gd name="T8" fmla="*/ 0 w 1497"/>
                <a:gd name="T9" fmla="*/ 0 h 618"/>
                <a:gd name="T10" fmla="*/ 0 w 1497"/>
                <a:gd name="T11" fmla="*/ 0 h 618"/>
                <a:gd name="T12" fmla="*/ 0 w 1497"/>
                <a:gd name="T13" fmla="*/ 0 h 618"/>
                <a:gd name="T14" fmla="*/ 1 w 1497"/>
                <a:gd name="T15" fmla="*/ 0 h 618"/>
                <a:gd name="T16" fmla="*/ 1 w 1497"/>
                <a:gd name="T17" fmla="*/ 0 h 618"/>
                <a:gd name="T18" fmla="*/ 1 w 1497"/>
                <a:gd name="T19" fmla="*/ 0 h 618"/>
                <a:gd name="T20" fmla="*/ 1 w 1497"/>
                <a:gd name="T21" fmla="*/ 0 h 618"/>
                <a:gd name="T22" fmla="*/ 1 w 1497"/>
                <a:gd name="T23" fmla="*/ 0 h 618"/>
                <a:gd name="T24" fmla="*/ 1 w 1497"/>
                <a:gd name="T25" fmla="*/ 0 h 618"/>
                <a:gd name="T26" fmla="*/ 1 w 1497"/>
                <a:gd name="T27" fmla="*/ 0 h 618"/>
                <a:gd name="T28" fmla="*/ 1 w 1497"/>
                <a:gd name="T29" fmla="*/ 0 h 618"/>
                <a:gd name="T30" fmla="*/ 1 w 1497"/>
                <a:gd name="T31" fmla="*/ 0 h 618"/>
                <a:gd name="T32" fmla="*/ 1 w 1497"/>
                <a:gd name="T33" fmla="*/ 0 h 618"/>
                <a:gd name="T34" fmla="*/ 1 w 1497"/>
                <a:gd name="T35" fmla="*/ 0 h 618"/>
                <a:gd name="T36" fmla="*/ 1 w 1497"/>
                <a:gd name="T37" fmla="*/ 0 h 618"/>
                <a:gd name="T38" fmla="*/ 1 w 1497"/>
                <a:gd name="T39" fmla="*/ 0 h 618"/>
                <a:gd name="T40" fmla="*/ 1 w 1497"/>
                <a:gd name="T41" fmla="*/ 0 h 618"/>
                <a:gd name="T42" fmla="*/ 1 w 1497"/>
                <a:gd name="T43" fmla="*/ 0 h 618"/>
                <a:gd name="T44" fmla="*/ 0 w 1497"/>
                <a:gd name="T45" fmla="*/ 0 h 618"/>
                <a:gd name="T46" fmla="*/ 1 w 1497"/>
                <a:gd name="T47" fmla="*/ 0 h 618"/>
                <a:gd name="T48" fmla="*/ 1 w 1497"/>
                <a:gd name="T49" fmla="*/ 0 h 618"/>
                <a:gd name="T50" fmla="*/ 0 w 1497"/>
                <a:gd name="T51" fmla="*/ 0 h 618"/>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497"/>
                <a:gd name="T79" fmla="*/ 0 h 618"/>
                <a:gd name="T80" fmla="*/ 1497 w 1497"/>
                <a:gd name="T81" fmla="*/ 618 h 618"/>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497" h="618">
                  <a:moveTo>
                    <a:pt x="135" y="0"/>
                  </a:moveTo>
                  <a:lnTo>
                    <a:pt x="42" y="37"/>
                  </a:lnTo>
                  <a:lnTo>
                    <a:pt x="0" y="78"/>
                  </a:lnTo>
                  <a:lnTo>
                    <a:pt x="15" y="136"/>
                  </a:lnTo>
                  <a:lnTo>
                    <a:pt x="141" y="225"/>
                  </a:lnTo>
                  <a:lnTo>
                    <a:pt x="331" y="403"/>
                  </a:lnTo>
                  <a:lnTo>
                    <a:pt x="479" y="558"/>
                  </a:lnTo>
                  <a:lnTo>
                    <a:pt x="564" y="618"/>
                  </a:lnTo>
                  <a:lnTo>
                    <a:pt x="611" y="608"/>
                  </a:lnTo>
                  <a:lnTo>
                    <a:pt x="663" y="562"/>
                  </a:lnTo>
                  <a:lnTo>
                    <a:pt x="780" y="502"/>
                  </a:lnTo>
                  <a:lnTo>
                    <a:pt x="1281" y="369"/>
                  </a:lnTo>
                  <a:lnTo>
                    <a:pt x="1488" y="319"/>
                  </a:lnTo>
                  <a:lnTo>
                    <a:pt x="1497" y="300"/>
                  </a:lnTo>
                  <a:lnTo>
                    <a:pt x="1451" y="284"/>
                  </a:lnTo>
                  <a:lnTo>
                    <a:pt x="1408" y="287"/>
                  </a:lnTo>
                  <a:lnTo>
                    <a:pt x="1250" y="331"/>
                  </a:lnTo>
                  <a:lnTo>
                    <a:pt x="1021" y="385"/>
                  </a:lnTo>
                  <a:lnTo>
                    <a:pt x="811" y="444"/>
                  </a:lnTo>
                  <a:lnTo>
                    <a:pt x="712" y="484"/>
                  </a:lnTo>
                  <a:lnTo>
                    <a:pt x="601" y="556"/>
                  </a:lnTo>
                  <a:lnTo>
                    <a:pt x="578" y="556"/>
                  </a:lnTo>
                  <a:lnTo>
                    <a:pt x="452" y="451"/>
                  </a:lnTo>
                  <a:lnTo>
                    <a:pt x="629" y="456"/>
                  </a:lnTo>
                  <a:lnTo>
                    <a:pt x="616" y="357"/>
                  </a:lnTo>
                  <a:lnTo>
                    <a:pt x="135" y="0"/>
                  </a:lnTo>
                  <a:close/>
                </a:path>
              </a:pathLst>
            </a:custGeom>
            <a:solidFill>
              <a:srgbClr val="989B9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9326" name="Freeform 238"/>
            <p:cNvSpPr>
              <a:spLocks/>
            </p:cNvSpPr>
            <p:nvPr/>
          </p:nvSpPr>
          <p:spPr bwMode="auto">
            <a:xfrm>
              <a:off x="3778" y="1561"/>
              <a:ext cx="68" cy="50"/>
            </a:xfrm>
            <a:custGeom>
              <a:avLst/>
              <a:gdLst>
                <a:gd name="T0" fmla="*/ 0 w 408"/>
                <a:gd name="T1" fmla="*/ 0 h 299"/>
                <a:gd name="T2" fmla="*/ 0 w 408"/>
                <a:gd name="T3" fmla="*/ 0 h 299"/>
                <a:gd name="T4" fmla="*/ 0 w 408"/>
                <a:gd name="T5" fmla="*/ 0 h 299"/>
                <a:gd name="T6" fmla="*/ 0 w 408"/>
                <a:gd name="T7" fmla="*/ 0 h 299"/>
                <a:gd name="T8" fmla="*/ 0 w 408"/>
                <a:gd name="T9" fmla="*/ 0 h 299"/>
                <a:gd name="T10" fmla="*/ 0 w 408"/>
                <a:gd name="T11" fmla="*/ 0 h 299"/>
                <a:gd name="T12" fmla="*/ 0 w 408"/>
                <a:gd name="T13" fmla="*/ 0 h 299"/>
                <a:gd name="T14" fmla="*/ 0 w 408"/>
                <a:gd name="T15" fmla="*/ 0 h 299"/>
                <a:gd name="T16" fmla="*/ 0 w 408"/>
                <a:gd name="T17" fmla="*/ 0 h 299"/>
                <a:gd name="T18" fmla="*/ 0 w 408"/>
                <a:gd name="T19" fmla="*/ 0 h 299"/>
                <a:gd name="T20" fmla="*/ 0 w 408"/>
                <a:gd name="T21" fmla="*/ 0 h 299"/>
                <a:gd name="T22" fmla="*/ 0 w 408"/>
                <a:gd name="T23" fmla="*/ 0 h 29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08"/>
                <a:gd name="T37" fmla="*/ 0 h 299"/>
                <a:gd name="T38" fmla="*/ 408 w 408"/>
                <a:gd name="T39" fmla="*/ 299 h 29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08" h="299">
                  <a:moveTo>
                    <a:pt x="15" y="153"/>
                  </a:moveTo>
                  <a:lnTo>
                    <a:pt x="84" y="114"/>
                  </a:lnTo>
                  <a:lnTo>
                    <a:pt x="194" y="76"/>
                  </a:lnTo>
                  <a:lnTo>
                    <a:pt x="296" y="47"/>
                  </a:lnTo>
                  <a:lnTo>
                    <a:pt x="408" y="0"/>
                  </a:lnTo>
                  <a:lnTo>
                    <a:pt x="376" y="93"/>
                  </a:lnTo>
                  <a:lnTo>
                    <a:pt x="361" y="148"/>
                  </a:lnTo>
                  <a:lnTo>
                    <a:pt x="284" y="196"/>
                  </a:lnTo>
                  <a:lnTo>
                    <a:pt x="157" y="266"/>
                  </a:lnTo>
                  <a:lnTo>
                    <a:pt x="13" y="299"/>
                  </a:lnTo>
                  <a:lnTo>
                    <a:pt x="0" y="200"/>
                  </a:lnTo>
                  <a:lnTo>
                    <a:pt x="15" y="153"/>
                  </a:lnTo>
                  <a:close/>
                </a:path>
              </a:pathLst>
            </a:custGeom>
            <a:solidFill>
              <a:srgbClr val="E9E19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9327" name="Freeform 239"/>
            <p:cNvSpPr>
              <a:spLocks/>
            </p:cNvSpPr>
            <p:nvPr/>
          </p:nvSpPr>
          <p:spPr bwMode="auto">
            <a:xfrm>
              <a:off x="3860" y="1558"/>
              <a:ext cx="50" cy="25"/>
            </a:xfrm>
            <a:custGeom>
              <a:avLst/>
              <a:gdLst>
                <a:gd name="T0" fmla="*/ 0 w 305"/>
                <a:gd name="T1" fmla="*/ 0 h 151"/>
                <a:gd name="T2" fmla="*/ 0 w 305"/>
                <a:gd name="T3" fmla="*/ 0 h 151"/>
                <a:gd name="T4" fmla="*/ 0 w 305"/>
                <a:gd name="T5" fmla="*/ 0 h 151"/>
                <a:gd name="T6" fmla="*/ 0 w 305"/>
                <a:gd name="T7" fmla="*/ 0 h 151"/>
                <a:gd name="T8" fmla="*/ 0 w 305"/>
                <a:gd name="T9" fmla="*/ 0 h 151"/>
                <a:gd name="T10" fmla="*/ 0 w 305"/>
                <a:gd name="T11" fmla="*/ 0 h 151"/>
                <a:gd name="T12" fmla="*/ 0 w 305"/>
                <a:gd name="T13" fmla="*/ 0 h 151"/>
                <a:gd name="T14" fmla="*/ 0 w 305"/>
                <a:gd name="T15" fmla="*/ 0 h 151"/>
                <a:gd name="T16" fmla="*/ 0 w 305"/>
                <a:gd name="T17" fmla="*/ 0 h 151"/>
                <a:gd name="T18" fmla="*/ 0 w 305"/>
                <a:gd name="T19" fmla="*/ 0 h 15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05"/>
                <a:gd name="T31" fmla="*/ 0 h 151"/>
                <a:gd name="T32" fmla="*/ 305 w 305"/>
                <a:gd name="T33" fmla="*/ 151 h 15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05" h="151">
                  <a:moveTo>
                    <a:pt x="76" y="0"/>
                  </a:moveTo>
                  <a:lnTo>
                    <a:pt x="231" y="12"/>
                  </a:lnTo>
                  <a:lnTo>
                    <a:pt x="305" y="12"/>
                  </a:lnTo>
                  <a:lnTo>
                    <a:pt x="268" y="53"/>
                  </a:lnTo>
                  <a:lnTo>
                    <a:pt x="257" y="107"/>
                  </a:lnTo>
                  <a:lnTo>
                    <a:pt x="201" y="132"/>
                  </a:lnTo>
                  <a:lnTo>
                    <a:pt x="91" y="130"/>
                  </a:lnTo>
                  <a:lnTo>
                    <a:pt x="7" y="151"/>
                  </a:lnTo>
                  <a:lnTo>
                    <a:pt x="0" y="98"/>
                  </a:lnTo>
                  <a:lnTo>
                    <a:pt x="76" y="0"/>
                  </a:lnTo>
                  <a:close/>
                </a:path>
              </a:pathLst>
            </a:custGeom>
            <a:solidFill>
              <a:srgbClr val="E9E19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9328" name="Freeform 240"/>
            <p:cNvSpPr>
              <a:spLocks/>
            </p:cNvSpPr>
            <p:nvPr/>
          </p:nvSpPr>
          <p:spPr bwMode="auto">
            <a:xfrm>
              <a:off x="3802" y="1508"/>
              <a:ext cx="10" cy="9"/>
            </a:xfrm>
            <a:custGeom>
              <a:avLst/>
              <a:gdLst>
                <a:gd name="T0" fmla="*/ 0 w 63"/>
                <a:gd name="T1" fmla="*/ 0 h 51"/>
                <a:gd name="T2" fmla="*/ 0 w 63"/>
                <a:gd name="T3" fmla="*/ 0 h 51"/>
                <a:gd name="T4" fmla="*/ 0 w 63"/>
                <a:gd name="T5" fmla="*/ 0 h 51"/>
                <a:gd name="T6" fmla="*/ 0 w 63"/>
                <a:gd name="T7" fmla="*/ 0 h 51"/>
                <a:gd name="T8" fmla="*/ 0 w 63"/>
                <a:gd name="T9" fmla="*/ 0 h 51"/>
                <a:gd name="T10" fmla="*/ 0 60000 65536"/>
                <a:gd name="T11" fmla="*/ 0 60000 65536"/>
                <a:gd name="T12" fmla="*/ 0 60000 65536"/>
                <a:gd name="T13" fmla="*/ 0 60000 65536"/>
                <a:gd name="T14" fmla="*/ 0 60000 65536"/>
                <a:gd name="T15" fmla="*/ 0 w 63"/>
                <a:gd name="T16" fmla="*/ 0 h 51"/>
                <a:gd name="T17" fmla="*/ 63 w 63"/>
                <a:gd name="T18" fmla="*/ 51 h 51"/>
              </a:gdLst>
              <a:ahLst/>
              <a:cxnLst>
                <a:cxn ang="T10">
                  <a:pos x="T0" y="T1"/>
                </a:cxn>
                <a:cxn ang="T11">
                  <a:pos x="T2" y="T3"/>
                </a:cxn>
                <a:cxn ang="T12">
                  <a:pos x="T4" y="T5"/>
                </a:cxn>
                <a:cxn ang="T13">
                  <a:pos x="T6" y="T7"/>
                </a:cxn>
                <a:cxn ang="T14">
                  <a:pos x="T8" y="T9"/>
                </a:cxn>
              </a:cxnLst>
              <a:rect l="T15" t="T16" r="T17" b="T18"/>
              <a:pathLst>
                <a:path w="63" h="51">
                  <a:moveTo>
                    <a:pt x="63" y="9"/>
                  </a:moveTo>
                  <a:lnTo>
                    <a:pt x="49" y="51"/>
                  </a:lnTo>
                  <a:lnTo>
                    <a:pt x="0" y="28"/>
                  </a:lnTo>
                  <a:lnTo>
                    <a:pt x="40" y="0"/>
                  </a:lnTo>
                  <a:lnTo>
                    <a:pt x="63" y="9"/>
                  </a:lnTo>
                  <a:close/>
                </a:path>
              </a:pathLst>
            </a:custGeom>
            <a:solidFill>
              <a:srgbClr val="BAAE4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9329" name="Freeform 241"/>
            <p:cNvSpPr>
              <a:spLocks/>
            </p:cNvSpPr>
            <p:nvPr/>
          </p:nvSpPr>
          <p:spPr bwMode="auto">
            <a:xfrm>
              <a:off x="3823" y="1526"/>
              <a:ext cx="16" cy="8"/>
            </a:xfrm>
            <a:custGeom>
              <a:avLst/>
              <a:gdLst>
                <a:gd name="T0" fmla="*/ 0 w 92"/>
                <a:gd name="T1" fmla="*/ 0 h 51"/>
                <a:gd name="T2" fmla="*/ 0 w 92"/>
                <a:gd name="T3" fmla="*/ 0 h 51"/>
                <a:gd name="T4" fmla="*/ 0 w 92"/>
                <a:gd name="T5" fmla="*/ 0 h 51"/>
                <a:gd name="T6" fmla="*/ 0 w 92"/>
                <a:gd name="T7" fmla="*/ 0 h 51"/>
                <a:gd name="T8" fmla="*/ 0 w 92"/>
                <a:gd name="T9" fmla="*/ 0 h 51"/>
                <a:gd name="T10" fmla="*/ 0 60000 65536"/>
                <a:gd name="T11" fmla="*/ 0 60000 65536"/>
                <a:gd name="T12" fmla="*/ 0 60000 65536"/>
                <a:gd name="T13" fmla="*/ 0 60000 65536"/>
                <a:gd name="T14" fmla="*/ 0 60000 65536"/>
                <a:gd name="T15" fmla="*/ 0 w 92"/>
                <a:gd name="T16" fmla="*/ 0 h 51"/>
                <a:gd name="T17" fmla="*/ 92 w 92"/>
                <a:gd name="T18" fmla="*/ 51 h 51"/>
              </a:gdLst>
              <a:ahLst/>
              <a:cxnLst>
                <a:cxn ang="T10">
                  <a:pos x="T0" y="T1"/>
                </a:cxn>
                <a:cxn ang="T11">
                  <a:pos x="T2" y="T3"/>
                </a:cxn>
                <a:cxn ang="T12">
                  <a:pos x="T4" y="T5"/>
                </a:cxn>
                <a:cxn ang="T13">
                  <a:pos x="T6" y="T7"/>
                </a:cxn>
                <a:cxn ang="T14">
                  <a:pos x="T8" y="T9"/>
                </a:cxn>
              </a:cxnLst>
              <a:rect l="T15" t="T16" r="T17" b="T18"/>
              <a:pathLst>
                <a:path w="92" h="51">
                  <a:moveTo>
                    <a:pt x="0" y="15"/>
                  </a:moveTo>
                  <a:lnTo>
                    <a:pt x="56" y="4"/>
                  </a:lnTo>
                  <a:lnTo>
                    <a:pt x="92" y="0"/>
                  </a:lnTo>
                  <a:lnTo>
                    <a:pt x="53" y="51"/>
                  </a:lnTo>
                  <a:lnTo>
                    <a:pt x="0" y="15"/>
                  </a:lnTo>
                  <a:close/>
                </a:path>
              </a:pathLst>
            </a:custGeom>
            <a:solidFill>
              <a:srgbClr val="BAAE4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9330" name="Freeform 242"/>
            <p:cNvSpPr>
              <a:spLocks/>
            </p:cNvSpPr>
            <p:nvPr/>
          </p:nvSpPr>
          <p:spPr bwMode="auto">
            <a:xfrm>
              <a:off x="3851" y="1541"/>
              <a:ext cx="18" cy="13"/>
            </a:xfrm>
            <a:custGeom>
              <a:avLst/>
              <a:gdLst>
                <a:gd name="T0" fmla="*/ 0 w 103"/>
                <a:gd name="T1" fmla="*/ 0 h 79"/>
                <a:gd name="T2" fmla="*/ 0 w 103"/>
                <a:gd name="T3" fmla="*/ 0 h 79"/>
                <a:gd name="T4" fmla="*/ 0 w 103"/>
                <a:gd name="T5" fmla="*/ 0 h 79"/>
                <a:gd name="T6" fmla="*/ 0 w 103"/>
                <a:gd name="T7" fmla="*/ 0 h 79"/>
                <a:gd name="T8" fmla="*/ 0 w 103"/>
                <a:gd name="T9" fmla="*/ 0 h 79"/>
                <a:gd name="T10" fmla="*/ 0 60000 65536"/>
                <a:gd name="T11" fmla="*/ 0 60000 65536"/>
                <a:gd name="T12" fmla="*/ 0 60000 65536"/>
                <a:gd name="T13" fmla="*/ 0 60000 65536"/>
                <a:gd name="T14" fmla="*/ 0 60000 65536"/>
                <a:gd name="T15" fmla="*/ 0 w 103"/>
                <a:gd name="T16" fmla="*/ 0 h 79"/>
                <a:gd name="T17" fmla="*/ 103 w 103"/>
                <a:gd name="T18" fmla="*/ 79 h 79"/>
              </a:gdLst>
              <a:ahLst/>
              <a:cxnLst>
                <a:cxn ang="T10">
                  <a:pos x="T0" y="T1"/>
                </a:cxn>
                <a:cxn ang="T11">
                  <a:pos x="T2" y="T3"/>
                </a:cxn>
                <a:cxn ang="T12">
                  <a:pos x="T4" y="T5"/>
                </a:cxn>
                <a:cxn ang="T13">
                  <a:pos x="T6" y="T7"/>
                </a:cxn>
                <a:cxn ang="T14">
                  <a:pos x="T8" y="T9"/>
                </a:cxn>
              </a:cxnLst>
              <a:rect l="T15" t="T16" r="T17" b="T18"/>
              <a:pathLst>
                <a:path w="103" h="79">
                  <a:moveTo>
                    <a:pt x="0" y="42"/>
                  </a:moveTo>
                  <a:lnTo>
                    <a:pt x="50" y="0"/>
                  </a:lnTo>
                  <a:lnTo>
                    <a:pt x="103" y="32"/>
                  </a:lnTo>
                  <a:lnTo>
                    <a:pt x="58" y="79"/>
                  </a:lnTo>
                  <a:lnTo>
                    <a:pt x="0" y="42"/>
                  </a:lnTo>
                  <a:close/>
                </a:path>
              </a:pathLst>
            </a:custGeom>
            <a:solidFill>
              <a:srgbClr val="BAAE4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9331" name="Freeform 243"/>
            <p:cNvSpPr>
              <a:spLocks/>
            </p:cNvSpPr>
            <p:nvPr/>
          </p:nvSpPr>
          <p:spPr bwMode="auto">
            <a:xfrm>
              <a:off x="3771" y="1515"/>
              <a:ext cx="32" cy="10"/>
            </a:xfrm>
            <a:custGeom>
              <a:avLst/>
              <a:gdLst>
                <a:gd name="T0" fmla="*/ 0 w 193"/>
                <a:gd name="T1" fmla="*/ 0 h 64"/>
                <a:gd name="T2" fmla="*/ 0 w 193"/>
                <a:gd name="T3" fmla="*/ 0 h 64"/>
                <a:gd name="T4" fmla="*/ 0 w 193"/>
                <a:gd name="T5" fmla="*/ 0 h 64"/>
                <a:gd name="T6" fmla="*/ 0 w 193"/>
                <a:gd name="T7" fmla="*/ 0 h 64"/>
                <a:gd name="T8" fmla="*/ 0 w 193"/>
                <a:gd name="T9" fmla="*/ 0 h 64"/>
                <a:gd name="T10" fmla="*/ 0 w 193"/>
                <a:gd name="T11" fmla="*/ 0 h 64"/>
                <a:gd name="T12" fmla="*/ 0 w 193"/>
                <a:gd name="T13" fmla="*/ 0 h 64"/>
                <a:gd name="T14" fmla="*/ 0 w 193"/>
                <a:gd name="T15" fmla="*/ 0 h 64"/>
                <a:gd name="T16" fmla="*/ 0 60000 65536"/>
                <a:gd name="T17" fmla="*/ 0 60000 65536"/>
                <a:gd name="T18" fmla="*/ 0 60000 65536"/>
                <a:gd name="T19" fmla="*/ 0 60000 65536"/>
                <a:gd name="T20" fmla="*/ 0 60000 65536"/>
                <a:gd name="T21" fmla="*/ 0 60000 65536"/>
                <a:gd name="T22" fmla="*/ 0 60000 65536"/>
                <a:gd name="T23" fmla="*/ 0 60000 65536"/>
                <a:gd name="T24" fmla="*/ 0 w 193"/>
                <a:gd name="T25" fmla="*/ 0 h 64"/>
                <a:gd name="T26" fmla="*/ 193 w 193"/>
                <a:gd name="T27" fmla="*/ 64 h 6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93" h="64">
                  <a:moveTo>
                    <a:pt x="35" y="0"/>
                  </a:moveTo>
                  <a:lnTo>
                    <a:pt x="83" y="35"/>
                  </a:lnTo>
                  <a:lnTo>
                    <a:pt x="146" y="20"/>
                  </a:lnTo>
                  <a:lnTo>
                    <a:pt x="193" y="64"/>
                  </a:lnTo>
                  <a:lnTo>
                    <a:pt x="128" y="64"/>
                  </a:lnTo>
                  <a:lnTo>
                    <a:pt x="59" y="57"/>
                  </a:lnTo>
                  <a:lnTo>
                    <a:pt x="0" y="23"/>
                  </a:lnTo>
                  <a:lnTo>
                    <a:pt x="35" y="0"/>
                  </a:lnTo>
                  <a:close/>
                </a:path>
              </a:pathLst>
            </a:custGeom>
            <a:solidFill>
              <a:srgbClr val="BAAE4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9332" name="Freeform 244"/>
            <p:cNvSpPr>
              <a:spLocks/>
            </p:cNvSpPr>
            <p:nvPr/>
          </p:nvSpPr>
          <p:spPr bwMode="auto">
            <a:xfrm>
              <a:off x="3802" y="1537"/>
              <a:ext cx="27" cy="10"/>
            </a:xfrm>
            <a:custGeom>
              <a:avLst/>
              <a:gdLst>
                <a:gd name="T0" fmla="*/ 0 w 167"/>
                <a:gd name="T1" fmla="*/ 0 h 62"/>
                <a:gd name="T2" fmla="*/ 0 w 167"/>
                <a:gd name="T3" fmla="*/ 0 h 62"/>
                <a:gd name="T4" fmla="*/ 0 w 167"/>
                <a:gd name="T5" fmla="*/ 0 h 62"/>
                <a:gd name="T6" fmla="*/ 0 w 167"/>
                <a:gd name="T7" fmla="*/ 0 h 62"/>
                <a:gd name="T8" fmla="*/ 0 w 167"/>
                <a:gd name="T9" fmla="*/ 0 h 62"/>
                <a:gd name="T10" fmla="*/ 0 w 167"/>
                <a:gd name="T11" fmla="*/ 0 h 62"/>
                <a:gd name="T12" fmla="*/ 0 w 167"/>
                <a:gd name="T13" fmla="*/ 0 h 62"/>
                <a:gd name="T14" fmla="*/ 0 w 167"/>
                <a:gd name="T15" fmla="*/ 0 h 62"/>
                <a:gd name="T16" fmla="*/ 0 60000 65536"/>
                <a:gd name="T17" fmla="*/ 0 60000 65536"/>
                <a:gd name="T18" fmla="*/ 0 60000 65536"/>
                <a:gd name="T19" fmla="*/ 0 60000 65536"/>
                <a:gd name="T20" fmla="*/ 0 60000 65536"/>
                <a:gd name="T21" fmla="*/ 0 60000 65536"/>
                <a:gd name="T22" fmla="*/ 0 60000 65536"/>
                <a:gd name="T23" fmla="*/ 0 60000 65536"/>
                <a:gd name="T24" fmla="*/ 0 w 167"/>
                <a:gd name="T25" fmla="*/ 0 h 62"/>
                <a:gd name="T26" fmla="*/ 167 w 167"/>
                <a:gd name="T27" fmla="*/ 62 h 6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67" h="62">
                  <a:moveTo>
                    <a:pt x="54" y="16"/>
                  </a:moveTo>
                  <a:lnTo>
                    <a:pt x="95" y="25"/>
                  </a:lnTo>
                  <a:lnTo>
                    <a:pt x="128" y="0"/>
                  </a:lnTo>
                  <a:lnTo>
                    <a:pt x="167" y="54"/>
                  </a:lnTo>
                  <a:lnTo>
                    <a:pt x="111" y="62"/>
                  </a:lnTo>
                  <a:lnTo>
                    <a:pt x="44" y="52"/>
                  </a:lnTo>
                  <a:lnTo>
                    <a:pt x="0" y="11"/>
                  </a:lnTo>
                  <a:lnTo>
                    <a:pt x="54" y="16"/>
                  </a:lnTo>
                  <a:close/>
                </a:path>
              </a:pathLst>
            </a:custGeom>
            <a:solidFill>
              <a:srgbClr val="BAAE4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9333" name="Freeform 245"/>
            <p:cNvSpPr>
              <a:spLocks/>
            </p:cNvSpPr>
            <p:nvPr/>
          </p:nvSpPr>
          <p:spPr bwMode="auto">
            <a:xfrm>
              <a:off x="3827" y="1551"/>
              <a:ext cx="23" cy="12"/>
            </a:xfrm>
            <a:custGeom>
              <a:avLst/>
              <a:gdLst>
                <a:gd name="T0" fmla="*/ 0 w 140"/>
                <a:gd name="T1" fmla="*/ 0 h 72"/>
                <a:gd name="T2" fmla="*/ 0 w 140"/>
                <a:gd name="T3" fmla="*/ 0 h 72"/>
                <a:gd name="T4" fmla="*/ 0 w 140"/>
                <a:gd name="T5" fmla="*/ 0 h 72"/>
                <a:gd name="T6" fmla="*/ 0 w 140"/>
                <a:gd name="T7" fmla="*/ 0 h 72"/>
                <a:gd name="T8" fmla="*/ 0 w 140"/>
                <a:gd name="T9" fmla="*/ 0 h 72"/>
                <a:gd name="T10" fmla="*/ 0 w 140"/>
                <a:gd name="T11" fmla="*/ 0 h 72"/>
                <a:gd name="T12" fmla="*/ 0 60000 65536"/>
                <a:gd name="T13" fmla="*/ 0 60000 65536"/>
                <a:gd name="T14" fmla="*/ 0 60000 65536"/>
                <a:gd name="T15" fmla="*/ 0 60000 65536"/>
                <a:gd name="T16" fmla="*/ 0 60000 65536"/>
                <a:gd name="T17" fmla="*/ 0 60000 65536"/>
                <a:gd name="T18" fmla="*/ 0 w 140"/>
                <a:gd name="T19" fmla="*/ 0 h 72"/>
                <a:gd name="T20" fmla="*/ 140 w 140"/>
                <a:gd name="T21" fmla="*/ 72 h 72"/>
              </a:gdLst>
              <a:ahLst/>
              <a:cxnLst>
                <a:cxn ang="T12">
                  <a:pos x="T0" y="T1"/>
                </a:cxn>
                <a:cxn ang="T13">
                  <a:pos x="T2" y="T3"/>
                </a:cxn>
                <a:cxn ang="T14">
                  <a:pos x="T4" y="T5"/>
                </a:cxn>
                <a:cxn ang="T15">
                  <a:pos x="T6" y="T7"/>
                </a:cxn>
                <a:cxn ang="T16">
                  <a:pos x="T8" y="T9"/>
                </a:cxn>
                <a:cxn ang="T17">
                  <a:pos x="T10" y="T11"/>
                </a:cxn>
              </a:cxnLst>
              <a:rect l="T18" t="T19" r="T20" b="T21"/>
              <a:pathLst>
                <a:path w="140" h="72">
                  <a:moveTo>
                    <a:pt x="41" y="17"/>
                  </a:moveTo>
                  <a:lnTo>
                    <a:pt x="109" y="0"/>
                  </a:lnTo>
                  <a:lnTo>
                    <a:pt x="140" y="38"/>
                  </a:lnTo>
                  <a:lnTo>
                    <a:pt x="79" y="72"/>
                  </a:lnTo>
                  <a:lnTo>
                    <a:pt x="0" y="40"/>
                  </a:lnTo>
                  <a:lnTo>
                    <a:pt x="41" y="17"/>
                  </a:lnTo>
                  <a:close/>
                </a:path>
              </a:pathLst>
            </a:custGeom>
            <a:solidFill>
              <a:srgbClr val="BAAE4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9334" name="Freeform 246"/>
            <p:cNvSpPr>
              <a:spLocks/>
            </p:cNvSpPr>
            <p:nvPr/>
          </p:nvSpPr>
          <p:spPr bwMode="auto">
            <a:xfrm>
              <a:off x="3698" y="1521"/>
              <a:ext cx="91" cy="89"/>
            </a:xfrm>
            <a:custGeom>
              <a:avLst/>
              <a:gdLst>
                <a:gd name="T0" fmla="*/ 0 w 548"/>
                <a:gd name="T1" fmla="*/ 0 h 536"/>
                <a:gd name="T2" fmla="*/ 0 w 548"/>
                <a:gd name="T3" fmla="*/ 0 h 536"/>
                <a:gd name="T4" fmla="*/ 0 w 548"/>
                <a:gd name="T5" fmla="*/ 0 h 536"/>
                <a:gd name="T6" fmla="*/ 0 w 548"/>
                <a:gd name="T7" fmla="*/ 0 h 536"/>
                <a:gd name="T8" fmla="*/ 0 w 548"/>
                <a:gd name="T9" fmla="*/ 0 h 536"/>
                <a:gd name="T10" fmla="*/ 0 w 548"/>
                <a:gd name="T11" fmla="*/ 0 h 536"/>
                <a:gd name="T12" fmla="*/ 0 w 548"/>
                <a:gd name="T13" fmla="*/ 0 h 536"/>
                <a:gd name="T14" fmla="*/ 0 w 548"/>
                <a:gd name="T15" fmla="*/ 0 h 536"/>
                <a:gd name="T16" fmla="*/ 0 w 548"/>
                <a:gd name="T17" fmla="*/ 0 h 536"/>
                <a:gd name="T18" fmla="*/ 0 w 548"/>
                <a:gd name="T19" fmla="*/ 0 h 536"/>
                <a:gd name="T20" fmla="*/ 0 w 548"/>
                <a:gd name="T21" fmla="*/ 0 h 536"/>
                <a:gd name="T22" fmla="*/ 0 w 548"/>
                <a:gd name="T23" fmla="*/ 0 h 536"/>
                <a:gd name="T24" fmla="*/ 0 w 548"/>
                <a:gd name="T25" fmla="*/ 0 h 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548"/>
                <a:gd name="T40" fmla="*/ 0 h 536"/>
                <a:gd name="T41" fmla="*/ 548 w 548"/>
                <a:gd name="T42" fmla="*/ 536 h 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548" h="536">
                  <a:moveTo>
                    <a:pt x="11" y="30"/>
                  </a:moveTo>
                  <a:lnTo>
                    <a:pt x="0" y="149"/>
                  </a:lnTo>
                  <a:lnTo>
                    <a:pt x="133" y="217"/>
                  </a:lnTo>
                  <a:lnTo>
                    <a:pt x="309" y="390"/>
                  </a:lnTo>
                  <a:lnTo>
                    <a:pt x="506" y="536"/>
                  </a:lnTo>
                  <a:lnTo>
                    <a:pt x="490" y="463"/>
                  </a:lnTo>
                  <a:lnTo>
                    <a:pt x="548" y="383"/>
                  </a:lnTo>
                  <a:lnTo>
                    <a:pt x="474" y="319"/>
                  </a:lnTo>
                  <a:lnTo>
                    <a:pt x="266" y="138"/>
                  </a:lnTo>
                  <a:lnTo>
                    <a:pt x="158" y="52"/>
                  </a:lnTo>
                  <a:lnTo>
                    <a:pt x="51" y="15"/>
                  </a:lnTo>
                  <a:lnTo>
                    <a:pt x="30" y="0"/>
                  </a:lnTo>
                  <a:lnTo>
                    <a:pt x="11" y="30"/>
                  </a:lnTo>
                  <a:close/>
                </a:path>
              </a:pathLst>
            </a:custGeom>
            <a:solidFill>
              <a:srgbClr val="BAAE4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9335" name="Freeform 247"/>
            <p:cNvSpPr>
              <a:spLocks/>
            </p:cNvSpPr>
            <p:nvPr/>
          </p:nvSpPr>
          <p:spPr bwMode="auto">
            <a:xfrm>
              <a:off x="3789" y="1506"/>
              <a:ext cx="21" cy="17"/>
            </a:xfrm>
            <a:custGeom>
              <a:avLst/>
              <a:gdLst>
                <a:gd name="T0" fmla="*/ 0 w 126"/>
                <a:gd name="T1" fmla="*/ 0 h 101"/>
                <a:gd name="T2" fmla="*/ 0 w 126"/>
                <a:gd name="T3" fmla="*/ 0 h 101"/>
                <a:gd name="T4" fmla="*/ 0 w 126"/>
                <a:gd name="T5" fmla="*/ 0 h 101"/>
                <a:gd name="T6" fmla="*/ 0 w 126"/>
                <a:gd name="T7" fmla="*/ 0 h 101"/>
                <a:gd name="T8" fmla="*/ 0 w 126"/>
                <a:gd name="T9" fmla="*/ 0 h 101"/>
                <a:gd name="T10" fmla="*/ 0 60000 65536"/>
                <a:gd name="T11" fmla="*/ 0 60000 65536"/>
                <a:gd name="T12" fmla="*/ 0 60000 65536"/>
                <a:gd name="T13" fmla="*/ 0 60000 65536"/>
                <a:gd name="T14" fmla="*/ 0 60000 65536"/>
                <a:gd name="T15" fmla="*/ 0 w 126"/>
                <a:gd name="T16" fmla="*/ 0 h 101"/>
                <a:gd name="T17" fmla="*/ 126 w 126"/>
                <a:gd name="T18" fmla="*/ 101 h 101"/>
              </a:gdLst>
              <a:ahLst/>
              <a:cxnLst>
                <a:cxn ang="T10">
                  <a:pos x="T0" y="T1"/>
                </a:cxn>
                <a:cxn ang="T11">
                  <a:pos x="T2" y="T3"/>
                </a:cxn>
                <a:cxn ang="T12">
                  <a:pos x="T4" y="T5"/>
                </a:cxn>
                <a:cxn ang="T13">
                  <a:pos x="T6" y="T7"/>
                </a:cxn>
                <a:cxn ang="T14">
                  <a:pos x="T8" y="T9"/>
                </a:cxn>
              </a:cxnLst>
              <a:rect l="T15" t="T16" r="T17" b="T18"/>
              <a:pathLst>
                <a:path w="126" h="101">
                  <a:moveTo>
                    <a:pt x="0" y="46"/>
                  </a:moveTo>
                  <a:lnTo>
                    <a:pt x="42" y="0"/>
                  </a:lnTo>
                  <a:lnTo>
                    <a:pt x="126" y="62"/>
                  </a:lnTo>
                  <a:lnTo>
                    <a:pt x="96" y="101"/>
                  </a:lnTo>
                  <a:lnTo>
                    <a:pt x="0" y="46"/>
                  </a:lnTo>
                  <a:close/>
                </a:path>
              </a:pathLst>
            </a:custGeom>
            <a:solidFill>
              <a:srgbClr val="BAAE4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9336" name="Freeform 248"/>
            <p:cNvSpPr>
              <a:spLocks/>
            </p:cNvSpPr>
            <p:nvPr/>
          </p:nvSpPr>
          <p:spPr bwMode="auto">
            <a:xfrm>
              <a:off x="3813" y="1521"/>
              <a:ext cx="21" cy="20"/>
            </a:xfrm>
            <a:custGeom>
              <a:avLst/>
              <a:gdLst>
                <a:gd name="T0" fmla="*/ 0 w 128"/>
                <a:gd name="T1" fmla="*/ 0 h 121"/>
                <a:gd name="T2" fmla="*/ 0 w 128"/>
                <a:gd name="T3" fmla="*/ 0 h 121"/>
                <a:gd name="T4" fmla="*/ 0 w 128"/>
                <a:gd name="T5" fmla="*/ 0 h 121"/>
                <a:gd name="T6" fmla="*/ 0 w 128"/>
                <a:gd name="T7" fmla="*/ 0 h 121"/>
                <a:gd name="T8" fmla="*/ 0 w 128"/>
                <a:gd name="T9" fmla="*/ 0 h 121"/>
                <a:gd name="T10" fmla="*/ 0 60000 65536"/>
                <a:gd name="T11" fmla="*/ 0 60000 65536"/>
                <a:gd name="T12" fmla="*/ 0 60000 65536"/>
                <a:gd name="T13" fmla="*/ 0 60000 65536"/>
                <a:gd name="T14" fmla="*/ 0 60000 65536"/>
                <a:gd name="T15" fmla="*/ 0 w 128"/>
                <a:gd name="T16" fmla="*/ 0 h 121"/>
                <a:gd name="T17" fmla="*/ 128 w 128"/>
                <a:gd name="T18" fmla="*/ 121 h 121"/>
              </a:gdLst>
              <a:ahLst/>
              <a:cxnLst>
                <a:cxn ang="T10">
                  <a:pos x="T0" y="T1"/>
                </a:cxn>
                <a:cxn ang="T11">
                  <a:pos x="T2" y="T3"/>
                </a:cxn>
                <a:cxn ang="T12">
                  <a:pos x="T4" y="T5"/>
                </a:cxn>
                <a:cxn ang="T13">
                  <a:pos x="T6" y="T7"/>
                </a:cxn>
                <a:cxn ang="T14">
                  <a:pos x="T8" y="T9"/>
                </a:cxn>
              </a:cxnLst>
              <a:rect l="T15" t="T16" r="T17" b="T18"/>
              <a:pathLst>
                <a:path w="128" h="121">
                  <a:moveTo>
                    <a:pt x="0" y="52"/>
                  </a:moveTo>
                  <a:lnTo>
                    <a:pt x="18" y="0"/>
                  </a:lnTo>
                  <a:lnTo>
                    <a:pt x="128" y="95"/>
                  </a:lnTo>
                  <a:lnTo>
                    <a:pt x="112" y="121"/>
                  </a:lnTo>
                  <a:lnTo>
                    <a:pt x="0" y="52"/>
                  </a:lnTo>
                  <a:close/>
                </a:path>
              </a:pathLst>
            </a:custGeom>
            <a:solidFill>
              <a:srgbClr val="BAAE4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9337" name="Freeform 249"/>
            <p:cNvSpPr>
              <a:spLocks/>
            </p:cNvSpPr>
            <p:nvPr/>
          </p:nvSpPr>
          <p:spPr bwMode="auto">
            <a:xfrm>
              <a:off x="3835" y="1539"/>
              <a:ext cx="34" cy="44"/>
            </a:xfrm>
            <a:custGeom>
              <a:avLst/>
              <a:gdLst>
                <a:gd name="T0" fmla="*/ 0 w 206"/>
                <a:gd name="T1" fmla="*/ 0 h 264"/>
                <a:gd name="T2" fmla="*/ 0 w 206"/>
                <a:gd name="T3" fmla="*/ 0 h 264"/>
                <a:gd name="T4" fmla="*/ 0 w 206"/>
                <a:gd name="T5" fmla="*/ 0 h 264"/>
                <a:gd name="T6" fmla="*/ 0 w 206"/>
                <a:gd name="T7" fmla="*/ 0 h 264"/>
                <a:gd name="T8" fmla="*/ 0 w 206"/>
                <a:gd name="T9" fmla="*/ 0 h 264"/>
                <a:gd name="T10" fmla="*/ 0 w 206"/>
                <a:gd name="T11" fmla="*/ 0 h 264"/>
                <a:gd name="T12" fmla="*/ 0 w 206"/>
                <a:gd name="T13" fmla="*/ 0 h 264"/>
                <a:gd name="T14" fmla="*/ 0 60000 65536"/>
                <a:gd name="T15" fmla="*/ 0 60000 65536"/>
                <a:gd name="T16" fmla="*/ 0 60000 65536"/>
                <a:gd name="T17" fmla="*/ 0 60000 65536"/>
                <a:gd name="T18" fmla="*/ 0 60000 65536"/>
                <a:gd name="T19" fmla="*/ 0 60000 65536"/>
                <a:gd name="T20" fmla="*/ 0 60000 65536"/>
                <a:gd name="T21" fmla="*/ 0 w 206"/>
                <a:gd name="T22" fmla="*/ 0 h 264"/>
                <a:gd name="T23" fmla="*/ 206 w 206"/>
                <a:gd name="T24" fmla="*/ 264 h 26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06" h="264">
                  <a:moveTo>
                    <a:pt x="0" y="55"/>
                  </a:moveTo>
                  <a:lnTo>
                    <a:pt x="46" y="0"/>
                  </a:lnTo>
                  <a:lnTo>
                    <a:pt x="206" y="114"/>
                  </a:lnTo>
                  <a:lnTo>
                    <a:pt x="156" y="264"/>
                  </a:lnTo>
                  <a:lnTo>
                    <a:pt x="36" y="177"/>
                  </a:lnTo>
                  <a:lnTo>
                    <a:pt x="90" y="85"/>
                  </a:lnTo>
                  <a:lnTo>
                    <a:pt x="0" y="55"/>
                  </a:lnTo>
                  <a:close/>
                </a:path>
              </a:pathLst>
            </a:custGeom>
            <a:solidFill>
              <a:srgbClr val="BAAE4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9338" name="Freeform 250"/>
            <p:cNvSpPr>
              <a:spLocks/>
            </p:cNvSpPr>
            <p:nvPr/>
          </p:nvSpPr>
          <p:spPr bwMode="auto">
            <a:xfrm>
              <a:off x="3679" y="1547"/>
              <a:ext cx="94" cy="90"/>
            </a:xfrm>
            <a:custGeom>
              <a:avLst/>
              <a:gdLst>
                <a:gd name="T0" fmla="*/ 0 w 564"/>
                <a:gd name="T1" fmla="*/ 0 h 540"/>
                <a:gd name="T2" fmla="*/ 0 w 564"/>
                <a:gd name="T3" fmla="*/ 0 h 540"/>
                <a:gd name="T4" fmla="*/ 0 w 564"/>
                <a:gd name="T5" fmla="*/ 0 h 540"/>
                <a:gd name="T6" fmla="*/ 0 w 564"/>
                <a:gd name="T7" fmla="*/ 0 h 540"/>
                <a:gd name="T8" fmla="*/ 0 w 564"/>
                <a:gd name="T9" fmla="*/ 0 h 540"/>
                <a:gd name="T10" fmla="*/ 0 w 564"/>
                <a:gd name="T11" fmla="*/ 0 h 540"/>
                <a:gd name="T12" fmla="*/ 0 w 564"/>
                <a:gd name="T13" fmla="*/ 0 h 540"/>
                <a:gd name="T14" fmla="*/ 0 w 564"/>
                <a:gd name="T15" fmla="*/ 0 h 540"/>
                <a:gd name="T16" fmla="*/ 0 w 564"/>
                <a:gd name="T17" fmla="*/ 0 h 540"/>
                <a:gd name="T18" fmla="*/ 0 w 564"/>
                <a:gd name="T19" fmla="*/ 0 h 540"/>
                <a:gd name="T20" fmla="*/ 0 w 564"/>
                <a:gd name="T21" fmla="*/ 0 h 540"/>
                <a:gd name="T22" fmla="*/ 0 w 564"/>
                <a:gd name="T23" fmla="*/ 0 h 540"/>
                <a:gd name="T24" fmla="*/ 0 w 564"/>
                <a:gd name="T25" fmla="*/ 0 h 540"/>
                <a:gd name="T26" fmla="*/ 0 w 564"/>
                <a:gd name="T27" fmla="*/ 0 h 540"/>
                <a:gd name="T28" fmla="*/ 0 w 564"/>
                <a:gd name="T29" fmla="*/ 0 h 540"/>
                <a:gd name="T30" fmla="*/ 0 w 564"/>
                <a:gd name="T31" fmla="*/ 0 h 540"/>
                <a:gd name="T32" fmla="*/ 0 w 564"/>
                <a:gd name="T33" fmla="*/ 0 h 54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564"/>
                <a:gd name="T52" fmla="*/ 0 h 540"/>
                <a:gd name="T53" fmla="*/ 564 w 564"/>
                <a:gd name="T54" fmla="*/ 540 h 540"/>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564" h="540">
                  <a:moveTo>
                    <a:pt x="0" y="21"/>
                  </a:moveTo>
                  <a:lnTo>
                    <a:pt x="15" y="0"/>
                  </a:lnTo>
                  <a:lnTo>
                    <a:pt x="53" y="21"/>
                  </a:lnTo>
                  <a:lnTo>
                    <a:pt x="82" y="70"/>
                  </a:lnTo>
                  <a:lnTo>
                    <a:pt x="177" y="128"/>
                  </a:lnTo>
                  <a:lnTo>
                    <a:pt x="335" y="266"/>
                  </a:lnTo>
                  <a:lnTo>
                    <a:pt x="509" y="443"/>
                  </a:lnTo>
                  <a:lnTo>
                    <a:pt x="553" y="478"/>
                  </a:lnTo>
                  <a:lnTo>
                    <a:pt x="564" y="502"/>
                  </a:lnTo>
                  <a:lnTo>
                    <a:pt x="539" y="540"/>
                  </a:lnTo>
                  <a:lnTo>
                    <a:pt x="496" y="510"/>
                  </a:lnTo>
                  <a:lnTo>
                    <a:pt x="426" y="456"/>
                  </a:lnTo>
                  <a:lnTo>
                    <a:pt x="269" y="278"/>
                  </a:lnTo>
                  <a:lnTo>
                    <a:pt x="173" y="183"/>
                  </a:lnTo>
                  <a:lnTo>
                    <a:pt x="85" y="120"/>
                  </a:lnTo>
                  <a:lnTo>
                    <a:pt x="8" y="46"/>
                  </a:lnTo>
                  <a:lnTo>
                    <a:pt x="0" y="21"/>
                  </a:lnTo>
                  <a:close/>
                </a:path>
              </a:pathLst>
            </a:custGeom>
            <a:solidFill>
              <a:srgbClr val="656B6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9339" name="Freeform 251"/>
            <p:cNvSpPr>
              <a:spLocks/>
            </p:cNvSpPr>
            <p:nvPr/>
          </p:nvSpPr>
          <p:spPr bwMode="auto">
            <a:xfrm>
              <a:off x="3697" y="1547"/>
              <a:ext cx="59" cy="43"/>
            </a:xfrm>
            <a:custGeom>
              <a:avLst/>
              <a:gdLst>
                <a:gd name="T0" fmla="*/ 0 w 352"/>
                <a:gd name="T1" fmla="*/ 0 h 255"/>
                <a:gd name="T2" fmla="*/ 0 w 352"/>
                <a:gd name="T3" fmla="*/ 0 h 255"/>
                <a:gd name="T4" fmla="*/ 0 w 352"/>
                <a:gd name="T5" fmla="*/ 0 h 255"/>
                <a:gd name="T6" fmla="*/ 0 w 352"/>
                <a:gd name="T7" fmla="*/ 0 h 255"/>
                <a:gd name="T8" fmla="*/ 0 w 352"/>
                <a:gd name="T9" fmla="*/ 0 h 255"/>
                <a:gd name="T10" fmla="*/ 0 w 352"/>
                <a:gd name="T11" fmla="*/ 0 h 255"/>
                <a:gd name="T12" fmla="*/ 0 60000 65536"/>
                <a:gd name="T13" fmla="*/ 0 60000 65536"/>
                <a:gd name="T14" fmla="*/ 0 60000 65536"/>
                <a:gd name="T15" fmla="*/ 0 60000 65536"/>
                <a:gd name="T16" fmla="*/ 0 60000 65536"/>
                <a:gd name="T17" fmla="*/ 0 60000 65536"/>
                <a:gd name="T18" fmla="*/ 0 w 352"/>
                <a:gd name="T19" fmla="*/ 0 h 255"/>
                <a:gd name="T20" fmla="*/ 352 w 352"/>
                <a:gd name="T21" fmla="*/ 255 h 255"/>
              </a:gdLst>
              <a:ahLst/>
              <a:cxnLst>
                <a:cxn ang="T12">
                  <a:pos x="T0" y="T1"/>
                </a:cxn>
                <a:cxn ang="T13">
                  <a:pos x="T2" y="T3"/>
                </a:cxn>
                <a:cxn ang="T14">
                  <a:pos x="T4" y="T5"/>
                </a:cxn>
                <a:cxn ang="T15">
                  <a:pos x="T6" y="T7"/>
                </a:cxn>
                <a:cxn ang="T16">
                  <a:pos x="T8" y="T9"/>
                </a:cxn>
                <a:cxn ang="T17">
                  <a:pos x="T10" y="T11"/>
                </a:cxn>
              </a:cxnLst>
              <a:rect l="T18" t="T19" r="T20" b="T21"/>
              <a:pathLst>
                <a:path w="352" h="255">
                  <a:moveTo>
                    <a:pt x="0" y="0"/>
                  </a:moveTo>
                  <a:lnTo>
                    <a:pt x="103" y="85"/>
                  </a:lnTo>
                  <a:lnTo>
                    <a:pt x="352" y="255"/>
                  </a:lnTo>
                  <a:lnTo>
                    <a:pt x="190" y="92"/>
                  </a:lnTo>
                  <a:lnTo>
                    <a:pt x="101" y="32"/>
                  </a:lnTo>
                  <a:lnTo>
                    <a:pt x="0" y="0"/>
                  </a:lnTo>
                  <a:close/>
                </a:path>
              </a:pathLst>
            </a:custGeom>
            <a:solidFill>
              <a:srgbClr val="656B6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9340" name="Freeform 252"/>
            <p:cNvSpPr>
              <a:spLocks/>
            </p:cNvSpPr>
            <p:nvPr/>
          </p:nvSpPr>
          <p:spPr bwMode="auto">
            <a:xfrm>
              <a:off x="3676" y="1534"/>
              <a:ext cx="255" cy="106"/>
            </a:xfrm>
            <a:custGeom>
              <a:avLst/>
              <a:gdLst>
                <a:gd name="T0" fmla="*/ 0 w 1533"/>
                <a:gd name="T1" fmla="*/ 0 h 633"/>
                <a:gd name="T2" fmla="*/ 0 w 1533"/>
                <a:gd name="T3" fmla="*/ 0 h 633"/>
                <a:gd name="T4" fmla="*/ 0 w 1533"/>
                <a:gd name="T5" fmla="*/ 0 h 633"/>
                <a:gd name="T6" fmla="*/ 0 w 1533"/>
                <a:gd name="T7" fmla="*/ 0 h 633"/>
                <a:gd name="T8" fmla="*/ 0 w 1533"/>
                <a:gd name="T9" fmla="*/ 0 h 633"/>
                <a:gd name="T10" fmla="*/ 0 w 1533"/>
                <a:gd name="T11" fmla="*/ 0 h 633"/>
                <a:gd name="T12" fmla="*/ 0 w 1533"/>
                <a:gd name="T13" fmla="*/ 0 h 633"/>
                <a:gd name="T14" fmla="*/ 0 w 1533"/>
                <a:gd name="T15" fmla="*/ 0 h 633"/>
                <a:gd name="T16" fmla="*/ 0 w 1533"/>
                <a:gd name="T17" fmla="*/ 0 h 633"/>
                <a:gd name="T18" fmla="*/ 0 w 1533"/>
                <a:gd name="T19" fmla="*/ 0 h 633"/>
                <a:gd name="T20" fmla="*/ 0 w 1533"/>
                <a:gd name="T21" fmla="*/ 0 h 633"/>
                <a:gd name="T22" fmla="*/ 0 w 1533"/>
                <a:gd name="T23" fmla="*/ 0 h 633"/>
                <a:gd name="T24" fmla="*/ 0 w 1533"/>
                <a:gd name="T25" fmla="*/ 1 h 633"/>
                <a:gd name="T26" fmla="*/ 0 w 1533"/>
                <a:gd name="T27" fmla="*/ 1 h 633"/>
                <a:gd name="T28" fmla="*/ 0 w 1533"/>
                <a:gd name="T29" fmla="*/ 1 h 633"/>
                <a:gd name="T30" fmla="*/ 0 w 1533"/>
                <a:gd name="T31" fmla="*/ 1 h 633"/>
                <a:gd name="T32" fmla="*/ 0 w 1533"/>
                <a:gd name="T33" fmla="*/ 1 h 633"/>
                <a:gd name="T34" fmla="*/ 0 w 1533"/>
                <a:gd name="T35" fmla="*/ 0 h 633"/>
                <a:gd name="T36" fmla="*/ 1 w 1533"/>
                <a:gd name="T37" fmla="*/ 0 h 633"/>
                <a:gd name="T38" fmla="*/ 1 w 1533"/>
                <a:gd name="T39" fmla="*/ 0 h 633"/>
                <a:gd name="T40" fmla="*/ 1 w 1533"/>
                <a:gd name="T41" fmla="*/ 0 h 633"/>
                <a:gd name="T42" fmla="*/ 1 w 1533"/>
                <a:gd name="T43" fmla="*/ 0 h 633"/>
                <a:gd name="T44" fmla="*/ 1 w 1533"/>
                <a:gd name="T45" fmla="*/ 0 h 633"/>
                <a:gd name="T46" fmla="*/ 1 w 1533"/>
                <a:gd name="T47" fmla="*/ 0 h 633"/>
                <a:gd name="T48" fmla="*/ 1 w 1533"/>
                <a:gd name="T49" fmla="*/ 0 h 633"/>
                <a:gd name="T50" fmla="*/ 1 w 1533"/>
                <a:gd name="T51" fmla="*/ 0 h 633"/>
                <a:gd name="T52" fmla="*/ 1 w 1533"/>
                <a:gd name="T53" fmla="*/ 0 h 633"/>
                <a:gd name="T54" fmla="*/ 1 w 1533"/>
                <a:gd name="T55" fmla="*/ 0 h 633"/>
                <a:gd name="T56" fmla="*/ 1 w 1533"/>
                <a:gd name="T57" fmla="*/ 0 h 633"/>
                <a:gd name="T58" fmla="*/ 1 w 1533"/>
                <a:gd name="T59" fmla="*/ 0 h 633"/>
                <a:gd name="T60" fmla="*/ 1 w 1533"/>
                <a:gd name="T61" fmla="*/ 0 h 633"/>
                <a:gd name="T62" fmla="*/ 1 w 1533"/>
                <a:gd name="T63" fmla="*/ 0 h 633"/>
                <a:gd name="T64" fmla="*/ 1 w 1533"/>
                <a:gd name="T65" fmla="*/ 0 h 633"/>
                <a:gd name="T66" fmla="*/ 1 w 1533"/>
                <a:gd name="T67" fmla="*/ 0 h 633"/>
                <a:gd name="T68" fmla="*/ 1 w 1533"/>
                <a:gd name="T69" fmla="*/ 0 h 633"/>
                <a:gd name="T70" fmla="*/ 1 w 1533"/>
                <a:gd name="T71" fmla="*/ 1 h 633"/>
                <a:gd name="T72" fmla="*/ 0 w 1533"/>
                <a:gd name="T73" fmla="*/ 1 h 633"/>
                <a:gd name="T74" fmla="*/ 0 w 1533"/>
                <a:gd name="T75" fmla="*/ 1 h 633"/>
                <a:gd name="T76" fmla="*/ 0 w 1533"/>
                <a:gd name="T77" fmla="*/ 1 h 633"/>
                <a:gd name="T78" fmla="*/ 0 w 1533"/>
                <a:gd name="T79" fmla="*/ 1 h 633"/>
                <a:gd name="T80" fmla="*/ 0 w 1533"/>
                <a:gd name="T81" fmla="*/ 1 h 633"/>
                <a:gd name="T82" fmla="*/ 0 w 1533"/>
                <a:gd name="T83" fmla="*/ 1 h 633"/>
                <a:gd name="T84" fmla="*/ 0 w 1533"/>
                <a:gd name="T85" fmla="*/ 0 h 633"/>
                <a:gd name="T86" fmla="*/ 0 w 1533"/>
                <a:gd name="T87" fmla="*/ 0 h 633"/>
                <a:gd name="T88" fmla="*/ 0 w 1533"/>
                <a:gd name="T89" fmla="*/ 0 h 633"/>
                <a:gd name="T90" fmla="*/ 0 w 1533"/>
                <a:gd name="T91" fmla="*/ 0 h 633"/>
                <a:gd name="T92" fmla="*/ 0 w 1533"/>
                <a:gd name="T93" fmla="*/ 0 h 633"/>
                <a:gd name="T94" fmla="*/ 0 w 1533"/>
                <a:gd name="T95" fmla="*/ 0 h 633"/>
                <a:gd name="T96" fmla="*/ 0 w 1533"/>
                <a:gd name="T97" fmla="*/ 0 h 633"/>
                <a:gd name="T98" fmla="*/ 0 w 1533"/>
                <a:gd name="T99" fmla="*/ 0 h 633"/>
                <a:gd name="T100" fmla="*/ 0 w 1533"/>
                <a:gd name="T101" fmla="*/ 0 h 633"/>
                <a:gd name="T102" fmla="*/ 0 w 1533"/>
                <a:gd name="T103" fmla="*/ 0 h 633"/>
                <a:gd name="T104" fmla="*/ 0 w 1533"/>
                <a:gd name="T105" fmla="*/ 0 h 633"/>
                <a:gd name="T106" fmla="*/ 0 w 1533"/>
                <a:gd name="T107" fmla="*/ 0 h 633"/>
                <a:gd name="T108" fmla="*/ 0 w 1533"/>
                <a:gd name="T109" fmla="*/ 0 h 633"/>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533"/>
                <a:gd name="T166" fmla="*/ 0 h 633"/>
                <a:gd name="T167" fmla="*/ 1533 w 1533"/>
                <a:gd name="T168" fmla="*/ 633 h 633"/>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533" h="633">
                  <a:moveTo>
                    <a:pt x="141" y="12"/>
                  </a:moveTo>
                  <a:lnTo>
                    <a:pt x="125" y="20"/>
                  </a:lnTo>
                  <a:lnTo>
                    <a:pt x="111" y="26"/>
                  </a:lnTo>
                  <a:lnTo>
                    <a:pt x="83" y="35"/>
                  </a:lnTo>
                  <a:lnTo>
                    <a:pt x="55" y="46"/>
                  </a:lnTo>
                  <a:lnTo>
                    <a:pt x="31" y="66"/>
                  </a:lnTo>
                  <a:lnTo>
                    <a:pt x="23" y="89"/>
                  </a:lnTo>
                  <a:lnTo>
                    <a:pt x="29" y="101"/>
                  </a:lnTo>
                  <a:lnTo>
                    <a:pt x="37" y="111"/>
                  </a:lnTo>
                  <a:lnTo>
                    <a:pt x="52" y="125"/>
                  </a:lnTo>
                  <a:lnTo>
                    <a:pt x="65" y="137"/>
                  </a:lnTo>
                  <a:lnTo>
                    <a:pt x="95" y="161"/>
                  </a:lnTo>
                  <a:lnTo>
                    <a:pt x="118" y="182"/>
                  </a:lnTo>
                  <a:lnTo>
                    <a:pt x="139" y="201"/>
                  </a:lnTo>
                  <a:lnTo>
                    <a:pt x="158" y="220"/>
                  </a:lnTo>
                  <a:lnTo>
                    <a:pt x="178" y="237"/>
                  </a:lnTo>
                  <a:lnTo>
                    <a:pt x="198" y="255"/>
                  </a:lnTo>
                  <a:lnTo>
                    <a:pt x="219" y="272"/>
                  </a:lnTo>
                  <a:lnTo>
                    <a:pt x="231" y="280"/>
                  </a:lnTo>
                  <a:lnTo>
                    <a:pt x="242" y="289"/>
                  </a:lnTo>
                  <a:lnTo>
                    <a:pt x="254" y="298"/>
                  </a:lnTo>
                  <a:lnTo>
                    <a:pt x="268" y="305"/>
                  </a:lnTo>
                  <a:lnTo>
                    <a:pt x="284" y="322"/>
                  </a:lnTo>
                  <a:lnTo>
                    <a:pt x="300" y="338"/>
                  </a:lnTo>
                  <a:lnTo>
                    <a:pt x="314" y="355"/>
                  </a:lnTo>
                  <a:lnTo>
                    <a:pt x="328" y="370"/>
                  </a:lnTo>
                  <a:lnTo>
                    <a:pt x="340" y="386"/>
                  </a:lnTo>
                  <a:lnTo>
                    <a:pt x="353" y="401"/>
                  </a:lnTo>
                  <a:lnTo>
                    <a:pt x="365" y="416"/>
                  </a:lnTo>
                  <a:lnTo>
                    <a:pt x="376" y="431"/>
                  </a:lnTo>
                  <a:lnTo>
                    <a:pt x="388" y="445"/>
                  </a:lnTo>
                  <a:lnTo>
                    <a:pt x="400" y="458"/>
                  </a:lnTo>
                  <a:lnTo>
                    <a:pt x="412" y="473"/>
                  </a:lnTo>
                  <a:lnTo>
                    <a:pt x="425" y="487"/>
                  </a:lnTo>
                  <a:lnTo>
                    <a:pt x="438" y="500"/>
                  </a:lnTo>
                  <a:lnTo>
                    <a:pt x="453" y="514"/>
                  </a:lnTo>
                  <a:lnTo>
                    <a:pt x="470" y="528"/>
                  </a:lnTo>
                  <a:lnTo>
                    <a:pt x="487" y="542"/>
                  </a:lnTo>
                  <a:lnTo>
                    <a:pt x="498" y="550"/>
                  </a:lnTo>
                  <a:lnTo>
                    <a:pt x="508" y="556"/>
                  </a:lnTo>
                  <a:lnTo>
                    <a:pt x="526" y="568"/>
                  </a:lnTo>
                  <a:lnTo>
                    <a:pt x="546" y="580"/>
                  </a:lnTo>
                  <a:lnTo>
                    <a:pt x="566" y="594"/>
                  </a:lnTo>
                  <a:lnTo>
                    <a:pt x="582" y="599"/>
                  </a:lnTo>
                  <a:lnTo>
                    <a:pt x="596" y="596"/>
                  </a:lnTo>
                  <a:lnTo>
                    <a:pt x="610" y="589"/>
                  </a:lnTo>
                  <a:lnTo>
                    <a:pt x="626" y="580"/>
                  </a:lnTo>
                  <a:lnTo>
                    <a:pt x="642" y="566"/>
                  </a:lnTo>
                  <a:lnTo>
                    <a:pt x="659" y="554"/>
                  </a:lnTo>
                  <a:lnTo>
                    <a:pt x="674" y="543"/>
                  </a:lnTo>
                  <a:lnTo>
                    <a:pt x="689" y="532"/>
                  </a:lnTo>
                  <a:lnTo>
                    <a:pt x="706" y="523"/>
                  </a:lnTo>
                  <a:lnTo>
                    <a:pt x="721" y="514"/>
                  </a:lnTo>
                  <a:lnTo>
                    <a:pt x="738" y="508"/>
                  </a:lnTo>
                  <a:lnTo>
                    <a:pt x="754" y="501"/>
                  </a:lnTo>
                  <a:lnTo>
                    <a:pt x="787" y="489"/>
                  </a:lnTo>
                  <a:lnTo>
                    <a:pt x="822" y="479"/>
                  </a:lnTo>
                  <a:lnTo>
                    <a:pt x="861" y="467"/>
                  </a:lnTo>
                  <a:lnTo>
                    <a:pt x="900" y="455"/>
                  </a:lnTo>
                  <a:lnTo>
                    <a:pt x="926" y="447"/>
                  </a:lnTo>
                  <a:lnTo>
                    <a:pt x="952" y="440"/>
                  </a:lnTo>
                  <a:lnTo>
                    <a:pt x="999" y="425"/>
                  </a:lnTo>
                  <a:lnTo>
                    <a:pt x="1043" y="413"/>
                  </a:lnTo>
                  <a:lnTo>
                    <a:pt x="1085" y="401"/>
                  </a:lnTo>
                  <a:lnTo>
                    <a:pt x="1128" y="389"/>
                  </a:lnTo>
                  <a:lnTo>
                    <a:pt x="1172" y="378"/>
                  </a:lnTo>
                  <a:lnTo>
                    <a:pt x="1219" y="366"/>
                  </a:lnTo>
                  <a:lnTo>
                    <a:pt x="1271" y="354"/>
                  </a:lnTo>
                  <a:lnTo>
                    <a:pt x="1330" y="339"/>
                  </a:lnTo>
                  <a:lnTo>
                    <a:pt x="1358" y="332"/>
                  </a:lnTo>
                  <a:lnTo>
                    <a:pt x="1389" y="324"/>
                  </a:lnTo>
                  <a:lnTo>
                    <a:pt x="1446" y="319"/>
                  </a:lnTo>
                  <a:lnTo>
                    <a:pt x="1472" y="313"/>
                  </a:lnTo>
                  <a:lnTo>
                    <a:pt x="1495" y="300"/>
                  </a:lnTo>
                  <a:lnTo>
                    <a:pt x="1482" y="288"/>
                  </a:lnTo>
                  <a:lnTo>
                    <a:pt x="1468" y="277"/>
                  </a:lnTo>
                  <a:lnTo>
                    <a:pt x="1455" y="268"/>
                  </a:lnTo>
                  <a:lnTo>
                    <a:pt x="1443" y="259"/>
                  </a:lnTo>
                  <a:lnTo>
                    <a:pt x="1430" y="250"/>
                  </a:lnTo>
                  <a:lnTo>
                    <a:pt x="1416" y="242"/>
                  </a:lnTo>
                  <a:lnTo>
                    <a:pt x="1401" y="233"/>
                  </a:lnTo>
                  <a:lnTo>
                    <a:pt x="1385" y="223"/>
                  </a:lnTo>
                  <a:lnTo>
                    <a:pt x="1383" y="214"/>
                  </a:lnTo>
                  <a:lnTo>
                    <a:pt x="1386" y="210"/>
                  </a:lnTo>
                  <a:lnTo>
                    <a:pt x="1393" y="211"/>
                  </a:lnTo>
                  <a:lnTo>
                    <a:pt x="1528" y="287"/>
                  </a:lnTo>
                  <a:lnTo>
                    <a:pt x="1533" y="297"/>
                  </a:lnTo>
                  <a:lnTo>
                    <a:pt x="1530" y="308"/>
                  </a:lnTo>
                  <a:lnTo>
                    <a:pt x="1517" y="322"/>
                  </a:lnTo>
                  <a:lnTo>
                    <a:pt x="1502" y="333"/>
                  </a:lnTo>
                  <a:lnTo>
                    <a:pt x="1487" y="339"/>
                  </a:lnTo>
                  <a:lnTo>
                    <a:pt x="1471" y="345"/>
                  </a:lnTo>
                  <a:lnTo>
                    <a:pt x="1396" y="355"/>
                  </a:lnTo>
                  <a:lnTo>
                    <a:pt x="1337" y="370"/>
                  </a:lnTo>
                  <a:lnTo>
                    <a:pt x="1309" y="378"/>
                  </a:lnTo>
                  <a:lnTo>
                    <a:pt x="1279" y="386"/>
                  </a:lnTo>
                  <a:lnTo>
                    <a:pt x="1227" y="398"/>
                  </a:lnTo>
                  <a:lnTo>
                    <a:pt x="1180" y="410"/>
                  </a:lnTo>
                  <a:lnTo>
                    <a:pt x="1136" y="421"/>
                  </a:lnTo>
                  <a:lnTo>
                    <a:pt x="1093" y="432"/>
                  </a:lnTo>
                  <a:lnTo>
                    <a:pt x="1051" y="444"/>
                  </a:lnTo>
                  <a:lnTo>
                    <a:pt x="1008" y="457"/>
                  </a:lnTo>
                  <a:lnTo>
                    <a:pt x="960" y="470"/>
                  </a:lnTo>
                  <a:lnTo>
                    <a:pt x="936" y="478"/>
                  </a:lnTo>
                  <a:lnTo>
                    <a:pt x="910" y="486"/>
                  </a:lnTo>
                  <a:lnTo>
                    <a:pt x="870" y="498"/>
                  </a:lnTo>
                  <a:lnTo>
                    <a:pt x="834" y="508"/>
                  </a:lnTo>
                  <a:lnTo>
                    <a:pt x="799" y="518"/>
                  </a:lnTo>
                  <a:lnTo>
                    <a:pt x="766" y="528"/>
                  </a:lnTo>
                  <a:lnTo>
                    <a:pt x="734" y="541"/>
                  </a:lnTo>
                  <a:lnTo>
                    <a:pt x="703" y="556"/>
                  </a:lnTo>
                  <a:lnTo>
                    <a:pt x="687" y="565"/>
                  </a:lnTo>
                  <a:lnTo>
                    <a:pt x="672" y="576"/>
                  </a:lnTo>
                  <a:lnTo>
                    <a:pt x="640" y="601"/>
                  </a:lnTo>
                  <a:lnTo>
                    <a:pt x="616" y="616"/>
                  </a:lnTo>
                  <a:lnTo>
                    <a:pt x="604" y="622"/>
                  </a:lnTo>
                  <a:lnTo>
                    <a:pt x="592" y="628"/>
                  </a:lnTo>
                  <a:lnTo>
                    <a:pt x="569" y="633"/>
                  </a:lnTo>
                  <a:lnTo>
                    <a:pt x="546" y="627"/>
                  </a:lnTo>
                  <a:lnTo>
                    <a:pt x="534" y="619"/>
                  </a:lnTo>
                  <a:lnTo>
                    <a:pt x="524" y="611"/>
                  </a:lnTo>
                  <a:lnTo>
                    <a:pt x="503" y="595"/>
                  </a:lnTo>
                  <a:lnTo>
                    <a:pt x="482" y="577"/>
                  </a:lnTo>
                  <a:lnTo>
                    <a:pt x="460" y="561"/>
                  </a:lnTo>
                  <a:lnTo>
                    <a:pt x="442" y="547"/>
                  </a:lnTo>
                  <a:lnTo>
                    <a:pt x="426" y="533"/>
                  </a:lnTo>
                  <a:lnTo>
                    <a:pt x="412" y="520"/>
                  </a:lnTo>
                  <a:lnTo>
                    <a:pt x="399" y="507"/>
                  </a:lnTo>
                  <a:lnTo>
                    <a:pt x="385" y="492"/>
                  </a:lnTo>
                  <a:lnTo>
                    <a:pt x="373" y="479"/>
                  </a:lnTo>
                  <a:lnTo>
                    <a:pt x="362" y="466"/>
                  </a:lnTo>
                  <a:lnTo>
                    <a:pt x="351" y="452"/>
                  </a:lnTo>
                  <a:lnTo>
                    <a:pt x="339" y="437"/>
                  </a:lnTo>
                  <a:lnTo>
                    <a:pt x="328" y="424"/>
                  </a:lnTo>
                  <a:lnTo>
                    <a:pt x="316" y="410"/>
                  </a:lnTo>
                  <a:lnTo>
                    <a:pt x="304" y="396"/>
                  </a:lnTo>
                  <a:lnTo>
                    <a:pt x="291" y="382"/>
                  </a:lnTo>
                  <a:lnTo>
                    <a:pt x="277" y="368"/>
                  </a:lnTo>
                  <a:lnTo>
                    <a:pt x="261" y="354"/>
                  </a:lnTo>
                  <a:lnTo>
                    <a:pt x="244" y="339"/>
                  </a:lnTo>
                  <a:lnTo>
                    <a:pt x="231" y="331"/>
                  </a:lnTo>
                  <a:lnTo>
                    <a:pt x="219" y="322"/>
                  </a:lnTo>
                  <a:lnTo>
                    <a:pt x="197" y="304"/>
                  </a:lnTo>
                  <a:lnTo>
                    <a:pt x="178" y="286"/>
                  </a:lnTo>
                  <a:lnTo>
                    <a:pt x="161" y="267"/>
                  </a:lnTo>
                  <a:lnTo>
                    <a:pt x="143" y="247"/>
                  </a:lnTo>
                  <a:lnTo>
                    <a:pt x="125" y="227"/>
                  </a:lnTo>
                  <a:lnTo>
                    <a:pt x="106" y="206"/>
                  </a:lnTo>
                  <a:lnTo>
                    <a:pt x="83" y="185"/>
                  </a:lnTo>
                  <a:lnTo>
                    <a:pt x="74" y="179"/>
                  </a:lnTo>
                  <a:lnTo>
                    <a:pt x="65" y="172"/>
                  </a:lnTo>
                  <a:lnTo>
                    <a:pt x="47" y="161"/>
                  </a:lnTo>
                  <a:lnTo>
                    <a:pt x="31" y="150"/>
                  </a:lnTo>
                  <a:lnTo>
                    <a:pt x="13" y="136"/>
                  </a:lnTo>
                  <a:lnTo>
                    <a:pt x="2" y="117"/>
                  </a:lnTo>
                  <a:lnTo>
                    <a:pt x="0" y="95"/>
                  </a:lnTo>
                  <a:lnTo>
                    <a:pt x="6" y="74"/>
                  </a:lnTo>
                  <a:lnTo>
                    <a:pt x="12" y="63"/>
                  </a:lnTo>
                  <a:lnTo>
                    <a:pt x="20" y="55"/>
                  </a:lnTo>
                  <a:lnTo>
                    <a:pt x="32" y="44"/>
                  </a:lnTo>
                  <a:lnTo>
                    <a:pt x="45" y="35"/>
                  </a:lnTo>
                  <a:lnTo>
                    <a:pt x="73" y="24"/>
                  </a:lnTo>
                  <a:lnTo>
                    <a:pt x="133" y="0"/>
                  </a:lnTo>
                  <a:lnTo>
                    <a:pt x="143" y="3"/>
                  </a:lnTo>
                  <a:lnTo>
                    <a:pt x="141" y="12"/>
                  </a:lnTo>
                  <a:close/>
                </a:path>
              </a:pathLst>
            </a:custGeom>
            <a:solidFill>
              <a:srgbClr val="13151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9341" name="Freeform 253"/>
            <p:cNvSpPr>
              <a:spLocks/>
            </p:cNvSpPr>
            <p:nvPr/>
          </p:nvSpPr>
          <p:spPr bwMode="auto">
            <a:xfrm>
              <a:off x="3696" y="1521"/>
              <a:ext cx="6" cy="26"/>
            </a:xfrm>
            <a:custGeom>
              <a:avLst/>
              <a:gdLst>
                <a:gd name="T0" fmla="*/ 0 w 40"/>
                <a:gd name="T1" fmla="*/ 0 h 153"/>
                <a:gd name="T2" fmla="*/ 0 w 40"/>
                <a:gd name="T3" fmla="*/ 0 h 153"/>
                <a:gd name="T4" fmla="*/ 0 w 40"/>
                <a:gd name="T5" fmla="*/ 0 h 153"/>
                <a:gd name="T6" fmla="*/ 0 w 40"/>
                <a:gd name="T7" fmla="*/ 0 h 153"/>
                <a:gd name="T8" fmla="*/ 0 w 40"/>
                <a:gd name="T9" fmla="*/ 0 h 153"/>
                <a:gd name="T10" fmla="*/ 0 w 40"/>
                <a:gd name="T11" fmla="*/ 0 h 153"/>
                <a:gd name="T12" fmla="*/ 0 w 40"/>
                <a:gd name="T13" fmla="*/ 0 h 153"/>
                <a:gd name="T14" fmla="*/ 0 w 40"/>
                <a:gd name="T15" fmla="*/ 0 h 153"/>
                <a:gd name="T16" fmla="*/ 0 w 40"/>
                <a:gd name="T17" fmla="*/ 0 h 153"/>
                <a:gd name="T18" fmla="*/ 0 w 40"/>
                <a:gd name="T19" fmla="*/ 0 h 153"/>
                <a:gd name="T20" fmla="*/ 0 w 40"/>
                <a:gd name="T21" fmla="*/ 0 h 153"/>
                <a:gd name="T22" fmla="*/ 0 w 40"/>
                <a:gd name="T23" fmla="*/ 0 h 153"/>
                <a:gd name="T24" fmla="*/ 0 w 40"/>
                <a:gd name="T25" fmla="*/ 0 h 15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0"/>
                <a:gd name="T40" fmla="*/ 0 h 153"/>
                <a:gd name="T41" fmla="*/ 40 w 40"/>
                <a:gd name="T42" fmla="*/ 153 h 153"/>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0" h="153">
                  <a:moveTo>
                    <a:pt x="40" y="7"/>
                  </a:moveTo>
                  <a:lnTo>
                    <a:pt x="38" y="67"/>
                  </a:lnTo>
                  <a:lnTo>
                    <a:pt x="29" y="108"/>
                  </a:lnTo>
                  <a:lnTo>
                    <a:pt x="22" y="127"/>
                  </a:lnTo>
                  <a:lnTo>
                    <a:pt x="14" y="148"/>
                  </a:lnTo>
                  <a:lnTo>
                    <a:pt x="10" y="153"/>
                  </a:lnTo>
                  <a:lnTo>
                    <a:pt x="4" y="152"/>
                  </a:lnTo>
                  <a:lnTo>
                    <a:pt x="0" y="142"/>
                  </a:lnTo>
                  <a:lnTo>
                    <a:pt x="11" y="104"/>
                  </a:lnTo>
                  <a:lnTo>
                    <a:pt x="18" y="64"/>
                  </a:lnTo>
                  <a:lnTo>
                    <a:pt x="24" y="8"/>
                  </a:lnTo>
                  <a:lnTo>
                    <a:pt x="32" y="0"/>
                  </a:lnTo>
                  <a:lnTo>
                    <a:pt x="40" y="7"/>
                  </a:lnTo>
                  <a:close/>
                </a:path>
              </a:pathLst>
            </a:custGeom>
            <a:solidFill>
              <a:srgbClr val="13151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9342" name="Freeform 254"/>
            <p:cNvSpPr>
              <a:spLocks/>
            </p:cNvSpPr>
            <p:nvPr/>
          </p:nvSpPr>
          <p:spPr bwMode="auto">
            <a:xfrm>
              <a:off x="3699" y="1546"/>
              <a:ext cx="75" cy="59"/>
            </a:xfrm>
            <a:custGeom>
              <a:avLst/>
              <a:gdLst>
                <a:gd name="T0" fmla="*/ 0 w 451"/>
                <a:gd name="T1" fmla="*/ 0 h 354"/>
                <a:gd name="T2" fmla="*/ 0 w 451"/>
                <a:gd name="T3" fmla="*/ 0 h 354"/>
                <a:gd name="T4" fmla="*/ 0 w 451"/>
                <a:gd name="T5" fmla="*/ 0 h 354"/>
                <a:gd name="T6" fmla="*/ 0 w 451"/>
                <a:gd name="T7" fmla="*/ 0 h 354"/>
                <a:gd name="T8" fmla="*/ 0 w 451"/>
                <a:gd name="T9" fmla="*/ 0 h 354"/>
                <a:gd name="T10" fmla="*/ 0 w 451"/>
                <a:gd name="T11" fmla="*/ 0 h 354"/>
                <a:gd name="T12" fmla="*/ 0 w 451"/>
                <a:gd name="T13" fmla="*/ 0 h 354"/>
                <a:gd name="T14" fmla="*/ 0 w 451"/>
                <a:gd name="T15" fmla="*/ 0 h 354"/>
                <a:gd name="T16" fmla="*/ 0 w 451"/>
                <a:gd name="T17" fmla="*/ 0 h 354"/>
                <a:gd name="T18" fmla="*/ 0 w 451"/>
                <a:gd name="T19" fmla="*/ 0 h 354"/>
                <a:gd name="T20" fmla="*/ 0 w 451"/>
                <a:gd name="T21" fmla="*/ 0 h 354"/>
                <a:gd name="T22" fmla="*/ 0 w 451"/>
                <a:gd name="T23" fmla="*/ 0 h 354"/>
                <a:gd name="T24" fmla="*/ 0 w 451"/>
                <a:gd name="T25" fmla="*/ 0 h 354"/>
                <a:gd name="T26" fmla="*/ 0 w 451"/>
                <a:gd name="T27" fmla="*/ 0 h 354"/>
                <a:gd name="T28" fmla="*/ 0 w 451"/>
                <a:gd name="T29" fmla="*/ 0 h 354"/>
                <a:gd name="T30" fmla="*/ 0 w 451"/>
                <a:gd name="T31" fmla="*/ 0 h 354"/>
                <a:gd name="T32" fmla="*/ 0 w 451"/>
                <a:gd name="T33" fmla="*/ 0 h 354"/>
                <a:gd name="T34" fmla="*/ 0 w 451"/>
                <a:gd name="T35" fmla="*/ 0 h 354"/>
                <a:gd name="T36" fmla="*/ 0 w 451"/>
                <a:gd name="T37" fmla="*/ 0 h 354"/>
                <a:gd name="T38" fmla="*/ 0 w 451"/>
                <a:gd name="T39" fmla="*/ 0 h 354"/>
                <a:gd name="T40" fmla="*/ 0 w 451"/>
                <a:gd name="T41" fmla="*/ 0 h 354"/>
                <a:gd name="T42" fmla="*/ 0 w 451"/>
                <a:gd name="T43" fmla="*/ 0 h 354"/>
                <a:gd name="T44" fmla="*/ 0 w 451"/>
                <a:gd name="T45" fmla="*/ 0 h 354"/>
                <a:gd name="T46" fmla="*/ 0 w 451"/>
                <a:gd name="T47" fmla="*/ 0 h 354"/>
                <a:gd name="T48" fmla="*/ 0 w 451"/>
                <a:gd name="T49" fmla="*/ 0 h 354"/>
                <a:gd name="T50" fmla="*/ 0 w 451"/>
                <a:gd name="T51" fmla="*/ 0 h 354"/>
                <a:gd name="T52" fmla="*/ 0 w 451"/>
                <a:gd name="T53" fmla="*/ 0 h 354"/>
                <a:gd name="T54" fmla="*/ 0 w 451"/>
                <a:gd name="T55" fmla="*/ 0 h 354"/>
                <a:gd name="T56" fmla="*/ 0 w 451"/>
                <a:gd name="T57" fmla="*/ 0 h 354"/>
                <a:gd name="T58" fmla="*/ 0 w 451"/>
                <a:gd name="T59" fmla="*/ 0 h 354"/>
                <a:gd name="T60" fmla="*/ 0 w 451"/>
                <a:gd name="T61" fmla="*/ 0 h 354"/>
                <a:gd name="T62" fmla="*/ 0 w 451"/>
                <a:gd name="T63" fmla="*/ 0 h 354"/>
                <a:gd name="T64" fmla="*/ 0 w 451"/>
                <a:gd name="T65" fmla="*/ 0 h 354"/>
                <a:gd name="T66" fmla="*/ 0 w 451"/>
                <a:gd name="T67" fmla="*/ 0 h 354"/>
                <a:gd name="T68" fmla="*/ 0 w 451"/>
                <a:gd name="T69" fmla="*/ 0 h 354"/>
                <a:gd name="T70" fmla="*/ 0 w 451"/>
                <a:gd name="T71" fmla="*/ 0 h 354"/>
                <a:gd name="T72" fmla="*/ 0 w 451"/>
                <a:gd name="T73" fmla="*/ 0 h 354"/>
                <a:gd name="T74" fmla="*/ 0 w 451"/>
                <a:gd name="T75" fmla="*/ 0 h 354"/>
                <a:gd name="T76" fmla="*/ 0 w 451"/>
                <a:gd name="T77" fmla="*/ 0 h 354"/>
                <a:gd name="T78" fmla="*/ 0 w 451"/>
                <a:gd name="T79" fmla="*/ 0 h 354"/>
                <a:gd name="T80" fmla="*/ 0 w 451"/>
                <a:gd name="T81" fmla="*/ 0 h 354"/>
                <a:gd name="T82" fmla="*/ 0 w 451"/>
                <a:gd name="T83" fmla="*/ 0 h 354"/>
                <a:gd name="T84" fmla="*/ 0 w 451"/>
                <a:gd name="T85" fmla="*/ 0 h 354"/>
                <a:gd name="T86" fmla="*/ 0 w 451"/>
                <a:gd name="T87" fmla="*/ 0 h 354"/>
                <a:gd name="T88" fmla="*/ 0 w 451"/>
                <a:gd name="T89" fmla="*/ 0 h 354"/>
                <a:gd name="T90" fmla="*/ 0 w 451"/>
                <a:gd name="T91" fmla="*/ 0 h 354"/>
                <a:gd name="T92" fmla="*/ 0 w 451"/>
                <a:gd name="T93" fmla="*/ 0 h 354"/>
                <a:gd name="T94" fmla="*/ 0 w 451"/>
                <a:gd name="T95" fmla="*/ 0 h 354"/>
                <a:gd name="T96" fmla="*/ 0 w 451"/>
                <a:gd name="T97" fmla="*/ 0 h 354"/>
                <a:gd name="T98" fmla="*/ 0 w 451"/>
                <a:gd name="T99" fmla="*/ 0 h 354"/>
                <a:gd name="T100" fmla="*/ 0 w 451"/>
                <a:gd name="T101" fmla="*/ 0 h 354"/>
                <a:gd name="T102" fmla="*/ 0 w 451"/>
                <a:gd name="T103" fmla="*/ 0 h 354"/>
                <a:gd name="T104" fmla="*/ 0 w 451"/>
                <a:gd name="T105" fmla="*/ 0 h 354"/>
                <a:gd name="T106" fmla="*/ 0 w 451"/>
                <a:gd name="T107" fmla="*/ 0 h 354"/>
                <a:gd name="T108" fmla="*/ 0 w 451"/>
                <a:gd name="T109" fmla="*/ 0 h 354"/>
                <a:gd name="T110" fmla="*/ 0 w 451"/>
                <a:gd name="T111" fmla="*/ 0 h 354"/>
                <a:gd name="T112" fmla="*/ 0 w 451"/>
                <a:gd name="T113" fmla="*/ 0 h 354"/>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451"/>
                <a:gd name="T172" fmla="*/ 0 h 354"/>
                <a:gd name="T173" fmla="*/ 451 w 451"/>
                <a:gd name="T174" fmla="*/ 354 h 354"/>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451" h="354">
                  <a:moveTo>
                    <a:pt x="10" y="0"/>
                  </a:moveTo>
                  <a:lnTo>
                    <a:pt x="31" y="8"/>
                  </a:lnTo>
                  <a:lnTo>
                    <a:pt x="52" y="15"/>
                  </a:lnTo>
                  <a:lnTo>
                    <a:pt x="72" y="23"/>
                  </a:lnTo>
                  <a:lnTo>
                    <a:pt x="91" y="32"/>
                  </a:lnTo>
                  <a:lnTo>
                    <a:pt x="108" y="41"/>
                  </a:lnTo>
                  <a:lnTo>
                    <a:pt x="127" y="51"/>
                  </a:lnTo>
                  <a:lnTo>
                    <a:pt x="147" y="60"/>
                  </a:lnTo>
                  <a:lnTo>
                    <a:pt x="168" y="74"/>
                  </a:lnTo>
                  <a:lnTo>
                    <a:pt x="182" y="89"/>
                  </a:lnTo>
                  <a:lnTo>
                    <a:pt x="196" y="103"/>
                  </a:lnTo>
                  <a:lnTo>
                    <a:pt x="210" y="118"/>
                  </a:lnTo>
                  <a:lnTo>
                    <a:pt x="223" y="132"/>
                  </a:lnTo>
                  <a:lnTo>
                    <a:pt x="237" y="145"/>
                  </a:lnTo>
                  <a:lnTo>
                    <a:pt x="250" y="158"/>
                  </a:lnTo>
                  <a:lnTo>
                    <a:pt x="263" y="170"/>
                  </a:lnTo>
                  <a:lnTo>
                    <a:pt x="276" y="183"/>
                  </a:lnTo>
                  <a:lnTo>
                    <a:pt x="288" y="195"/>
                  </a:lnTo>
                  <a:lnTo>
                    <a:pt x="302" y="207"/>
                  </a:lnTo>
                  <a:lnTo>
                    <a:pt x="316" y="220"/>
                  </a:lnTo>
                  <a:lnTo>
                    <a:pt x="329" y="232"/>
                  </a:lnTo>
                  <a:lnTo>
                    <a:pt x="343" y="245"/>
                  </a:lnTo>
                  <a:lnTo>
                    <a:pt x="357" y="258"/>
                  </a:lnTo>
                  <a:lnTo>
                    <a:pt x="373" y="273"/>
                  </a:lnTo>
                  <a:lnTo>
                    <a:pt x="388" y="287"/>
                  </a:lnTo>
                  <a:lnTo>
                    <a:pt x="450" y="338"/>
                  </a:lnTo>
                  <a:lnTo>
                    <a:pt x="451" y="351"/>
                  </a:lnTo>
                  <a:lnTo>
                    <a:pt x="445" y="354"/>
                  </a:lnTo>
                  <a:lnTo>
                    <a:pt x="439" y="353"/>
                  </a:lnTo>
                  <a:lnTo>
                    <a:pt x="373" y="306"/>
                  </a:lnTo>
                  <a:lnTo>
                    <a:pt x="357" y="291"/>
                  </a:lnTo>
                  <a:lnTo>
                    <a:pt x="342" y="277"/>
                  </a:lnTo>
                  <a:lnTo>
                    <a:pt x="328" y="264"/>
                  </a:lnTo>
                  <a:lnTo>
                    <a:pt x="313" y="251"/>
                  </a:lnTo>
                  <a:lnTo>
                    <a:pt x="299" y="239"/>
                  </a:lnTo>
                  <a:lnTo>
                    <a:pt x="286" y="225"/>
                  </a:lnTo>
                  <a:lnTo>
                    <a:pt x="274" y="214"/>
                  </a:lnTo>
                  <a:lnTo>
                    <a:pt x="261" y="201"/>
                  </a:lnTo>
                  <a:lnTo>
                    <a:pt x="248" y="189"/>
                  </a:lnTo>
                  <a:lnTo>
                    <a:pt x="234" y="177"/>
                  </a:lnTo>
                  <a:lnTo>
                    <a:pt x="222" y="164"/>
                  </a:lnTo>
                  <a:lnTo>
                    <a:pt x="209" y="151"/>
                  </a:lnTo>
                  <a:lnTo>
                    <a:pt x="195" y="137"/>
                  </a:lnTo>
                  <a:lnTo>
                    <a:pt x="182" y="123"/>
                  </a:lnTo>
                  <a:lnTo>
                    <a:pt x="168" y="108"/>
                  </a:lnTo>
                  <a:lnTo>
                    <a:pt x="152" y="91"/>
                  </a:lnTo>
                  <a:lnTo>
                    <a:pt x="132" y="80"/>
                  </a:lnTo>
                  <a:lnTo>
                    <a:pt x="114" y="68"/>
                  </a:lnTo>
                  <a:lnTo>
                    <a:pt x="97" y="58"/>
                  </a:lnTo>
                  <a:lnTo>
                    <a:pt x="80" y="48"/>
                  </a:lnTo>
                  <a:lnTo>
                    <a:pt x="63" y="40"/>
                  </a:lnTo>
                  <a:lnTo>
                    <a:pt x="46" y="31"/>
                  </a:lnTo>
                  <a:lnTo>
                    <a:pt x="26" y="22"/>
                  </a:lnTo>
                  <a:lnTo>
                    <a:pt x="4" y="14"/>
                  </a:lnTo>
                  <a:lnTo>
                    <a:pt x="0" y="4"/>
                  </a:lnTo>
                  <a:lnTo>
                    <a:pt x="3" y="0"/>
                  </a:lnTo>
                  <a:lnTo>
                    <a:pt x="10" y="0"/>
                  </a:lnTo>
                  <a:close/>
                </a:path>
              </a:pathLst>
            </a:custGeom>
            <a:solidFill>
              <a:srgbClr val="13151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9343" name="Freeform 255"/>
            <p:cNvSpPr>
              <a:spLocks/>
            </p:cNvSpPr>
            <p:nvPr/>
          </p:nvSpPr>
          <p:spPr bwMode="auto">
            <a:xfrm>
              <a:off x="3702" y="1521"/>
              <a:ext cx="81" cy="59"/>
            </a:xfrm>
            <a:custGeom>
              <a:avLst/>
              <a:gdLst>
                <a:gd name="T0" fmla="*/ 0 w 488"/>
                <a:gd name="T1" fmla="*/ 0 h 351"/>
                <a:gd name="T2" fmla="*/ 0 w 488"/>
                <a:gd name="T3" fmla="*/ 0 h 351"/>
                <a:gd name="T4" fmla="*/ 0 w 488"/>
                <a:gd name="T5" fmla="*/ 0 h 351"/>
                <a:gd name="T6" fmla="*/ 0 w 488"/>
                <a:gd name="T7" fmla="*/ 0 h 351"/>
                <a:gd name="T8" fmla="*/ 0 w 488"/>
                <a:gd name="T9" fmla="*/ 0 h 351"/>
                <a:gd name="T10" fmla="*/ 0 w 488"/>
                <a:gd name="T11" fmla="*/ 0 h 351"/>
                <a:gd name="T12" fmla="*/ 0 w 488"/>
                <a:gd name="T13" fmla="*/ 0 h 351"/>
                <a:gd name="T14" fmla="*/ 0 w 488"/>
                <a:gd name="T15" fmla="*/ 0 h 351"/>
                <a:gd name="T16" fmla="*/ 0 w 488"/>
                <a:gd name="T17" fmla="*/ 0 h 351"/>
                <a:gd name="T18" fmla="*/ 0 w 488"/>
                <a:gd name="T19" fmla="*/ 0 h 351"/>
                <a:gd name="T20" fmla="*/ 0 w 488"/>
                <a:gd name="T21" fmla="*/ 0 h 351"/>
                <a:gd name="T22" fmla="*/ 0 w 488"/>
                <a:gd name="T23" fmla="*/ 0 h 351"/>
                <a:gd name="T24" fmla="*/ 0 w 488"/>
                <a:gd name="T25" fmla="*/ 0 h 351"/>
                <a:gd name="T26" fmla="*/ 0 w 488"/>
                <a:gd name="T27" fmla="*/ 0 h 351"/>
                <a:gd name="T28" fmla="*/ 0 w 488"/>
                <a:gd name="T29" fmla="*/ 0 h 351"/>
                <a:gd name="T30" fmla="*/ 0 w 488"/>
                <a:gd name="T31" fmla="*/ 0 h 351"/>
                <a:gd name="T32" fmla="*/ 0 w 488"/>
                <a:gd name="T33" fmla="*/ 0 h 351"/>
                <a:gd name="T34" fmla="*/ 0 w 488"/>
                <a:gd name="T35" fmla="*/ 0 h 351"/>
                <a:gd name="T36" fmla="*/ 0 w 488"/>
                <a:gd name="T37" fmla="*/ 0 h 351"/>
                <a:gd name="T38" fmla="*/ 0 w 488"/>
                <a:gd name="T39" fmla="*/ 0 h 351"/>
                <a:gd name="T40" fmla="*/ 0 w 488"/>
                <a:gd name="T41" fmla="*/ 0 h 351"/>
                <a:gd name="T42" fmla="*/ 0 w 488"/>
                <a:gd name="T43" fmla="*/ 0 h 351"/>
                <a:gd name="T44" fmla="*/ 0 w 488"/>
                <a:gd name="T45" fmla="*/ 0 h 351"/>
                <a:gd name="T46" fmla="*/ 0 w 488"/>
                <a:gd name="T47" fmla="*/ 0 h 351"/>
                <a:gd name="T48" fmla="*/ 0 w 488"/>
                <a:gd name="T49" fmla="*/ 0 h 351"/>
                <a:gd name="T50" fmla="*/ 0 w 488"/>
                <a:gd name="T51" fmla="*/ 0 h 351"/>
                <a:gd name="T52" fmla="*/ 0 w 488"/>
                <a:gd name="T53" fmla="*/ 0 h 351"/>
                <a:gd name="T54" fmla="*/ 0 w 488"/>
                <a:gd name="T55" fmla="*/ 0 h 351"/>
                <a:gd name="T56" fmla="*/ 0 w 488"/>
                <a:gd name="T57" fmla="*/ 0 h 351"/>
                <a:gd name="T58" fmla="*/ 0 w 488"/>
                <a:gd name="T59" fmla="*/ 0 h 351"/>
                <a:gd name="T60" fmla="*/ 0 w 488"/>
                <a:gd name="T61" fmla="*/ 0 h 351"/>
                <a:gd name="T62" fmla="*/ 0 w 488"/>
                <a:gd name="T63" fmla="*/ 0 h 351"/>
                <a:gd name="T64" fmla="*/ 0 w 488"/>
                <a:gd name="T65" fmla="*/ 0 h 351"/>
                <a:gd name="T66" fmla="*/ 0 w 488"/>
                <a:gd name="T67" fmla="*/ 0 h 351"/>
                <a:gd name="T68" fmla="*/ 0 w 488"/>
                <a:gd name="T69" fmla="*/ 0 h 351"/>
                <a:gd name="T70" fmla="*/ 0 w 488"/>
                <a:gd name="T71" fmla="*/ 0 h 351"/>
                <a:gd name="T72" fmla="*/ 0 w 488"/>
                <a:gd name="T73" fmla="*/ 0 h 351"/>
                <a:gd name="T74" fmla="*/ 0 w 488"/>
                <a:gd name="T75" fmla="*/ 0 h 351"/>
                <a:gd name="T76" fmla="*/ 0 w 488"/>
                <a:gd name="T77" fmla="*/ 0 h 351"/>
                <a:gd name="T78" fmla="*/ 0 w 488"/>
                <a:gd name="T79" fmla="*/ 0 h 351"/>
                <a:gd name="T80" fmla="*/ 0 w 488"/>
                <a:gd name="T81" fmla="*/ 0 h 351"/>
                <a:gd name="T82" fmla="*/ 0 w 488"/>
                <a:gd name="T83" fmla="*/ 0 h 351"/>
                <a:gd name="T84" fmla="*/ 0 w 488"/>
                <a:gd name="T85" fmla="*/ 0 h 351"/>
                <a:gd name="T86" fmla="*/ 0 w 488"/>
                <a:gd name="T87" fmla="*/ 0 h 351"/>
                <a:gd name="T88" fmla="*/ 0 w 488"/>
                <a:gd name="T89" fmla="*/ 0 h 351"/>
                <a:gd name="T90" fmla="*/ 0 w 488"/>
                <a:gd name="T91" fmla="*/ 0 h 351"/>
                <a:gd name="T92" fmla="*/ 0 w 488"/>
                <a:gd name="T93" fmla="*/ 0 h 351"/>
                <a:gd name="T94" fmla="*/ 0 w 488"/>
                <a:gd name="T95" fmla="*/ 0 h 351"/>
                <a:gd name="T96" fmla="*/ 0 w 488"/>
                <a:gd name="T97" fmla="*/ 0 h 351"/>
                <a:gd name="T98" fmla="*/ 0 w 488"/>
                <a:gd name="T99" fmla="*/ 0 h 351"/>
                <a:gd name="T100" fmla="*/ 0 w 488"/>
                <a:gd name="T101" fmla="*/ 0 h 351"/>
                <a:gd name="T102" fmla="*/ 0 w 488"/>
                <a:gd name="T103" fmla="*/ 0 h 351"/>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488"/>
                <a:gd name="T157" fmla="*/ 0 h 351"/>
                <a:gd name="T158" fmla="*/ 488 w 488"/>
                <a:gd name="T159" fmla="*/ 351 h 351"/>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488" h="351">
                  <a:moveTo>
                    <a:pt x="9" y="0"/>
                  </a:moveTo>
                  <a:lnTo>
                    <a:pt x="32" y="0"/>
                  </a:lnTo>
                  <a:lnTo>
                    <a:pt x="57" y="9"/>
                  </a:lnTo>
                  <a:lnTo>
                    <a:pt x="82" y="19"/>
                  </a:lnTo>
                  <a:lnTo>
                    <a:pt x="104" y="29"/>
                  </a:lnTo>
                  <a:lnTo>
                    <a:pt x="126" y="40"/>
                  </a:lnTo>
                  <a:lnTo>
                    <a:pt x="146" y="51"/>
                  </a:lnTo>
                  <a:lnTo>
                    <a:pt x="167" y="63"/>
                  </a:lnTo>
                  <a:lnTo>
                    <a:pt x="186" y="75"/>
                  </a:lnTo>
                  <a:lnTo>
                    <a:pt x="203" y="88"/>
                  </a:lnTo>
                  <a:lnTo>
                    <a:pt x="222" y="101"/>
                  </a:lnTo>
                  <a:lnTo>
                    <a:pt x="239" y="117"/>
                  </a:lnTo>
                  <a:lnTo>
                    <a:pt x="257" y="131"/>
                  </a:lnTo>
                  <a:lnTo>
                    <a:pt x="276" y="148"/>
                  </a:lnTo>
                  <a:lnTo>
                    <a:pt x="293" y="163"/>
                  </a:lnTo>
                  <a:lnTo>
                    <a:pt x="313" y="181"/>
                  </a:lnTo>
                  <a:lnTo>
                    <a:pt x="333" y="197"/>
                  </a:lnTo>
                  <a:lnTo>
                    <a:pt x="352" y="216"/>
                  </a:lnTo>
                  <a:lnTo>
                    <a:pt x="370" y="233"/>
                  </a:lnTo>
                  <a:lnTo>
                    <a:pt x="385" y="249"/>
                  </a:lnTo>
                  <a:lnTo>
                    <a:pt x="401" y="264"/>
                  </a:lnTo>
                  <a:lnTo>
                    <a:pt x="419" y="282"/>
                  </a:lnTo>
                  <a:lnTo>
                    <a:pt x="482" y="328"/>
                  </a:lnTo>
                  <a:lnTo>
                    <a:pt x="488" y="337"/>
                  </a:lnTo>
                  <a:lnTo>
                    <a:pt x="485" y="346"/>
                  </a:lnTo>
                  <a:lnTo>
                    <a:pt x="477" y="351"/>
                  </a:lnTo>
                  <a:lnTo>
                    <a:pt x="468" y="349"/>
                  </a:lnTo>
                  <a:lnTo>
                    <a:pt x="400" y="306"/>
                  </a:lnTo>
                  <a:lnTo>
                    <a:pt x="382" y="288"/>
                  </a:lnTo>
                  <a:lnTo>
                    <a:pt x="365" y="272"/>
                  </a:lnTo>
                  <a:lnTo>
                    <a:pt x="349" y="257"/>
                  </a:lnTo>
                  <a:lnTo>
                    <a:pt x="331" y="239"/>
                  </a:lnTo>
                  <a:lnTo>
                    <a:pt x="312" y="220"/>
                  </a:lnTo>
                  <a:lnTo>
                    <a:pt x="293" y="203"/>
                  </a:lnTo>
                  <a:lnTo>
                    <a:pt x="274" y="185"/>
                  </a:lnTo>
                  <a:lnTo>
                    <a:pt x="258" y="169"/>
                  </a:lnTo>
                  <a:lnTo>
                    <a:pt x="240" y="153"/>
                  </a:lnTo>
                  <a:lnTo>
                    <a:pt x="224" y="137"/>
                  </a:lnTo>
                  <a:lnTo>
                    <a:pt x="209" y="121"/>
                  </a:lnTo>
                  <a:lnTo>
                    <a:pt x="192" y="107"/>
                  </a:lnTo>
                  <a:lnTo>
                    <a:pt x="175" y="93"/>
                  </a:lnTo>
                  <a:lnTo>
                    <a:pt x="158" y="79"/>
                  </a:lnTo>
                  <a:lnTo>
                    <a:pt x="139" y="67"/>
                  </a:lnTo>
                  <a:lnTo>
                    <a:pt x="121" y="55"/>
                  </a:lnTo>
                  <a:lnTo>
                    <a:pt x="100" y="44"/>
                  </a:lnTo>
                  <a:lnTo>
                    <a:pt x="78" y="33"/>
                  </a:lnTo>
                  <a:lnTo>
                    <a:pt x="55" y="23"/>
                  </a:lnTo>
                  <a:lnTo>
                    <a:pt x="30" y="15"/>
                  </a:lnTo>
                  <a:lnTo>
                    <a:pt x="10" y="19"/>
                  </a:lnTo>
                  <a:lnTo>
                    <a:pt x="0" y="10"/>
                  </a:lnTo>
                  <a:lnTo>
                    <a:pt x="1" y="4"/>
                  </a:lnTo>
                  <a:lnTo>
                    <a:pt x="9" y="0"/>
                  </a:lnTo>
                  <a:close/>
                </a:path>
              </a:pathLst>
            </a:custGeom>
            <a:solidFill>
              <a:srgbClr val="13151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9344" name="Freeform 256"/>
            <p:cNvSpPr>
              <a:spLocks/>
            </p:cNvSpPr>
            <p:nvPr/>
          </p:nvSpPr>
          <p:spPr bwMode="auto">
            <a:xfrm>
              <a:off x="3789" y="1556"/>
              <a:ext cx="60" cy="27"/>
            </a:xfrm>
            <a:custGeom>
              <a:avLst/>
              <a:gdLst>
                <a:gd name="T0" fmla="*/ 0 w 364"/>
                <a:gd name="T1" fmla="*/ 0 h 161"/>
                <a:gd name="T2" fmla="*/ 0 w 364"/>
                <a:gd name="T3" fmla="*/ 0 h 161"/>
                <a:gd name="T4" fmla="*/ 0 w 364"/>
                <a:gd name="T5" fmla="*/ 0 h 161"/>
                <a:gd name="T6" fmla="*/ 0 w 364"/>
                <a:gd name="T7" fmla="*/ 0 h 161"/>
                <a:gd name="T8" fmla="*/ 0 w 364"/>
                <a:gd name="T9" fmla="*/ 0 h 161"/>
                <a:gd name="T10" fmla="*/ 0 w 364"/>
                <a:gd name="T11" fmla="*/ 0 h 161"/>
                <a:gd name="T12" fmla="*/ 0 w 364"/>
                <a:gd name="T13" fmla="*/ 0 h 161"/>
                <a:gd name="T14" fmla="*/ 0 w 364"/>
                <a:gd name="T15" fmla="*/ 0 h 161"/>
                <a:gd name="T16" fmla="*/ 0 w 364"/>
                <a:gd name="T17" fmla="*/ 0 h 161"/>
                <a:gd name="T18" fmla="*/ 0 w 364"/>
                <a:gd name="T19" fmla="*/ 0 h 161"/>
                <a:gd name="T20" fmla="*/ 0 w 364"/>
                <a:gd name="T21" fmla="*/ 0 h 161"/>
                <a:gd name="T22" fmla="*/ 0 w 364"/>
                <a:gd name="T23" fmla="*/ 0 h 161"/>
                <a:gd name="T24" fmla="*/ 0 w 364"/>
                <a:gd name="T25" fmla="*/ 0 h 161"/>
                <a:gd name="T26" fmla="*/ 0 w 364"/>
                <a:gd name="T27" fmla="*/ 0 h 161"/>
                <a:gd name="T28" fmla="*/ 0 w 364"/>
                <a:gd name="T29" fmla="*/ 0 h 161"/>
                <a:gd name="T30" fmla="*/ 0 w 364"/>
                <a:gd name="T31" fmla="*/ 0 h 161"/>
                <a:gd name="T32" fmla="*/ 0 w 364"/>
                <a:gd name="T33" fmla="*/ 0 h 161"/>
                <a:gd name="T34" fmla="*/ 0 w 364"/>
                <a:gd name="T35" fmla="*/ 0 h 161"/>
                <a:gd name="T36" fmla="*/ 0 w 364"/>
                <a:gd name="T37" fmla="*/ 0 h 161"/>
                <a:gd name="T38" fmla="*/ 0 w 364"/>
                <a:gd name="T39" fmla="*/ 0 h 161"/>
                <a:gd name="T40" fmla="*/ 0 w 364"/>
                <a:gd name="T41" fmla="*/ 0 h 161"/>
                <a:gd name="T42" fmla="*/ 0 w 364"/>
                <a:gd name="T43" fmla="*/ 0 h 161"/>
                <a:gd name="T44" fmla="*/ 0 w 364"/>
                <a:gd name="T45" fmla="*/ 0 h 161"/>
                <a:gd name="T46" fmla="*/ 0 w 364"/>
                <a:gd name="T47" fmla="*/ 0 h 161"/>
                <a:gd name="T48" fmla="*/ 0 w 364"/>
                <a:gd name="T49" fmla="*/ 0 h 161"/>
                <a:gd name="T50" fmla="*/ 0 w 364"/>
                <a:gd name="T51" fmla="*/ 0 h 161"/>
                <a:gd name="T52" fmla="*/ 0 w 364"/>
                <a:gd name="T53" fmla="*/ 0 h 161"/>
                <a:gd name="T54" fmla="*/ 0 w 364"/>
                <a:gd name="T55" fmla="*/ 0 h 161"/>
                <a:gd name="T56" fmla="*/ 0 w 364"/>
                <a:gd name="T57" fmla="*/ 0 h 161"/>
                <a:gd name="T58" fmla="*/ 0 w 364"/>
                <a:gd name="T59" fmla="*/ 0 h 161"/>
                <a:gd name="T60" fmla="*/ 0 w 364"/>
                <a:gd name="T61" fmla="*/ 0 h 161"/>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364"/>
                <a:gd name="T94" fmla="*/ 0 h 161"/>
                <a:gd name="T95" fmla="*/ 364 w 364"/>
                <a:gd name="T96" fmla="*/ 161 h 161"/>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364" h="161">
                  <a:moveTo>
                    <a:pt x="6" y="137"/>
                  </a:moveTo>
                  <a:lnTo>
                    <a:pt x="38" y="123"/>
                  </a:lnTo>
                  <a:lnTo>
                    <a:pt x="63" y="114"/>
                  </a:lnTo>
                  <a:lnTo>
                    <a:pt x="85" y="104"/>
                  </a:lnTo>
                  <a:lnTo>
                    <a:pt x="106" y="95"/>
                  </a:lnTo>
                  <a:lnTo>
                    <a:pt x="125" y="87"/>
                  </a:lnTo>
                  <a:lnTo>
                    <a:pt x="146" y="79"/>
                  </a:lnTo>
                  <a:lnTo>
                    <a:pt x="167" y="73"/>
                  </a:lnTo>
                  <a:lnTo>
                    <a:pt x="190" y="66"/>
                  </a:lnTo>
                  <a:lnTo>
                    <a:pt x="217" y="61"/>
                  </a:lnTo>
                  <a:lnTo>
                    <a:pt x="254" y="48"/>
                  </a:lnTo>
                  <a:lnTo>
                    <a:pt x="287" y="34"/>
                  </a:lnTo>
                  <a:lnTo>
                    <a:pt x="319" y="20"/>
                  </a:lnTo>
                  <a:lnTo>
                    <a:pt x="336" y="10"/>
                  </a:lnTo>
                  <a:lnTo>
                    <a:pt x="354" y="0"/>
                  </a:lnTo>
                  <a:lnTo>
                    <a:pt x="364" y="4"/>
                  </a:lnTo>
                  <a:lnTo>
                    <a:pt x="361" y="13"/>
                  </a:lnTo>
                  <a:lnTo>
                    <a:pt x="343" y="24"/>
                  </a:lnTo>
                  <a:lnTo>
                    <a:pt x="326" y="35"/>
                  </a:lnTo>
                  <a:lnTo>
                    <a:pt x="310" y="45"/>
                  </a:lnTo>
                  <a:lnTo>
                    <a:pt x="294" y="55"/>
                  </a:lnTo>
                  <a:lnTo>
                    <a:pt x="279" y="64"/>
                  </a:lnTo>
                  <a:lnTo>
                    <a:pt x="263" y="73"/>
                  </a:lnTo>
                  <a:lnTo>
                    <a:pt x="245" y="82"/>
                  </a:lnTo>
                  <a:lnTo>
                    <a:pt x="224" y="89"/>
                  </a:lnTo>
                  <a:lnTo>
                    <a:pt x="44" y="137"/>
                  </a:lnTo>
                  <a:lnTo>
                    <a:pt x="20" y="159"/>
                  </a:lnTo>
                  <a:lnTo>
                    <a:pt x="10" y="161"/>
                  </a:lnTo>
                  <a:lnTo>
                    <a:pt x="3" y="155"/>
                  </a:lnTo>
                  <a:lnTo>
                    <a:pt x="0" y="145"/>
                  </a:lnTo>
                  <a:lnTo>
                    <a:pt x="6" y="137"/>
                  </a:lnTo>
                  <a:close/>
                </a:path>
              </a:pathLst>
            </a:custGeom>
            <a:solidFill>
              <a:srgbClr val="13151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9345" name="Freeform 257"/>
            <p:cNvSpPr>
              <a:spLocks/>
            </p:cNvSpPr>
            <p:nvPr/>
          </p:nvSpPr>
          <p:spPr bwMode="auto">
            <a:xfrm>
              <a:off x="3839" y="1557"/>
              <a:ext cx="10" cy="26"/>
            </a:xfrm>
            <a:custGeom>
              <a:avLst/>
              <a:gdLst>
                <a:gd name="T0" fmla="*/ 0 w 63"/>
                <a:gd name="T1" fmla="*/ 0 h 157"/>
                <a:gd name="T2" fmla="*/ 0 w 63"/>
                <a:gd name="T3" fmla="*/ 0 h 157"/>
                <a:gd name="T4" fmla="*/ 0 w 63"/>
                <a:gd name="T5" fmla="*/ 0 h 157"/>
                <a:gd name="T6" fmla="*/ 0 w 63"/>
                <a:gd name="T7" fmla="*/ 0 h 157"/>
                <a:gd name="T8" fmla="*/ 0 w 63"/>
                <a:gd name="T9" fmla="*/ 0 h 157"/>
                <a:gd name="T10" fmla="*/ 0 w 63"/>
                <a:gd name="T11" fmla="*/ 0 h 157"/>
                <a:gd name="T12" fmla="*/ 0 w 63"/>
                <a:gd name="T13" fmla="*/ 0 h 157"/>
                <a:gd name="T14" fmla="*/ 0 w 63"/>
                <a:gd name="T15" fmla="*/ 0 h 157"/>
                <a:gd name="T16" fmla="*/ 0 w 63"/>
                <a:gd name="T17" fmla="*/ 0 h 157"/>
                <a:gd name="T18" fmla="*/ 0 w 63"/>
                <a:gd name="T19" fmla="*/ 0 h 157"/>
                <a:gd name="T20" fmla="*/ 0 w 63"/>
                <a:gd name="T21" fmla="*/ 0 h 157"/>
                <a:gd name="T22" fmla="*/ 0 w 63"/>
                <a:gd name="T23" fmla="*/ 0 h 157"/>
                <a:gd name="T24" fmla="*/ 0 w 63"/>
                <a:gd name="T25" fmla="*/ 0 h 157"/>
                <a:gd name="T26" fmla="*/ 0 w 63"/>
                <a:gd name="T27" fmla="*/ 0 h 157"/>
                <a:gd name="T28" fmla="*/ 0 w 63"/>
                <a:gd name="T29" fmla="*/ 0 h 157"/>
                <a:gd name="T30" fmla="*/ 0 w 63"/>
                <a:gd name="T31" fmla="*/ 0 h 15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63"/>
                <a:gd name="T49" fmla="*/ 0 h 157"/>
                <a:gd name="T50" fmla="*/ 63 w 63"/>
                <a:gd name="T51" fmla="*/ 157 h 157"/>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63" h="157">
                  <a:moveTo>
                    <a:pt x="63" y="11"/>
                  </a:moveTo>
                  <a:lnTo>
                    <a:pt x="46" y="31"/>
                  </a:lnTo>
                  <a:lnTo>
                    <a:pt x="36" y="51"/>
                  </a:lnTo>
                  <a:lnTo>
                    <a:pt x="22" y="99"/>
                  </a:lnTo>
                  <a:lnTo>
                    <a:pt x="18" y="148"/>
                  </a:lnTo>
                  <a:lnTo>
                    <a:pt x="15" y="154"/>
                  </a:lnTo>
                  <a:lnTo>
                    <a:pt x="11" y="157"/>
                  </a:lnTo>
                  <a:lnTo>
                    <a:pt x="2" y="149"/>
                  </a:lnTo>
                  <a:lnTo>
                    <a:pt x="0" y="94"/>
                  </a:lnTo>
                  <a:lnTo>
                    <a:pt x="9" y="67"/>
                  </a:lnTo>
                  <a:lnTo>
                    <a:pt x="20" y="43"/>
                  </a:lnTo>
                  <a:lnTo>
                    <a:pt x="34" y="21"/>
                  </a:lnTo>
                  <a:lnTo>
                    <a:pt x="42" y="11"/>
                  </a:lnTo>
                  <a:lnTo>
                    <a:pt x="53" y="0"/>
                  </a:lnTo>
                  <a:lnTo>
                    <a:pt x="63" y="0"/>
                  </a:lnTo>
                  <a:lnTo>
                    <a:pt x="63" y="11"/>
                  </a:lnTo>
                  <a:close/>
                </a:path>
              </a:pathLst>
            </a:custGeom>
            <a:solidFill>
              <a:srgbClr val="13151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9346" name="Freeform 258"/>
            <p:cNvSpPr>
              <a:spLocks/>
            </p:cNvSpPr>
            <p:nvPr/>
          </p:nvSpPr>
          <p:spPr bwMode="auto">
            <a:xfrm>
              <a:off x="3859" y="1559"/>
              <a:ext cx="12" cy="23"/>
            </a:xfrm>
            <a:custGeom>
              <a:avLst/>
              <a:gdLst>
                <a:gd name="T0" fmla="*/ 0 w 71"/>
                <a:gd name="T1" fmla="*/ 0 h 137"/>
                <a:gd name="T2" fmla="*/ 0 w 71"/>
                <a:gd name="T3" fmla="*/ 0 h 137"/>
                <a:gd name="T4" fmla="*/ 0 w 71"/>
                <a:gd name="T5" fmla="*/ 0 h 137"/>
                <a:gd name="T6" fmla="*/ 0 w 71"/>
                <a:gd name="T7" fmla="*/ 0 h 137"/>
                <a:gd name="T8" fmla="*/ 0 w 71"/>
                <a:gd name="T9" fmla="*/ 0 h 137"/>
                <a:gd name="T10" fmla="*/ 0 w 71"/>
                <a:gd name="T11" fmla="*/ 0 h 137"/>
                <a:gd name="T12" fmla="*/ 0 w 71"/>
                <a:gd name="T13" fmla="*/ 0 h 137"/>
                <a:gd name="T14" fmla="*/ 0 w 71"/>
                <a:gd name="T15" fmla="*/ 0 h 137"/>
                <a:gd name="T16" fmla="*/ 0 w 71"/>
                <a:gd name="T17" fmla="*/ 0 h 137"/>
                <a:gd name="T18" fmla="*/ 0 w 71"/>
                <a:gd name="T19" fmla="*/ 0 h 137"/>
                <a:gd name="T20" fmla="*/ 0 w 71"/>
                <a:gd name="T21" fmla="*/ 0 h 137"/>
                <a:gd name="T22" fmla="*/ 0 w 71"/>
                <a:gd name="T23" fmla="*/ 0 h 137"/>
                <a:gd name="T24" fmla="*/ 0 w 71"/>
                <a:gd name="T25" fmla="*/ 0 h 137"/>
                <a:gd name="T26" fmla="*/ 0 w 71"/>
                <a:gd name="T27" fmla="*/ 0 h 13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71"/>
                <a:gd name="T43" fmla="*/ 0 h 137"/>
                <a:gd name="T44" fmla="*/ 71 w 71"/>
                <a:gd name="T45" fmla="*/ 137 h 137"/>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71" h="137">
                  <a:moveTo>
                    <a:pt x="71" y="10"/>
                  </a:moveTo>
                  <a:lnTo>
                    <a:pt x="56" y="59"/>
                  </a:lnTo>
                  <a:lnTo>
                    <a:pt x="46" y="82"/>
                  </a:lnTo>
                  <a:lnTo>
                    <a:pt x="34" y="108"/>
                  </a:lnTo>
                  <a:lnTo>
                    <a:pt x="16" y="134"/>
                  </a:lnTo>
                  <a:lnTo>
                    <a:pt x="3" y="137"/>
                  </a:lnTo>
                  <a:lnTo>
                    <a:pt x="0" y="124"/>
                  </a:lnTo>
                  <a:lnTo>
                    <a:pt x="17" y="97"/>
                  </a:lnTo>
                  <a:lnTo>
                    <a:pt x="30" y="74"/>
                  </a:lnTo>
                  <a:lnTo>
                    <a:pt x="39" y="52"/>
                  </a:lnTo>
                  <a:lnTo>
                    <a:pt x="57" y="5"/>
                  </a:lnTo>
                  <a:lnTo>
                    <a:pt x="60" y="1"/>
                  </a:lnTo>
                  <a:lnTo>
                    <a:pt x="66" y="0"/>
                  </a:lnTo>
                  <a:lnTo>
                    <a:pt x="71" y="10"/>
                  </a:lnTo>
                  <a:close/>
                </a:path>
              </a:pathLst>
            </a:custGeom>
            <a:solidFill>
              <a:srgbClr val="13151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9347" name="Freeform 259"/>
            <p:cNvSpPr>
              <a:spLocks/>
            </p:cNvSpPr>
            <p:nvPr/>
          </p:nvSpPr>
          <p:spPr bwMode="auto">
            <a:xfrm>
              <a:off x="3871" y="1554"/>
              <a:ext cx="45" cy="8"/>
            </a:xfrm>
            <a:custGeom>
              <a:avLst/>
              <a:gdLst>
                <a:gd name="T0" fmla="*/ 0 w 267"/>
                <a:gd name="T1" fmla="*/ 0 h 50"/>
                <a:gd name="T2" fmla="*/ 0 w 267"/>
                <a:gd name="T3" fmla="*/ 0 h 50"/>
                <a:gd name="T4" fmla="*/ 0 w 267"/>
                <a:gd name="T5" fmla="*/ 0 h 50"/>
                <a:gd name="T6" fmla="*/ 0 w 267"/>
                <a:gd name="T7" fmla="*/ 0 h 50"/>
                <a:gd name="T8" fmla="*/ 0 w 267"/>
                <a:gd name="T9" fmla="*/ 0 h 50"/>
                <a:gd name="T10" fmla="*/ 0 w 267"/>
                <a:gd name="T11" fmla="*/ 0 h 50"/>
                <a:gd name="T12" fmla="*/ 0 w 267"/>
                <a:gd name="T13" fmla="*/ 0 h 50"/>
                <a:gd name="T14" fmla="*/ 0 w 267"/>
                <a:gd name="T15" fmla="*/ 0 h 50"/>
                <a:gd name="T16" fmla="*/ 0 w 267"/>
                <a:gd name="T17" fmla="*/ 0 h 50"/>
                <a:gd name="T18" fmla="*/ 0 w 267"/>
                <a:gd name="T19" fmla="*/ 0 h 50"/>
                <a:gd name="T20" fmla="*/ 0 w 267"/>
                <a:gd name="T21" fmla="*/ 0 h 50"/>
                <a:gd name="T22" fmla="*/ 0 w 267"/>
                <a:gd name="T23" fmla="*/ 0 h 50"/>
                <a:gd name="T24" fmla="*/ 0 w 267"/>
                <a:gd name="T25" fmla="*/ 0 h 50"/>
                <a:gd name="T26" fmla="*/ 0 w 267"/>
                <a:gd name="T27" fmla="*/ 0 h 50"/>
                <a:gd name="T28" fmla="*/ 0 w 267"/>
                <a:gd name="T29" fmla="*/ 0 h 50"/>
                <a:gd name="T30" fmla="*/ 0 w 267"/>
                <a:gd name="T31" fmla="*/ 0 h 50"/>
                <a:gd name="T32" fmla="*/ 0 w 267"/>
                <a:gd name="T33" fmla="*/ 0 h 5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67"/>
                <a:gd name="T52" fmla="*/ 0 h 50"/>
                <a:gd name="T53" fmla="*/ 267 w 267"/>
                <a:gd name="T54" fmla="*/ 50 h 50"/>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67" h="50">
                  <a:moveTo>
                    <a:pt x="9" y="10"/>
                  </a:moveTo>
                  <a:lnTo>
                    <a:pt x="31" y="18"/>
                  </a:lnTo>
                  <a:lnTo>
                    <a:pt x="52" y="22"/>
                  </a:lnTo>
                  <a:lnTo>
                    <a:pt x="90" y="27"/>
                  </a:lnTo>
                  <a:lnTo>
                    <a:pt x="174" y="21"/>
                  </a:lnTo>
                  <a:lnTo>
                    <a:pt x="258" y="0"/>
                  </a:lnTo>
                  <a:lnTo>
                    <a:pt x="267" y="3"/>
                  </a:lnTo>
                  <a:lnTo>
                    <a:pt x="264" y="13"/>
                  </a:lnTo>
                  <a:lnTo>
                    <a:pt x="241" y="23"/>
                  </a:lnTo>
                  <a:lnTo>
                    <a:pt x="221" y="34"/>
                  </a:lnTo>
                  <a:lnTo>
                    <a:pt x="201" y="43"/>
                  </a:lnTo>
                  <a:lnTo>
                    <a:pt x="177" y="50"/>
                  </a:lnTo>
                  <a:lnTo>
                    <a:pt x="89" y="49"/>
                  </a:lnTo>
                  <a:lnTo>
                    <a:pt x="5" y="24"/>
                  </a:lnTo>
                  <a:lnTo>
                    <a:pt x="0" y="14"/>
                  </a:lnTo>
                  <a:lnTo>
                    <a:pt x="4" y="10"/>
                  </a:lnTo>
                  <a:lnTo>
                    <a:pt x="9" y="10"/>
                  </a:lnTo>
                  <a:close/>
                </a:path>
              </a:pathLst>
            </a:custGeom>
            <a:solidFill>
              <a:srgbClr val="13151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9348" name="Freeform 260"/>
            <p:cNvSpPr>
              <a:spLocks/>
            </p:cNvSpPr>
            <p:nvPr/>
          </p:nvSpPr>
          <p:spPr bwMode="auto">
            <a:xfrm>
              <a:off x="3902" y="1556"/>
              <a:ext cx="12" cy="22"/>
            </a:xfrm>
            <a:custGeom>
              <a:avLst/>
              <a:gdLst>
                <a:gd name="T0" fmla="*/ 0 w 68"/>
                <a:gd name="T1" fmla="*/ 0 h 130"/>
                <a:gd name="T2" fmla="*/ 0 w 68"/>
                <a:gd name="T3" fmla="*/ 0 h 130"/>
                <a:gd name="T4" fmla="*/ 0 w 68"/>
                <a:gd name="T5" fmla="*/ 0 h 130"/>
                <a:gd name="T6" fmla="*/ 0 w 68"/>
                <a:gd name="T7" fmla="*/ 0 h 130"/>
                <a:gd name="T8" fmla="*/ 0 w 68"/>
                <a:gd name="T9" fmla="*/ 0 h 130"/>
                <a:gd name="T10" fmla="*/ 0 w 68"/>
                <a:gd name="T11" fmla="*/ 0 h 130"/>
                <a:gd name="T12" fmla="*/ 0 w 68"/>
                <a:gd name="T13" fmla="*/ 0 h 130"/>
                <a:gd name="T14" fmla="*/ 0 w 68"/>
                <a:gd name="T15" fmla="*/ 0 h 130"/>
                <a:gd name="T16" fmla="*/ 0 w 68"/>
                <a:gd name="T17" fmla="*/ 0 h 130"/>
                <a:gd name="T18" fmla="*/ 0 w 68"/>
                <a:gd name="T19" fmla="*/ 0 h 130"/>
                <a:gd name="T20" fmla="*/ 0 w 68"/>
                <a:gd name="T21" fmla="*/ 0 h 130"/>
                <a:gd name="T22" fmla="*/ 0 w 68"/>
                <a:gd name="T23" fmla="*/ 0 h 130"/>
                <a:gd name="T24" fmla="*/ 0 w 68"/>
                <a:gd name="T25" fmla="*/ 0 h 130"/>
                <a:gd name="T26" fmla="*/ 0 w 68"/>
                <a:gd name="T27" fmla="*/ 0 h 13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68"/>
                <a:gd name="T43" fmla="*/ 0 h 130"/>
                <a:gd name="T44" fmla="*/ 68 w 68"/>
                <a:gd name="T45" fmla="*/ 130 h 13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68" h="130">
                  <a:moveTo>
                    <a:pt x="66" y="12"/>
                  </a:moveTo>
                  <a:lnTo>
                    <a:pt x="47" y="31"/>
                  </a:lnTo>
                  <a:lnTo>
                    <a:pt x="33" y="54"/>
                  </a:lnTo>
                  <a:lnTo>
                    <a:pt x="19" y="121"/>
                  </a:lnTo>
                  <a:lnTo>
                    <a:pt x="15" y="128"/>
                  </a:lnTo>
                  <a:lnTo>
                    <a:pt x="9" y="130"/>
                  </a:lnTo>
                  <a:lnTo>
                    <a:pt x="0" y="119"/>
                  </a:lnTo>
                  <a:lnTo>
                    <a:pt x="9" y="43"/>
                  </a:lnTo>
                  <a:lnTo>
                    <a:pt x="19" y="30"/>
                  </a:lnTo>
                  <a:lnTo>
                    <a:pt x="31" y="19"/>
                  </a:lnTo>
                  <a:lnTo>
                    <a:pt x="44" y="9"/>
                  </a:lnTo>
                  <a:lnTo>
                    <a:pt x="58" y="0"/>
                  </a:lnTo>
                  <a:lnTo>
                    <a:pt x="68" y="2"/>
                  </a:lnTo>
                  <a:lnTo>
                    <a:pt x="66" y="12"/>
                  </a:lnTo>
                  <a:close/>
                </a:path>
              </a:pathLst>
            </a:custGeom>
            <a:solidFill>
              <a:srgbClr val="13151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9349" name="Freeform 261"/>
            <p:cNvSpPr>
              <a:spLocks/>
            </p:cNvSpPr>
            <p:nvPr/>
          </p:nvSpPr>
          <p:spPr bwMode="auto">
            <a:xfrm>
              <a:off x="3841" y="1569"/>
              <a:ext cx="60" cy="16"/>
            </a:xfrm>
            <a:custGeom>
              <a:avLst/>
              <a:gdLst>
                <a:gd name="T0" fmla="*/ 0 w 360"/>
                <a:gd name="T1" fmla="*/ 0 h 98"/>
                <a:gd name="T2" fmla="*/ 0 w 360"/>
                <a:gd name="T3" fmla="*/ 0 h 98"/>
                <a:gd name="T4" fmla="*/ 0 w 360"/>
                <a:gd name="T5" fmla="*/ 0 h 98"/>
                <a:gd name="T6" fmla="*/ 0 w 360"/>
                <a:gd name="T7" fmla="*/ 0 h 98"/>
                <a:gd name="T8" fmla="*/ 0 w 360"/>
                <a:gd name="T9" fmla="*/ 0 h 98"/>
                <a:gd name="T10" fmla="*/ 0 w 360"/>
                <a:gd name="T11" fmla="*/ 0 h 98"/>
                <a:gd name="T12" fmla="*/ 0 w 360"/>
                <a:gd name="T13" fmla="*/ 0 h 98"/>
                <a:gd name="T14" fmla="*/ 0 w 360"/>
                <a:gd name="T15" fmla="*/ 0 h 98"/>
                <a:gd name="T16" fmla="*/ 0 w 360"/>
                <a:gd name="T17" fmla="*/ 0 h 98"/>
                <a:gd name="T18" fmla="*/ 0 w 360"/>
                <a:gd name="T19" fmla="*/ 0 h 98"/>
                <a:gd name="T20" fmla="*/ 0 w 360"/>
                <a:gd name="T21" fmla="*/ 0 h 98"/>
                <a:gd name="T22" fmla="*/ 0 w 360"/>
                <a:gd name="T23" fmla="*/ 0 h 98"/>
                <a:gd name="T24" fmla="*/ 0 w 360"/>
                <a:gd name="T25" fmla="*/ 0 h 98"/>
                <a:gd name="T26" fmla="*/ 0 w 360"/>
                <a:gd name="T27" fmla="*/ 0 h 98"/>
                <a:gd name="T28" fmla="*/ 0 w 360"/>
                <a:gd name="T29" fmla="*/ 0 h 98"/>
                <a:gd name="T30" fmla="*/ 0 w 360"/>
                <a:gd name="T31" fmla="*/ 0 h 98"/>
                <a:gd name="T32" fmla="*/ 0 w 360"/>
                <a:gd name="T33" fmla="*/ 0 h 98"/>
                <a:gd name="T34" fmla="*/ 0 w 360"/>
                <a:gd name="T35" fmla="*/ 0 h 98"/>
                <a:gd name="T36" fmla="*/ 0 w 360"/>
                <a:gd name="T37" fmla="*/ 0 h 98"/>
                <a:gd name="T38" fmla="*/ 0 w 360"/>
                <a:gd name="T39" fmla="*/ 0 h 98"/>
                <a:gd name="T40" fmla="*/ 0 w 360"/>
                <a:gd name="T41" fmla="*/ 0 h 98"/>
                <a:gd name="T42" fmla="*/ 0 w 360"/>
                <a:gd name="T43" fmla="*/ 0 h 98"/>
                <a:gd name="T44" fmla="*/ 0 w 360"/>
                <a:gd name="T45" fmla="*/ 0 h 98"/>
                <a:gd name="T46" fmla="*/ 0 w 360"/>
                <a:gd name="T47" fmla="*/ 0 h 98"/>
                <a:gd name="T48" fmla="*/ 0 w 360"/>
                <a:gd name="T49" fmla="*/ 0 h 98"/>
                <a:gd name="T50" fmla="*/ 0 w 360"/>
                <a:gd name="T51" fmla="*/ 0 h 98"/>
                <a:gd name="T52" fmla="*/ 0 w 360"/>
                <a:gd name="T53" fmla="*/ 0 h 98"/>
                <a:gd name="T54" fmla="*/ 0 w 360"/>
                <a:gd name="T55" fmla="*/ 0 h 98"/>
                <a:gd name="T56" fmla="*/ 0 w 360"/>
                <a:gd name="T57" fmla="*/ 0 h 98"/>
                <a:gd name="T58" fmla="*/ 0 w 360"/>
                <a:gd name="T59" fmla="*/ 0 h 98"/>
                <a:gd name="T60" fmla="*/ 0 w 360"/>
                <a:gd name="T61" fmla="*/ 0 h 98"/>
                <a:gd name="T62" fmla="*/ 0 w 360"/>
                <a:gd name="T63" fmla="*/ 0 h 98"/>
                <a:gd name="T64" fmla="*/ 0 w 360"/>
                <a:gd name="T65" fmla="*/ 0 h 98"/>
                <a:gd name="T66" fmla="*/ 0 w 360"/>
                <a:gd name="T67" fmla="*/ 0 h 98"/>
                <a:gd name="T68" fmla="*/ 0 w 360"/>
                <a:gd name="T69" fmla="*/ 0 h 9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360"/>
                <a:gd name="T106" fmla="*/ 0 h 98"/>
                <a:gd name="T107" fmla="*/ 360 w 360"/>
                <a:gd name="T108" fmla="*/ 98 h 98"/>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360" h="98">
                  <a:moveTo>
                    <a:pt x="9" y="0"/>
                  </a:moveTo>
                  <a:lnTo>
                    <a:pt x="39" y="16"/>
                  </a:lnTo>
                  <a:lnTo>
                    <a:pt x="56" y="28"/>
                  </a:lnTo>
                  <a:lnTo>
                    <a:pt x="74" y="42"/>
                  </a:lnTo>
                  <a:lnTo>
                    <a:pt x="93" y="56"/>
                  </a:lnTo>
                  <a:lnTo>
                    <a:pt x="109" y="66"/>
                  </a:lnTo>
                  <a:lnTo>
                    <a:pt x="122" y="74"/>
                  </a:lnTo>
                  <a:lnTo>
                    <a:pt x="132" y="74"/>
                  </a:lnTo>
                  <a:lnTo>
                    <a:pt x="156" y="67"/>
                  </a:lnTo>
                  <a:lnTo>
                    <a:pt x="177" y="64"/>
                  </a:lnTo>
                  <a:lnTo>
                    <a:pt x="223" y="59"/>
                  </a:lnTo>
                  <a:lnTo>
                    <a:pt x="256" y="61"/>
                  </a:lnTo>
                  <a:lnTo>
                    <a:pt x="300" y="59"/>
                  </a:lnTo>
                  <a:lnTo>
                    <a:pt x="326" y="50"/>
                  </a:lnTo>
                  <a:lnTo>
                    <a:pt x="353" y="45"/>
                  </a:lnTo>
                  <a:lnTo>
                    <a:pt x="360" y="53"/>
                  </a:lnTo>
                  <a:lnTo>
                    <a:pt x="359" y="58"/>
                  </a:lnTo>
                  <a:lnTo>
                    <a:pt x="354" y="61"/>
                  </a:lnTo>
                  <a:lnTo>
                    <a:pt x="332" y="66"/>
                  </a:lnTo>
                  <a:lnTo>
                    <a:pt x="310" y="76"/>
                  </a:lnTo>
                  <a:lnTo>
                    <a:pt x="252" y="81"/>
                  </a:lnTo>
                  <a:lnTo>
                    <a:pt x="225" y="77"/>
                  </a:lnTo>
                  <a:lnTo>
                    <a:pt x="168" y="88"/>
                  </a:lnTo>
                  <a:lnTo>
                    <a:pt x="140" y="95"/>
                  </a:lnTo>
                  <a:lnTo>
                    <a:pt x="112" y="98"/>
                  </a:lnTo>
                  <a:lnTo>
                    <a:pt x="97" y="91"/>
                  </a:lnTo>
                  <a:lnTo>
                    <a:pt x="83" y="82"/>
                  </a:lnTo>
                  <a:lnTo>
                    <a:pt x="67" y="71"/>
                  </a:lnTo>
                  <a:lnTo>
                    <a:pt x="50" y="58"/>
                  </a:lnTo>
                  <a:lnTo>
                    <a:pt x="33" y="44"/>
                  </a:lnTo>
                  <a:lnTo>
                    <a:pt x="19" y="30"/>
                  </a:lnTo>
                  <a:lnTo>
                    <a:pt x="7" y="18"/>
                  </a:lnTo>
                  <a:lnTo>
                    <a:pt x="0" y="5"/>
                  </a:lnTo>
                  <a:lnTo>
                    <a:pt x="3" y="0"/>
                  </a:lnTo>
                  <a:lnTo>
                    <a:pt x="9" y="0"/>
                  </a:lnTo>
                  <a:close/>
                </a:path>
              </a:pathLst>
            </a:custGeom>
            <a:solidFill>
              <a:srgbClr val="13151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9350" name="Freeform 262"/>
            <p:cNvSpPr>
              <a:spLocks/>
            </p:cNvSpPr>
            <p:nvPr/>
          </p:nvSpPr>
          <p:spPr bwMode="auto">
            <a:xfrm>
              <a:off x="3784" y="1585"/>
              <a:ext cx="56" cy="26"/>
            </a:xfrm>
            <a:custGeom>
              <a:avLst/>
              <a:gdLst>
                <a:gd name="T0" fmla="*/ 0 w 336"/>
                <a:gd name="T1" fmla="*/ 0 h 153"/>
                <a:gd name="T2" fmla="*/ 0 w 336"/>
                <a:gd name="T3" fmla="*/ 0 h 153"/>
                <a:gd name="T4" fmla="*/ 0 w 336"/>
                <a:gd name="T5" fmla="*/ 0 h 153"/>
                <a:gd name="T6" fmla="*/ 0 w 336"/>
                <a:gd name="T7" fmla="*/ 0 h 153"/>
                <a:gd name="T8" fmla="*/ 0 w 336"/>
                <a:gd name="T9" fmla="*/ 0 h 153"/>
                <a:gd name="T10" fmla="*/ 0 w 336"/>
                <a:gd name="T11" fmla="*/ 0 h 153"/>
                <a:gd name="T12" fmla="*/ 0 w 336"/>
                <a:gd name="T13" fmla="*/ 0 h 153"/>
                <a:gd name="T14" fmla="*/ 0 w 336"/>
                <a:gd name="T15" fmla="*/ 0 h 153"/>
                <a:gd name="T16" fmla="*/ 0 w 336"/>
                <a:gd name="T17" fmla="*/ 0 h 153"/>
                <a:gd name="T18" fmla="*/ 0 w 336"/>
                <a:gd name="T19" fmla="*/ 0 h 153"/>
                <a:gd name="T20" fmla="*/ 0 w 336"/>
                <a:gd name="T21" fmla="*/ 0 h 153"/>
                <a:gd name="T22" fmla="*/ 0 w 336"/>
                <a:gd name="T23" fmla="*/ 0 h 153"/>
                <a:gd name="T24" fmla="*/ 0 w 336"/>
                <a:gd name="T25" fmla="*/ 0 h 153"/>
                <a:gd name="T26" fmla="*/ 0 w 336"/>
                <a:gd name="T27" fmla="*/ 0 h 153"/>
                <a:gd name="T28" fmla="*/ 0 w 336"/>
                <a:gd name="T29" fmla="*/ 0 h 153"/>
                <a:gd name="T30" fmla="*/ 0 w 336"/>
                <a:gd name="T31" fmla="*/ 0 h 153"/>
                <a:gd name="T32" fmla="*/ 0 w 336"/>
                <a:gd name="T33" fmla="*/ 0 h 153"/>
                <a:gd name="T34" fmla="*/ 0 w 336"/>
                <a:gd name="T35" fmla="*/ 0 h 153"/>
                <a:gd name="T36" fmla="*/ 0 w 336"/>
                <a:gd name="T37" fmla="*/ 0 h 153"/>
                <a:gd name="T38" fmla="*/ 0 w 336"/>
                <a:gd name="T39" fmla="*/ 0 h 153"/>
                <a:gd name="T40" fmla="*/ 0 w 336"/>
                <a:gd name="T41" fmla="*/ 0 h 153"/>
                <a:gd name="T42" fmla="*/ 0 w 336"/>
                <a:gd name="T43" fmla="*/ 0 h 153"/>
                <a:gd name="T44" fmla="*/ 0 w 336"/>
                <a:gd name="T45" fmla="*/ 0 h 153"/>
                <a:gd name="T46" fmla="*/ 0 w 336"/>
                <a:gd name="T47" fmla="*/ 0 h 153"/>
                <a:gd name="T48" fmla="*/ 0 w 336"/>
                <a:gd name="T49" fmla="*/ 0 h 153"/>
                <a:gd name="T50" fmla="*/ 0 w 336"/>
                <a:gd name="T51" fmla="*/ 0 h 153"/>
                <a:gd name="T52" fmla="*/ 0 w 336"/>
                <a:gd name="T53" fmla="*/ 0 h 153"/>
                <a:gd name="T54" fmla="*/ 0 w 336"/>
                <a:gd name="T55" fmla="*/ 0 h 153"/>
                <a:gd name="T56" fmla="*/ 0 w 336"/>
                <a:gd name="T57" fmla="*/ 0 h 153"/>
                <a:gd name="T58" fmla="*/ 0 w 336"/>
                <a:gd name="T59" fmla="*/ 0 h 153"/>
                <a:gd name="T60" fmla="*/ 0 w 336"/>
                <a:gd name="T61" fmla="*/ 0 h 153"/>
                <a:gd name="T62" fmla="*/ 0 w 336"/>
                <a:gd name="T63" fmla="*/ 0 h 153"/>
                <a:gd name="T64" fmla="*/ 0 w 336"/>
                <a:gd name="T65" fmla="*/ 0 h 153"/>
                <a:gd name="T66" fmla="*/ 0 w 336"/>
                <a:gd name="T67" fmla="*/ 0 h 15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336"/>
                <a:gd name="T103" fmla="*/ 0 h 153"/>
                <a:gd name="T104" fmla="*/ 336 w 336"/>
                <a:gd name="T105" fmla="*/ 153 h 153"/>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336" h="153">
                  <a:moveTo>
                    <a:pt x="4" y="140"/>
                  </a:moveTo>
                  <a:lnTo>
                    <a:pt x="35" y="129"/>
                  </a:lnTo>
                  <a:lnTo>
                    <a:pt x="61" y="119"/>
                  </a:lnTo>
                  <a:lnTo>
                    <a:pt x="86" y="109"/>
                  </a:lnTo>
                  <a:lnTo>
                    <a:pt x="110" y="99"/>
                  </a:lnTo>
                  <a:lnTo>
                    <a:pt x="134" y="89"/>
                  </a:lnTo>
                  <a:lnTo>
                    <a:pt x="158" y="78"/>
                  </a:lnTo>
                  <a:lnTo>
                    <a:pt x="185" y="67"/>
                  </a:lnTo>
                  <a:lnTo>
                    <a:pt x="215" y="56"/>
                  </a:lnTo>
                  <a:lnTo>
                    <a:pt x="231" y="47"/>
                  </a:lnTo>
                  <a:lnTo>
                    <a:pt x="244" y="43"/>
                  </a:lnTo>
                  <a:lnTo>
                    <a:pt x="275" y="31"/>
                  </a:lnTo>
                  <a:lnTo>
                    <a:pt x="302" y="18"/>
                  </a:lnTo>
                  <a:lnTo>
                    <a:pt x="315" y="9"/>
                  </a:lnTo>
                  <a:lnTo>
                    <a:pt x="326" y="0"/>
                  </a:lnTo>
                  <a:lnTo>
                    <a:pt x="336" y="3"/>
                  </a:lnTo>
                  <a:lnTo>
                    <a:pt x="333" y="14"/>
                  </a:lnTo>
                  <a:lnTo>
                    <a:pt x="316" y="29"/>
                  </a:lnTo>
                  <a:lnTo>
                    <a:pt x="307" y="36"/>
                  </a:lnTo>
                  <a:lnTo>
                    <a:pt x="296" y="42"/>
                  </a:lnTo>
                  <a:lnTo>
                    <a:pt x="277" y="52"/>
                  </a:lnTo>
                  <a:lnTo>
                    <a:pt x="262" y="62"/>
                  </a:lnTo>
                  <a:lnTo>
                    <a:pt x="247" y="72"/>
                  </a:lnTo>
                  <a:lnTo>
                    <a:pt x="229" y="83"/>
                  </a:lnTo>
                  <a:lnTo>
                    <a:pt x="198" y="94"/>
                  </a:lnTo>
                  <a:lnTo>
                    <a:pt x="171" y="104"/>
                  </a:lnTo>
                  <a:lnTo>
                    <a:pt x="145" y="111"/>
                  </a:lnTo>
                  <a:lnTo>
                    <a:pt x="119" y="119"/>
                  </a:lnTo>
                  <a:lnTo>
                    <a:pt x="93" y="127"/>
                  </a:lnTo>
                  <a:lnTo>
                    <a:pt x="68" y="135"/>
                  </a:lnTo>
                  <a:lnTo>
                    <a:pt x="39" y="143"/>
                  </a:lnTo>
                  <a:lnTo>
                    <a:pt x="10" y="153"/>
                  </a:lnTo>
                  <a:lnTo>
                    <a:pt x="0" y="149"/>
                  </a:lnTo>
                  <a:lnTo>
                    <a:pt x="4" y="140"/>
                  </a:lnTo>
                  <a:close/>
                </a:path>
              </a:pathLst>
            </a:custGeom>
            <a:solidFill>
              <a:srgbClr val="13151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9351" name="Freeform 263"/>
            <p:cNvSpPr>
              <a:spLocks/>
            </p:cNvSpPr>
            <p:nvPr/>
          </p:nvSpPr>
          <p:spPr bwMode="auto">
            <a:xfrm>
              <a:off x="3780" y="1583"/>
              <a:ext cx="9" cy="29"/>
            </a:xfrm>
            <a:custGeom>
              <a:avLst/>
              <a:gdLst>
                <a:gd name="T0" fmla="*/ 0 w 58"/>
                <a:gd name="T1" fmla="*/ 0 h 173"/>
                <a:gd name="T2" fmla="*/ 0 w 58"/>
                <a:gd name="T3" fmla="*/ 0 h 173"/>
                <a:gd name="T4" fmla="*/ 0 w 58"/>
                <a:gd name="T5" fmla="*/ 0 h 173"/>
                <a:gd name="T6" fmla="*/ 0 w 58"/>
                <a:gd name="T7" fmla="*/ 0 h 173"/>
                <a:gd name="T8" fmla="*/ 0 w 58"/>
                <a:gd name="T9" fmla="*/ 0 h 173"/>
                <a:gd name="T10" fmla="*/ 0 w 58"/>
                <a:gd name="T11" fmla="*/ 0 h 173"/>
                <a:gd name="T12" fmla="*/ 0 w 58"/>
                <a:gd name="T13" fmla="*/ 0 h 173"/>
                <a:gd name="T14" fmla="*/ 0 w 58"/>
                <a:gd name="T15" fmla="*/ 0 h 173"/>
                <a:gd name="T16" fmla="*/ 0 w 58"/>
                <a:gd name="T17" fmla="*/ 0 h 173"/>
                <a:gd name="T18" fmla="*/ 0 w 58"/>
                <a:gd name="T19" fmla="*/ 0 h 173"/>
                <a:gd name="T20" fmla="*/ 0 w 58"/>
                <a:gd name="T21" fmla="*/ 0 h 173"/>
                <a:gd name="T22" fmla="*/ 0 w 58"/>
                <a:gd name="T23" fmla="*/ 0 h 173"/>
                <a:gd name="T24" fmla="*/ 0 w 58"/>
                <a:gd name="T25" fmla="*/ 0 h 173"/>
                <a:gd name="T26" fmla="*/ 0 w 58"/>
                <a:gd name="T27" fmla="*/ 0 h 173"/>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8"/>
                <a:gd name="T43" fmla="*/ 0 h 173"/>
                <a:gd name="T44" fmla="*/ 58 w 58"/>
                <a:gd name="T45" fmla="*/ 173 h 173"/>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8" h="173">
                  <a:moveTo>
                    <a:pt x="58" y="11"/>
                  </a:moveTo>
                  <a:lnTo>
                    <a:pt x="33" y="57"/>
                  </a:lnTo>
                  <a:lnTo>
                    <a:pt x="16" y="164"/>
                  </a:lnTo>
                  <a:lnTo>
                    <a:pt x="14" y="169"/>
                  </a:lnTo>
                  <a:lnTo>
                    <a:pt x="10" y="173"/>
                  </a:lnTo>
                  <a:lnTo>
                    <a:pt x="2" y="165"/>
                  </a:lnTo>
                  <a:lnTo>
                    <a:pt x="0" y="134"/>
                  </a:lnTo>
                  <a:lnTo>
                    <a:pt x="1" y="106"/>
                  </a:lnTo>
                  <a:lnTo>
                    <a:pt x="10" y="47"/>
                  </a:lnTo>
                  <a:lnTo>
                    <a:pt x="18" y="35"/>
                  </a:lnTo>
                  <a:lnTo>
                    <a:pt x="27" y="25"/>
                  </a:lnTo>
                  <a:lnTo>
                    <a:pt x="46" y="3"/>
                  </a:lnTo>
                  <a:lnTo>
                    <a:pt x="55" y="0"/>
                  </a:lnTo>
                  <a:lnTo>
                    <a:pt x="58" y="11"/>
                  </a:lnTo>
                  <a:close/>
                </a:path>
              </a:pathLst>
            </a:custGeom>
            <a:solidFill>
              <a:srgbClr val="13151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9352" name="Freeform 264"/>
            <p:cNvSpPr>
              <a:spLocks/>
            </p:cNvSpPr>
            <p:nvPr/>
          </p:nvSpPr>
          <p:spPr bwMode="auto">
            <a:xfrm>
              <a:off x="3704" y="1502"/>
              <a:ext cx="66" cy="17"/>
            </a:xfrm>
            <a:custGeom>
              <a:avLst/>
              <a:gdLst>
                <a:gd name="T0" fmla="*/ 0 w 395"/>
                <a:gd name="T1" fmla="*/ 0 h 101"/>
                <a:gd name="T2" fmla="*/ 0 w 395"/>
                <a:gd name="T3" fmla="*/ 0 h 101"/>
                <a:gd name="T4" fmla="*/ 0 w 395"/>
                <a:gd name="T5" fmla="*/ 0 h 101"/>
                <a:gd name="T6" fmla="*/ 0 w 395"/>
                <a:gd name="T7" fmla="*/ 0 h 101"/>
                <a:gd name="T8" fmla="*/ 0 w 395"/>
                <a:gd name="T9" fmla="*/ 0 h 101"/>
                <a:gd name="T10" fmla="*/ 0 w 395"/>
                <a:gd name="T11" fmla="*/ 0 h 101"/>
                <a:gd name="T12" fmla="*/ 0 w 395"/>
                <a:gd name="T13" fmla="*/ 0 h 101"/>
                <a:gd name="T14" fmla="*/ 0 w 395"/>
                <a:gd name="T15" fmla="*/ 0 h 101"/>
                <a:gd name="T16" fmla="*/ 0 w 395"/>
                <a:gd name="T17" fmla="*/ 0 h 101"/>
                <a:gd name="T18" fmla="*/ 0 w 395"/>
                <a:gd name="T19" fmla="*/ 0 h 101"/>
                <a:gd name="T20" fmla="*/ 0 w 395"/>
                <a:gd name="T21" fmla="*/ 0 h 101"/>
                <a:gd name="T22" fmla="*/ 0 w 395"/>
                <a:gd name="T23" fmla="*/ 0 h 101"/>
                <a:gd name="T24" fmla="*/ 0 w 395"/>
                <a:gd name="T25" fmla="*/ 0 h 101"/>
                <a:gd name="T26" fmla="*/ 0 w 395"/>
                <a:gd name="T27" fmla="*/ 0 h 101"/>
                <a:gd name="T28" fmla="*/ 0 w 395"/>
                <a:gd name="T29" fmla="*/ 0 h 101"/>
                <a:gd name="T30" fmla="*/ 0 w 395"/>
                <a:gd name="T31" fmla="*/ 0 h 101"/>
                <a:gd name="T32" fmla="*/ 0 w 395"/>
                <a:gd name="T33" fmla="*/ 0 h 101"/>
                <a:gd name="T34" fmla="*/ 0 w 395"/>
                <a:gd name="T35" fmla="*/ 0 h 101"/>
                <a:gd name="T36" fmla="*/ 0 w 395"/>
                <a:gd name="T37" fmla="*/ 0 h 101"/>
                <a:gd name="T38" fmla="*/ 0 w 395"/>
                <a:gd name="T39" fmla="*/ 0 h 101"/>
                <a:gd name="T40" fmla="*/ 0 w 395"/>
                <a:gd name="T41" fmla="*/ 0 h 101"/>
                <a:gd name="T42" fmla="*/ 0 w 395"/>
                <a:gd name="T43" fmla="*/ 0 h 101"/>
                <a:gd name="T44" fmla="*/ 0 w 395"/>
                <a:gd name="T45" fmla="*/ 0 h 101"/>
                <a:gd name="T46" fmla="*/ 0 w 395"/>
                <a:gd name="T47" fmla="*/ 0 h 101"/>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395"/>
                <a:gd name="T73" fmla="*/ 0 h 101"/>
                <a:gd name="T74" fmla="*/ 395 w 395"/>
                <a:gd name="T75" fmla="*/ 101 h 101"/>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395" h="101">
                  <a:moveTo>
                    <a:pt x="3" y="88"/>
                  </a:moveTo>
                  <a:lnTo>
                    <a:pt x="16" y="80"/>
                  </a:lnTo>
                  <a:lnTo>
                    <a:pt x="29" y="71"/>
                  </a:lnTo>
                  <a:lnTo>
                    <a:pt x="42" y="65"/>
                  </a:lnTo>
                  <a:lnTo>
                    <a:pt x="55" y="58"/>
                  </a:lnTo>
                  <a:lnTo>
                    <a:pt x="81" y="47"/>
                  </a:lnTo>
                  <a:lnTo>
                    <a:pt x="106" y="39"/>
                  </a:lnTo>
                  <a:lnTo>
                    <a:pt x="132" y="33"/>
                  </a:lnTo>
                  <a:lnTo>
                    <a:pt x="160" y="28"/>
                  </a:lnTo>
                  <a:lnTo>
                    <a:pt x="221" y="23"/>
                  </a:lnTo>
                  <a:lnTo>
                    <a:pt x="387" y="0"/>
                  </a:lnTo>
                  <a:lnTo>
                    <a:pt x="395" y="6"/>
                  </a:lnTo>
                  <a:lnTo>
                    <a:pt x="394" y="11"/>
                  </a:lnTo>
                  <a:lnTo>
                    <a:pt x="389" y="15"/>
                  </a:lnTo>
                  <a:lnTo>
                    <a:pt x="345" y="24"/>
                  </a:lnTo>
                  <a:lnTo>
                    <a:pt x="307" y="33"/>
                  </a:lnTo>
                  <a:lnTo>
                    <a:pt x="267" y="42"/>
                  </a:lnTo>
                  <a:lnTo>
                    <a:pt x="223" y="49"/>
                  </a:lnTo>
                  <a:lnTo>
                    <a:pt x="111" y="59"/>
                  </a:lnTo>
                  <a:lnTo>
                    <a:pt x="62" y="74"/>
                  </a:lnTo>
                  <a:lnTo>
                    <a:pt x="37" y="86"/>
                  </a:lnTo>
                  <a:lnTo>
                    <a:pt x="10" y="101"/>
                  </a:lnTo>
                  <a:lnTo>
                    <a:pt x="0" y="99"/>
                  </a:lnTo>
                  <a:lnTo>
                    <a:pt x="3" y="88"/>
                  </a:lnTo>
                  <a:close/>
                </a:path>
              </a:pathLst>
            </a:custGeom>
            <a:solidFill>
              <a:srgbClr val="13151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9353" name="Freeform 265"/>
            <p:cNvSpPr>
              <a:spLocks/>
            </p:cNvSpPr>
            <p:nvPr/>
          </p:nvSpPr>
          <p:spPr bwMode="auto">
            <a:xfrm>
              <a:off x="3787" y="1506"/>
              <a:ext cx="11" cy="8"/>
            </a:xfrm>
            <a:custGeom>
              <a:avLst/>
              <a:gdLst>
                <a:gd name="T0" fmla="*/ 0 w 62"/>
                <a:gd name="T1" fmla="*/ 0 h 46"/>
                <a:gd name="T2" fmla="*/ 0 w 62"/>
                <a:gd name="T3" fmla="*/ 0 h 46"/>
                <a:gd name="T4" fmla="*/ 0 w 62"/>
                <a:gd name="T5" fmla="*/ 0 h 46"/>
                <a:gd name="T6" fmla="*/ 0 w 62"/>
                <a:gd name="T7" fmla="*/ 0 h 46"/>
                <a:gd name="T8" fmla="*/ 0 w 62"/>
                <a:gd name="T9" fmla="*/ 0 h 46"/>
                <a:gd name="T10" fmla="*/ 0 w 62"/>
                <a:gd name="T11" fmla="*/ 0 h 46"/>
                <a:gd name="T12" fmla="*/ 0 w 62"/>
                <a:gd name="T13" fmla="*/ 0 h 46"/>
                <a:gd name="T14" fmla="*/ 0 w 62"/>
                <a:gd name="T15" fmla="*/ 0 h 46"/>
                <a:gd name="T16" fmla="*/ 0 w 62"/>
                <a:gd name="T17" fmla="*/ 0 h 4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2"/>
                <a:gd name="T28" fmla="*/ 0 h 46"/>
                <a:gd name="T29" fmla="*/ 62 w 62"/>
                <a:gd name="T30" fmla="*/ 46 h 4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2" h="46">
                  <a:moveTo>
                    <a:pt x="3" y="33"/>
                  </a:moveTo>
                  <a:lnTo>
                    <a:pt x="25" y="17"/>
                  </a:lnTo>
                  <a:lnTo>
                    <a:pt x="51" y="0"/>
                  </a:lnTo>
                  <a:lnTo>
                    <a:pt x="62" y="2"/>
                  </a:lnTo>
                  <a:lnTo>
                    <a:pt x="60" y="12"/>
                  </a:lnTo>
                  <a:lnTo>
                    <a:pt x="36" y="35"/>
                  </a:lnTo>
                  <a:lnTo>
                    <a:pt x="9" y="46"/>
                  </a:lnTo>
                  <a:lnTo>
                    <a:pt x="0" y="43"/>
                  </a:lnTo>
                  <a:lnTo>
                    <a:pt x="3" y="33"/>
                  </a:lnTo>
                  <a:close/>
                </a:path>
              </a:pathLst>
            </a:custGeom>
            <a:solidFill>
              <a:srgbClr val="13151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9354" name="Freeform 266"/>
            <p:cNvSpPr>
              <a:spLocks/>
            </p:cNvSpPr>
            <p:nvPr/>
          </p:nvSpPr>
          <p:spPr bwMode="auto">
            <a:xfrm>
              <a:off x="3813" y="1499"/>
              <a:ext cx="35" cy="7"/>
            </a:xfrm>
            <a:custGeom>
              <a:avLst/>
              <a:gdLst>
                <a:gd name="T0" fmla="*/ 0 w 210"/>
                <a:gd name="T1" fmla="*/ 0 h 41"/>
                <a:gd name="T2" fmla="*/ 0 w 210"/>
                <a:gd name="T3" fmla="*/ 0 h 41"/>
                <a:gd name="T4" fmla="*/ 0 w 210"/>
                <a:gd name="T5" fmla="*/ 0 h 41"/>
                <a:gd name="T6" fmla="*/ 0 w 210"/>
                <a:gd name="T7" fmla="*/ 0 h 41"/>
                <a:gd name="T8" fmla="*/ 0 w 210"/>
                <a:gd name="T9" fmla="*/ 0 h 41"/>
                <a:gd name="T10" fmla="*/ 0 w 210"/>
                <a:gd name="T11" fmla="*/ 0 h 41"/>
                <a:gd name="T12" fmla="*/ 0 w 210"/>
                <a:gd name="T13" fmla="*/ 0 h 41"/>
                <a:gd name="T14" fmla="*/ 0 w 210"/>
                <a:gd name="T15" fmla="*/ 0 h 41"/>
                <a:gd name="T16" fmla="*/ 0 w 210"/>
                <a:gd name="T17" fmla="*/ 0 h 41"/>
                <a:gd name="T18" fmla="*/ 0 w 210"/>
                <a:gd name="T19" fmla="*/ 0 h 41"/>
                <a:gd name="T20" fmla="*/ 0 w 210"/>
                <a:gd name="T21" fmla="*/ 0 h 41"/>
                <a:gd name="T22" fmla="*/ 0 w 210"/>
                <a:gd name="T23" fmla="*/ 0 h 41"/>
                <a:gd name="T24" fmla="*/ 0 w 210"/>
                <a:gd name="T25" fmla="*/ 0 h 4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10"/>
                <a:gd name="T40" fmla="*/ 0 h 41"/>
                <a:gd name="T41" fmla="*/ 210 w 210"/>
                <a:gd name="T42" fmla="*/ 41 h 41"/>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10" h="41">
                  <a:moveTo>
                    <a:pt x="17" y="23"/>
                  </a:moveTo>
                  <a:lnTo>
                    <a:pt x="157" y="7"/>
                  </a:lnTo>
                  <a:lnTo>
                    <a:pt x="201" y="0"/>
                  </a:lnTo>
                  <a:lnTo>
                    <a:pt x="210" y="6"/>
                  </a:lnTo>
                  <a:lnTo>
                    <a:pt x="204" y="15"/>
                  </a:lnTo>
                  <a:lnTo>
                    <a:pt x="184" y="22"/>
                  </a:lnTo>
                  <a:lnTo>
                    <a:pt x="161" y="28"/>
                  </a:lnTo>
                  <a:lnTo>
                    <a:pt x="87" y="37"/>
                  </a:lnTo>
                  <a:lnTo>
                    <a:pt x="14" y="41"/>
                  </a:lnTo>
                  <a:lnTo>
                    <a:pt x="3" y="39"/>
                  </a:lnTo>
                  <a:lnTo>
                    <a:pt x="0" y="33"/>
                  </a:lnTo>
                  <a:lnTo>
                    <a:pt x="5" y="28"/>
                  </a:lnTo>
                  <a:lnTo>
                    <a:pt x="17" y="23"/>
                  </a:lnTo>
                  <a:close/>
                </a:path>
              </a:pathLst>
            </a:custGeom>
            <a:solidFill>
              <a:srgbClr val="13151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9355" name="Freeform 267"/>
            <p:cNvSpPr>
              <a:spLocks/>
            </p:cNvSpPr>
            <p:nvPr/>
          </p:nvSpPr>
          <p:spPr bwMode="auto">
            <a:xfrm>
              <a:off x="3853" y="1502"/>
              <a:ext cx="58" cy="50"/>
            </a:xfrm>
            <a:custGeom>
              <a:avLst/>
              <a:gdLst>
                <a:gd name="T0" fmla="*/ 0 w 348"/>
                <a:gd name="T1" fmla="*/ 0 h 300"/>
                <a:gd name="T2" fmla="*/ 0 w 348"/>
                <a:gd name="T3" fmla="*/ 0 h 300"/>
                <a:gd name="T4" fmla="*/ 0 w 348"/>
                <a:gd name="T5" fmla="*/ 0 h 300"/>
                <a:gd name="T6" fmla="*/ 0 w 348"/>
                <a:gd name="T7" fmla="*/ 0 h 300"/>
                <a:gd name="T8" fmla="*/ 0 w 348"/>
                <a:gd name="T9" fmla="*/ 0 h 300"/>
                <a:gd name="T10" fmla="*/ 0 w 348"/>
                <a:gd name="T11" fmla="*/ 0 h 300"/>
                <a:gd name="T12" fmla="*/ 0 w 348"/>
                <a:gd name="T13" fmla="*/ 0 h 300"/>
                <a:gd name="T14" fmla="*/ 0 w 348"/>
                <a:gd name="T15" fmla="*/ 0 h 300"/>
                <a:gd name="T16" fmla="*/ 0 w 348"/>
                <a:gd name="T17" fmla="*/ 0 h 300"/>
                <a:gd name="T18" fmla="*/ 0 w 348"/>
                <a:gd name="T19" fmla="*/ 0 h 300"/>
                <a:gd name="T20" fmla="*/ 0 w 348"/>
                <a:gd name="T21" fmla="*/ 0 h 300"/>
                <a:gd name="T22" fmla="*/ 0 w 348"/>
                <a:gd name="T23" fmla="*/ 0 h 300"/>
                <a:gd name="T24" fmla="*/ 0 w 348"/>
                <a:gd name="T25" fmla="*/ 0 h 300"/>
                <a:gd name="T26" fmla="*/ 0 w 348"/>
                <a:gd name="T27" fmla="*/ 0 h 300"/>
                <a:gd name="T28" fmla="*/ 0 w 348"/>
                <a:gd name="T29" fmla="*/ 0 h 300"/>
                <a:gd name="T30" fmla="*/ 0 w 348"/>
                <a:gd name="T31" fmla="*/ 0 h 300"/>
                <a:gd name="T32" fmla="*/ 0 w 348"/>
                <a:gd name="T33" fmla="*/ 0 h 300"/>
                <a:gd name="T34" fmla="*/ 0 w 348"/>
                <a:gd name="T35" fmla="*/ 0 h 300"/>
                <a:gd name="T36" fmla="*/ 0 w 348"/>
                <a:gd name="T37" fmla="*/ 0 h 300"/>
                <a:gd name="T38" fmla="*/ 0 w 348"/>
                <a:gd name="T39" fmla="*/ 0 h 300"/>
                <a:gd name="T40" fmla="*/ 0 w 348"/>
                <a:gd name="T41" fmla="*/ 0 h 300"/>
                <a:gd name="T42" fmla="*/ 0 w 348"/>
                <a:gd name="T43" fmla="*/ 0 h 300"/>
                <a:gd name="T44" fmla="*/ 0 w 348"/>
                <a:gd name="T45" fmla="*/ 0 h 300"/>
                <a:gd name="T46" fmla="*/ 0 w 348"/>
                <a:gd name="T47" fmla="*/ 0 h 300"/>
                <a:gd name="T48" fmla="*/ 0 w 348"/>
                <a:gd name="T49" fmla="*/ 0 h 300"/>
                <a:gd name="T50" fmla="*/ 0 w 348"/>
                <a:gd name="T51" fmla="*/ 0 h 300"/>
                <a:gd name="T52" fmla="*/ 0 w 348"/>
                <a:gd name="T53" fmla="*/ 0 h 300"/>
                <a:gd name="T54" fmla="*/ 0 w 348"/>
                <a:gd name="T55" fmla="*/ 0 h 300"/>
                <a:gd name="T56" fmla="*/ 0 w 348"/>
                <a:gd name="T57" fmla="*/ 0 h 300"/>
                <a:gd name="T58" fmla="*/ 0 w 348"/>
                <a:gd name="T59" fmla="*/ 0 h 300"/>
                <a:gd name="T60" fmla="*/ 0 w 348"/>
                <a:gd name="T61" fmla="*/ 0 h 300"/>
                <a:gd name="T62" fmla="*/ 0 w 348"/>
                <a:gd name="T63" fmla="*/ 0 h 300"/>
                <a:gd name="T64" fmla="*/ 0 w 348"/>
                <a:gd name="T65" fmla="*/ 0 h 300"/>
                <a:gd name="T66" fmla="*/ 0 w 348"/>
                <a:gd name="T67" fmla="*/ 0 h 300"/>
                <a:gd name="T68" fmla="*/ 0 w 348"/>
                <a:gd name="T69" fmla="*/ 0 h 300"/>
                <a:gd name="T70" fmla="*/ 0 w 348"/>
                <a:gd name="T71" fmla="*/ 0 h 300"/>
                <a:gd name="T72" fmla="*/ 0 w 348"/>
                <a:gd name="T73" fmla="*/ 0 h 300"/>
                <a:gd name="T74" fmla="*/ 0 w 348"/>
                <a:gd name="T75" fmla="*/ 0 h 300"/>
                <a:gd name="T76" fmla="*/ 0 w 348"/>
                <a:gd name="T77" fmla="*/ 0 h 300"/>
                <a:gd name="T78" fmla="*/ 0 w 348"/>
                <a:gd name="T79" fmla="*/ 0 h 300"/>
                <a:gd name="T80" fmla="*/ 0 w 348"/>
                <a:gd name="T81" fmla="*/ 0 h 300"/>
                <a:gd name="T82" fmla="*/ 0 w 348"/>
                <a:gd name="T83" fmla="*/ 0 h 300"/>
                <a:gd name="T84" fmla="*/ 0 w 348"/>
                <a:gd name="T85" fmla="*/ 0 h 300"/>
                <a:gd name="T86" fmla="*/ 0 w 348"/>
                <a:gd name="T87" fmla="*/ 0 h 300"/>
                <a:gd name="T88" fmla="*/ 0 w 348"/>
                <a:gd name="T89" fmla="*/ 0 h 300"/>
                <a:gd name="T90" fmla="*/ 0 w 348"/>
                <a:gd name="T91" fmla="*/ 0 h 300"/>
                <a:gd name="T92" fmla="*/ 0 w 348"/>
                <a:gd name="T93" fmla="*/ 0 h 300"/>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348"/>
                <a:gd name="T142" fmla="*/ 0 h 300"/>
                <a:gd name="T143" fmla="*/ 348 w 348"/>
                <a:gd name="T144" fmla="*/ 300 h 300"/>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348" h="300">
                  <a:moveTo>
                    <a:pt x="9" y="0"/>
                  </a:moveTo>
                  <a:lnTo>
                    <a:pt x="34" y="11"/>
                  </a:lnTo>
                  <a:lnTo>
                    <a:pt x="57" y="23"/>
                  </a:lnTo>
                  <a:lnTo>
                    <a:pt x="77" y="36"/>
                  </a:lnTo>
                  <a:lnTo>
                    <a:pt x="95" y="50"/>
                  </a:lnTo>
                  <a:lnTo>
                    <a:pt x="112" y="67"/>
                  </a:lnTo>
                  <a:lnTo>
                    <a:pt x="129" y="83"/>
                  </a:lnTo>
                  <a:lnTo>
                    <a:pt x="146" y="103"/>
                  </a:lnTo>
                  <a:lnTo>
                    <a:pt x="164" y="123"/>
                  </a:lnTo>
                  <a:lnTo>
                    <a:pt x="177" y="138"/>
                  </a:lnTo>
                  <a:lnTo>
                    <a:pt x="190" y="152"/>
                  </a:lnTo>
                  <a:lnTo>
                    <a:pt x="203" y="164"/>
                  </a:lnTo>
                  <a:lnTo>
                    <a:pt x="214" y="175"/>
                  </a:lnTo>
                  <a:lnTo>
                    <a:pt x="240" y="198"/>
                  </a:lnTo>
                  <a:lnTo>
                    <a:pt x="252" y="212"/>
                  </a:lnTo>
                  <a:lnTo>
                    <a:pt x="266" y="226"/>
                  </a:lnTo>
                  <a:lnTo>
                    <a:pt x="285" y="242"/>
                  </a:lnTo>
                  <a:lnTo>
                    <a:pt x="302" y="255"/>
                  </a:lnTo>
                  <a:lnTo>
                    <a:pt x="321" y="266"/>
                  </a:lnTo>
                  <a:lnTo>
                    <a:pt x="342" y="278"/>
                  </a:lnTo>
                  <a:lnTo>
                    <a:pt x="348" y="286"/>
                  </a:lnTo>
                  <a:lnTo>
                    <a:pt x="347" y="294"/>
                  </a:lnTo>
                  <a:lnTo>
                    <a:pt x="341" y="300"/>
                  </a:lnTo>
                  <a:lnTo>
                    <a:pt x="331" y="299"/>
                  </a:lnTo>
                  <a:lnTo>
                    <a:pt x="308" y="287"/>
                  </a:lnTo>
                  <a:lnTo>
                    <a:pt x="286" y="277"/>
                  </a:lnTo>
                  <a:lnTo>
                    <a:pt x="265" y="265"/>
                  </a:lnTo>
                  <a:lnTo>
                    <a:pt x="244" y="248"/>
                  </a:lnTo>
                  <a:lnTo>
                    <a:pt x="231" y="233"/>
                  </a:lnTo>
                  <a:lnTo>
                    <a:pt x="218" y="219"/>
                  </a:lnTo>
                  <a:lnTo>
                    <a:pt x="207" y="206"/>
                  </a:lnTo>
                  <a:lnTo>
                    <a:pt x="196" y="193"/>
                  </a:lnTo>
                  <a:lnTo>
                    <a:pt x="184" y="180"/>
                  </a:lnTo>
                  <a:lnTo>
                    <a:pt x="172" y="168"/>
                  </a:lnTo>
                  <a:lnTo>
                    <a:pt x="160" y="154"/>
                  </a:lnTo>
                  <a:lnTo>
                    <a:pt x="146" y="140"/>
                  </a:lnTo>
                  <a:lnTo>
                    <a:pt x="129" y="119"/>
                  </a:lnTo>
                  <a:lnTo>
                    <a:pt x="113" y="100"/>
                  </a:lnTo>
                  <a:lnTo>
                    <a:pt x="98" y="82"/>
                  </a:lnTo>
                  <a:lnTo>
                    <a:pt x="83" y="66"/>
                  </a:lnTo>
                  <a:lnTo>
                    <a:pt x="66" y="50"/>
                  </a:lnTo>
                  <a:lnTo>
                    <a:pt x="49" y="37"/>
                  </a:lnTo>
                  <a:lnTo>
                    <a:pt x="29" y="25"/>
                  </a:lnTo>
                  <a:lnTo>
                    <a:pt x="5" y="14"/>
                  </a:lnTo>
                  <a:lnTo>
                    <a:pt x="0" y="4"/>
                  </a:lnTo>
                  <a:lnTo>
                    <a:pt x="4" y="1"/>
                  </a:lnTo>
                  <a:lnTo>
                    <a:pt x="9" y="0"/>
                  </a:lnTo>
                  <a:close/>
                </a:path>
              </a:pathLst>
            </a:custGeom>
            <a:solidFill>
              <a:srgbClr val="13151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9356" name="Freeform 268"/>
            <p:cNvSpPr>
              <a:spLocks/>
            </p:cNvSpPr>
            <p:nvPr/>
          </p:nvSpPr>
          <p:spPr bwMode="auto">
            <a:xfrm>
              <a:off x="3765" y="1507"/>
              <a:ext cx="16" cy="13"/>
            </a:xfrm>
            <a:custGeom>
              <a:avLst/>
              <a:gdLst>
                <a:gd name="T0" fmla="*/ 0 w 96"/>
                <a:gd name="T1" fmla="*/ 0 h 79"/>
                <a:gd name="T2" fmla="*/ 0 w 96"/>
                <a:gd name="T3" fmla="*/ 0 h 79"/>
                <a:gd name="T4" fmla="*/ 0 w 96"/>
                <a:gd name="T5" fmla="*/ 0 h 79"/>
                <a:gd name="T6" fmla="*/ 0 w 96"/>
                <a:gd name="T7" fmla="*/ 0 h 79"/>
                <a:gd name="T8" fmla="*/ 0 w 96"/>
                <a:gd name="T9" fmla="*/ 0 h 79"/>
                <a:gd name="T10" fmla="*/ 0 w 96"/>
                <a:gd name="T11" fmla="*/ 0 h 79"/>
                <a:gd name="T12" fmla="*/ 0 w 96"/>
                <a:gd name="T13" fmla="*/ 0 h 79"/>
                <a:gd name="T14" fmla="*/ 0 w 96"/>
                <a:gd name="T15" fmla="*/ 0 h 79"/>
                <a:gd name="T16" fmla="*/ 0 w 96"/>
                <a:gd name="T17" fmla="*/ 0 h 79"/>
                <a:gd name="T18" fmla="*/ 0 w 96"/>
                <a:gd name="T19" fmla="*/ 0 h 79"/>
                <a:gd name="T20" fmla="*/ 0 w 96"/>
                <a:gd name="T21" fmla="*/ 0 h 79"/>
                <a:gd name="T22" fmla="*/ 0 w 96"/>
                <a:gd name="T23" fmla="*/ 0 h 79"/>
                <a:gd name="T24" fmla="*/ 0 w 96"/>
                <a:gd name="T25" fmla="*/ 0 h 79"/>
                <a:gd name="T26" fmla="*/ 0 w 96"/>
                <a:gd name="T27" fmla="*/ 0 h 79"/>
                <a:gd name="T28" fmla="*/ 0 w 96"/>
                <a:gd name="T29" fmla="*/ 0 h 79"/>
                <a:gd name="T30" fmla="*/ 0 w 96"/>
                <a:gd name="T31" fmla="*/ 0 h 79"/>
                <a:gd name="T32" fmla="*/ 0 w 96"/>
                <a:gd name="T33" fmla="*/ 0 h 79"/>
                <a:gd name="T34" fmla="*/ 0 w 96"/>
                <a:gd name="T35" fmla="*/ 0 h 79"/>
                <a:gd name="T36" fmla="*/ 0 w 96"/>
                <a:gd name="T37" fmla="*/ 0 h 79"/>
                <a:gd name="T38" fmla="*/ 0 w 96"/>
                <a:gd name="T39" fmla="*/ 0 h 79"/>
                <a:gd name="T40" fmla="*/ 0 w 96"/>
                <a:gd name="T41" fmla="*/ 0 h 79"/>
                <a:gd name="T42" fmla="*/ 0 w 96"/>
                <a:gd name="T43" fmla="*/ 0 h 79"/>
                <a:gd name="T44" fmla="*/ 0 w 96"/>
                <a:gd name="T45" fmla="*/ 0 h 79"/>
                <a:gd name="T46" fmla="*/ 0 w 96"/>
                <a:gd name="T47" fmla="*/ 0 h 79"/>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96"/>
                <a:gd name="T73" fmla="*/ 0 h 79"/>
                <a:gd name="T74" fmla="*/ 96 w 96"/>
                <a:gd name="T75" fmla="*/ 79 h 79"/>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96" h="79">
                  <a:moveTo>
                    <a:pt x="25" y="22"/>
                  </a:moveTo>
                  <a:lnTo>
                    <a:pt x="19" y="34"/>
                  </a:lnTo>
                  <a:lnTo>
                    <a:pt x="27" y="47"/>
                  </a:lnTo>
                  <a:lnTo>
                    <a:pt x="49" y="49"/>
                  </a:lnTo>
                  <a:lnTo>
                    <a:pt x="71" y="47"/>
                  </a:lnTo>
                  <a:lnTo>
                    <a:pt x="73" y="35"/>
                  </a:lnTo>
                  <a:lnTo>
                    <a:pt x="73" y="28"/>
                  </a:lnTo>
                  <a:lnTo>
                    <a:pt x="78" y="24"/>
                  </a:lnTo>
                  <a:lnTo>
                    <a:pt x="90" y="28"/>
                  </a:lnTo>
                  <a:lnTo>
                    <a:pt x="96" y="50"/>
                  </a:lnTo>
                  <a:lnTo>
                    <a:pt x="91" y="70"/>
                  </a:lnTo>
                  <a:lnTo>
                    <a:pt x="86" y="75"/>
                  </a:lnTo>
                  <a:lnTo>
                    <a:pt x="81" y="77"/>
                  </a:lnTo>
                  <a:lnTo>
                    <a:pt x="49" y="79"/>
                  </a:lnTo>
                  <a:lnTo>
                    <a:pt x="18" y="71"/>
                  </a:lnTo>
                  <a:lnTo>
                    <a:pt x="5" y="55"/>
                  </a:lnTo>
                  <a:lnTo>
                    <a:pt x="0" y="34"/>
                  </a:lnTo>
                  <a:lnTo>
                    <a:pt x="3" y="14"/>
                  </a:lnTo>
                  <a:lnTo>
                    <a:pt x="7" y="6"/>
                  </a:lnTo>
                  <a:lnTo>
                    <a:pt x="16" y="0"/>
                  </a:lnTo>
                  <a:lnTo>
                    <a:pt x="25" y="0"/>
                  </a:lnTo>
                  <a:lnTo>
                    <a:pt x="31" y="7"/>
                  </a:lnTo>
                  <a:lnTo>
                    <a:pt x="31" y="15"/>
                  </a:lnTo>
                  <a:lnTo>
                    <a:pt x="25" y="22"/>
                  </a:lnTo>
                  <a:close/>
                </a:path>
              </a:pathLst>
            </a:custGeom>
            <a:solidFill>
              <a:srgbClr val="13151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9357" name="Freeform 269"/>
            <p:cNvSpPr>
              <a:spLocks/>
            </p:cNvSpPr>
            <p:nvPr/>
          </p:nvSpPr>
          <p:spPr bwMode="auto">
            <a:xfrm>
              <a:off x="3796" y="1531"/>
              <a:ext cx="16" cy="11"/>
            </a:xfrm>
            <a:custGeom>
              <a:avLst/>
              <a:gdLst>
                <a:gd name="T0" fmla="*/ 0 w 98"/>
                <a:gd name="T1" fmla="*/ 0 h 64"/>
                <a:gd name="T2" fmla="*/ 0 w 98"/>
                <a:gd name="T3" fmla="*/ 0 h 64"/>
                <a:gd name="T4" fmla="*/ 0 w 98"/>
                <a:gd name="T5" fmla="*/ 0 h 64"/>
                <a:gd name="T6" fmla="*/ 0 w 98"/>
                <a:gd name="T7" fmla="*/ 0 h 64"/>
                <a:gd name="T8" fmla="*/ 0 w 98"/>
                <a:gd name="T9" fmla="*/ 0 h 64"/>
                <a:gd name="T10" fmla="*/ 0 w 98"/>
                <a:gd name="T11" fmla="*/ 0 h 64"/>
                <a:gd name="T12" fmla="*/ 0 w 98"/>
                <a:gd name="T13" fmla="*/ 0 h 64"/>
                <a:gd name="T14" fmla="*/ 0 w 98"/>
                <a:gd name="T15" fmla="*/ 0 h 64"/>
                <a:gd name="T16" fmla="*/ 0 w 98"/>
                <a:gd name="T17" fmla="*/ 0 h 64"/>
                <a:gd name="T18" fmla="*/ 0 w 98"/>
                <a:gd name="T19" fmla="*/ 0 h 64"/>
                <a:gd name="T20" fmla="*/ 0 w 98"/>
                <a:gd name="T21" fmla="*/ 0 h 64"/>
                <a:gd name="T22" fmla="*/ 0 w 98"/>
                <a:gd name="T23" fmla="*/ 0 h 64"/>
                <a:gd name="T24" fmla="*/ 0 w 98"/>
                <a:gd name="T25" fmla="*/ 0 h 64"/>
                <a:gd name="T26" fmla="*/ 0 w 98"/>
                <a:gd name="T27" fmla="*/ 0 h 64"/>
                <a:gd name="T28" fmla="*/ 0 w 98"/>
                <a:gd name="T29" fmla="*/ 0 h 64"/>
                <a:gd name="T30" fmla="*/ 0 w 98"/>
                <a:gd name="T31" fmla="*/ 0 h 64"/>
                <a:gd name="T32" fmla="*/ 0 w 98"/>
                <a:gd name="T33" fmla="*/ 0 h 64"/>
                <a:gd name="T34" fmla="*/ 0 w 98"/>
                <a:gd name="T35" fmla="*/ 0 h 64"/>
                <a:gd name="T36" fmla="*/ 0 w 98"/>
                <a:gd name="T37" fmla="*/ 0 h 64"/>
                <a:gd name="T38" fmla="*/ 0 w 98"/>
                <a:gd name="T39" fmla="*/ 0 h 64"/>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98"/>
                <a:gd name="T61" fmla="*/ 0 h 64"/>
                <a:gd name="T62" fmla="*/ 98 w 98"/>
                <a:gd name="T63" fmla="*/ 64 h 64"/>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98" h="64">
                  <a:moveTo>
                    <a:pt x="29" y="8"/>
                  </a:moveTo>
                  <a:lnTo>
                    <a:pt x="21" y="16"/>
                  </a:lnTo>
                  <a:lnTo>
                    <a:pt x="21" y="27"/>
                  </a:lnTo>
                  <a:lnTo>
                    <a:pt x="28" y="36"/>
                  </a:lnTo>
                  <a:lnTo>
                    <a:pt x="35" y="44"/>
                  </a:lnTo>
                  <a:lnTo>
                    <a:pt x="54" y="46"/>
                  </a:lnTo>
                  <a:lnTo>
                    <a:pt x="74" y="43"/>
                  </a:lnTo>
                  <a:lnTo>
                    <a:pt x="66" y="26"/>
                  </a:lnTo>
                  <a:lnTo>
                    <a:pt x="68" y="16"/>
                  </a:lnTo>
                  <a:lnTo>
                    <a:pt x="78" y="19"/>
                  </a:lnTo>
                  <a:lnTo>
                    <a:pt x="98" y="46"/>
                  </a:lnTo>
                  <a:lnTo>
                    <a:pt x="92" y="56"/>
                  </a:lnTo>
                  <a:lnTo>
                    <a:pt x="84" y="64"/>
                  </a:lnTo>
                  <a:lnTo>
                    <a:pt x="48" y="63"/>
                  </a:lnTo>
                  <a:lnTo>
                    <a:pt x="14" y="52"/>
                  </a:lnTo>
                  <a:lnTo>
                    <a:pt x="0" y="26"/>
                  </a:lnTo>
                  <a:lnTo>
                    <a:pt x="3" y="12"/>
                  </a:lnTo>
                  <a:lnTo>
                    <a:pt x="17" y="0"/>
                  </a:lnTo>
                  <a:lnTo>
                    <a:pt x="29" y="0"/>
                  </a:lnTo>
                  <a:lnTo>
                    <a:pt x="29" y="8"/>
                  </a:lnTo>
                  <a:close/>
                </a:path>
              </a:pathLst>
            </a:custGeom>
            <a:solidFill>
              <a:srgbClr val="13151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9358" name="Freeform 270"/>
            <p:cNvSpPr>
              <a:spLocks/>
            </p:cNvSpPr>
            <p:nvPr/>
          </p:nvSpPr>
          <p:spPr bwMode="auto">
            <a:xfrm>
              <a:off x="3801" y="1507"/>
              <a:ext cx="39" cy="26"/>
            </a:xfrm>
            <a:custGeom>
              <a:avLst/>
              <a:gdLst>
                <a:gd name="T0" fmla="*/ 0 w 232"/>
                <a:gd name="T1" fmla="*/ 0 h 154"/>
                <a:gd name="T2" fmla="*/ 0 w 232"/>
                <a:gd name="T3" fmla="*/ 0 h 154"/>
                <a:gd name="T4" fmla="*/ 0 w 232"/>
                <a:gd name="T5" fmla="*/ 0 h 154"/>
                <a:gd name="T6" fmla="*/ 0 w 232"/>
                <a:gd name="T7" fmla="*/ 0 h 154"/>
                <a:gd name="T8" fmla="*/ 0 w 232"/>
                <a:gd name="T9" fmla="*/ 0 h 154"/>
                <a:gd name="T10" fmla="*/ 0 w 232"/>
                <a:gd name="T11" fmla="*/ 0 h 154"/>
                <a:gd name="T12" fmla="*/ 0 w 232"/>
                <a:gd name="T13" fmla="*/ 0 h 154"/>
                <a:gd name="T14" fmla="*/ 0 w 232"/>
                <a:gd name="T15" fmla="*/ 0 h 154"/>
                <a:gd name="T16" fmla="*/ 0 w 232"/>
                <a:gd name="T17" fmla="*/ 0 h 154"/>
                <a:gd name="T18" fmla="*/ 0 w 232"/>
                <a:gd name="T19" fmla="*/ 0 h 154"/>
                <a:gd name="T20" fmla="*/ 0 w 232"/>
                <a:gd name="T21" fmla="*/ 0 h 154"/>
                <a:gd name="T22" fmla="*/ 0 w 232"/>
                <a:gd name="T23" fmla="*/ 0 h 154"/>
                <a:gd name="T24" fmla="*/ 0 w 232"/>
                <a:gd name="T25" fmla="*/ 0 h 154"/>
                <a:gd name="T26" fmla="*/ 0 w 232"/>
                <a:gd name="T27" fmla="*/ 0 h 154"/>
                <a:gd name="T28" fmla="*/ 0 w 232"/>
                <a:gd name="T29" fmla="*/ 0 h 154"/>
                <a:gd name="T30" fmla="*/ 0 w 232"/>
                <a:gd name="T31" fmla="*/ 0 h 154"/>
                <a:gd name="T32" fmla="*/ 0 w 232"/>
                <a:gd name="T33" fmla="*/ 0 h 154"/>
                <a:gd name="T34" fmla="*/ 0 w 232"/>
                <a:gd name="T35" fmla="*/ 0 h 154"/>
                <a:gd name="T36" fmla="*/ 0 w 232"/>
                <a:gd name="T37" fmla="*/ 0 h 154"/>
                <a:gd name="T38" fmla="*/ 0 w 232"/>
                <a:gd name="T39" fmla="*/ 0 h 154"/>
                <a:gd name="T40" fmla="*/ 0 w 232"/>
                <a:gd name="T41" fmla="*/ 0 h 154"/>
                <a:gd name="T42" fmla="*/ 0 w 232"/>
                <a:gd name="T43" fmla="*/ 0 h 154"/>
                <a:gd name="T44" fmla="*/ 0 w 232"/>
                <a:gd name="T45" fmla="*/ 0 h 154"/>
                <a:gd name="T46" fmla="*/ 0 w 232"/>
                <a:gd name="T47" fmla="*/ 0 h 154"/>
                <a:gd name="T48" fmla="*/ 0 w 232"/>
                <a:gd name="T49" fmla="*/ 0 h 154"/>
                <a:gd name="T50" fmla="*/ 0 w 232"/>
                <a:gd name="T51" fmla="*/ 0 h 154"/>
                <a:gd name="T52" fmla="*/ 0 w 232"/>
                <a:gd name="T53" fmla="*/ 0 h 154"/>
                <a:gd name="T54" fmla="*/ 0 w 232"/>
                <a:gd name="T55" fmla="*/ 0 h 154"/>
                <a:gd name="T56" fmla="*/ 0 w 232"/>
                <a:gd name="T57" fmla="*/ 0 h 154"/>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232"/>
                <a:gd name="T88" fmla="*/ 0 h 154"/>
                <a:gd name="T89" fmla="*/ 232 w 232"/>
                <a:gd name="T90" fmla="*/ 154 h 154"/>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232" h="154">
                  <a:moveTo>
                    <a:pt x="0" y="144"/>
                  </a:moveTo>
                  <a:lnTo>
                    <a:pt x="20" y="91"/>
                  </a:lnTo>
                  <a:lnTo>
                    <a:pt x="29" y="67"/>
                  </a:lnTo>
                  <a:lnTo>
                    <a:pt x="36" y="56"/>
                  </a:lnTo>
                  <a:lnTo>
                    <a:pt x="46" y="45"/>
                  </a:lnTo>
                  <a:lnTo>
                    <a:pt x="70" y="25"/>
                  </a:lnTo>
                  <a:lnTo>
                    <a:pt x="85" y="18"/>
                  </a:lnTo>
                  <a:lnTo>
                    <a:pt x="100" y="11"/>
                  </a:lnTo>
                  <a:lnTo>
                    <a:pt x="118" y="4"/>
                  </a:lnTo>
                  <a:lnTo>
                    <a:pt x="157" y="0"/>
                  </a:lnTo>
                  <a:lnTo>
                    <a:pt x="183" y="9"/>
                  </a:lnTo>
                  <a:lnTo>
                    <a:pt x="206" y="26"/>
                  </a:lnTo>
                  <a:lnTo>
                    <a:pt x="232" y="78"/>
                  </a:lnTo>
                  <a:lnTo>
                    <a:pt x="227" y="86"/>
                  </a:lnTo>
                  <a:lnTo>
                    <a:pt x="217" y="83"/>
                  </a:lnTo>
                  <a:lnTo>
                    <a:pt x="211" y="71"/>
                  </a:lnTo>
                  <a:lnTo>
                    <a:pt x="203" y="61"/>
                  </a:lnTo>
                  <a:lnTo>
                    <a:pt x="188" y="40"/>
                  </a:lnTo>
                  <a:lnTo>
                    <a:pt x="172" y="27"/>
                  </a:lnTo>
                  <a:lnTo>
                    <a:pt x="155" y="19"/>
                  </a:lnTo>
                  <a:lnTo>
                    <a:pt x="123" y="24"/>
                  </a:lnTo>
                  <a:lnTo>
                    <a:pt x="109" y="30"/>
                  </a:lnTo>
                  <a:lnTo>
                    <a:pt x="61" y="59"/>
                  </a:lnTo>
                  <a:lnTo>
                    <a:pt x="44" y="80"/>
                  </a:lnTo>
                  <a:lnTo>
                    <a:pt x="33" y="102"/>
                  </a:lnTo>
                  <a:lnTo>
                    <a:pt x="24" y="125"/>
                  </a:lnTo>
                  <a:lnTo>
                    <a:pt x="13" y="150"/>
                  </a:lnTo>
                  <a:lnTo>
                    <a:pt x="2" y="154"/>
                  </a:lnTo>
                  <a:lnTo>
                    <a:pt x="0" y="144"/>
                  </a:lnTo>
                  <a:close/>
                </a:path>
              </a:pathLst>
            </a:custGeom>
            <a:solidFill>
              <a:srgbClr val="13151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9359" name="Freeform 271"/>
            <p:cNvSpPr>
              <a:spLocks/>
            </p:cNvSpPr>
            <p:nvPr/>
          </p:nvSpPr>
          <p:spPr bwMode="auto">
            <a:xfrm>
              <a:off x="3806" y="1517"/>
              <a:ext cx="15" cy="21"/>
            </a:xfrm>
            <a:custGeom>
              <a:avLst/>
              <a:gdLst>
                <a:gd name="T0" fmla="*/ 0 w 92"/>
                <a:gd name="T1" fmla="*/ 0 h 129"/>
                <a:gd name="T2" fmla="*/ 0 w 92"/>
                <a:gd name="T3" fmla="*/ 0 h 129"/>
                <a:gd name="T4" fmla="*/ 0 w 92"/>
                <a:gd name="T5" fmla="*/ 0 h 129"/>
                <a:gd name="T6" fmla="*/ 0 w 92"/>
                <a:gd name="T7" fmla="*/ 0 h 129"/>
                <a:gd name="T8" fmla="*/ 0 w 92"/>
                <a:gd name="T9" fmla="*/ 0 h 129"/>
                <a:gd name="T10" fmla="*/ 0 w 92"/>
                <a:gd name="T11" fmla="*/ 0 h 129"/>
                <a:gd name="T12" fmla="*/ 0 w 92"/>
                <a:gd name="T13" fmla="*/ 0 h 129"/>
                <a:gd name="T14" fmla="*/ 0 w 92"/>
                <a:gd name="T15" fmla="*/ 0 h 129"/>
                <a:gd name="T16" fmla="*/ 0 w 92"/>
                <a:gd name="T17" fmla="*/ 0 h 129"/>
                <a:gd name="T18" fmla="*/ 0 w 92"/>
                <a:gd name="T19" fmla="*/ 0 h 129"/>
                <a:gd name="T20" fmla="*/ 0 w 92"/>
                <a:gd name="T21" fmla="*/ 0 h 129"/>
                <a:gd name="T22" fmla="*/ 0 w 92"/>
                <a:gd name="T23" fmla="*/ 0 h 129"/>
                <a:gd name="T24" fmla="*/ 0 w 92"/>
                <a:gd name="T25" fmla="*/ 0 h 129"/>
                <a:gd name="T26" fmla="*/ 0 w 92"/>
                <a:gd name="T27" fmla="*/ 0 h 129"/>
                <a:gd name="T28" fmla="*/ 0 w 92"/>
                <a:gd name="T29" fmla="*/ 0 h 129"/>
                <a:gd name="T30" fmla="*/ 0 w 92"/>
                <a:gd name="T31" fmla="*/ 0 h 129"/>
                <a:gd name="T32" fmla="*/ 0 w 92"/>
                <a:gd name="T33" fmla="*/ 0 h 129"/>
                <a:gd name="T34" fmla="*/ 0 w 92"/>
                <a:gd name="T35" fmla="*/ 0 h 129"/>
                <a:gd name="T36" fmla="*/ 0 w 92"/>
                <a:gd name="T37" fmla="*/ 0 h 129"/>
                <a:gd name="T38" fmla="*/ 0 w 92"/>
                <a:gd name="T39" fmla="*/ 0 h 129"/>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92"/>
                <a:gd name="T61" fmla="*/ 0 h 129"/>
                <a:gd name="T62" fmla="*/ 92 w 92"/>
                <a:gd name="T63" fmla="*/ 129 h 129"/>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92" h="129">
                  <a:moveTo>
                    <a:pt x="0" y="112"/>
                  </a:moveTo>
                  <a:lnTo>
                    <a:pt x="4" y="101"/>
                  </a:lnTo>
                  <a:lnTo>
                    <a:pt x="15" y="81"/>
                  </a:lnTo>
                  <a:lnTo>
                    <a:pt x="26" y="63"/>
                  </a:lnTo>
                  <a:lnTo>
                    <a:pt x="31" y="53"/>
                  </a:lnTo>
                  <a:lnTo>
                    <a:pt x="40" y="36"/>
                  </a:lnTo>
                  <a:lnTo>
                    <a:pt x="51" y="25"/>
                  </a:lnTo>
                  <a:lnTo>
                    <a:pt x="81" y="0"/>
                  </a:lnTo>
                  <a:lnTo>
                    <a:pt x="91" y="0"/>
                  </a:lnTo>
                  <a:lnTo>
                    <a:pt x="92" y="10"/>
                  </a:lnTo>
                  <a:lnTo>
                    <a:pt x="78" y="25"/>
                  </a:lnTo>
                  <a:lnTo>
                    <a:pt x="63" y="40"/>
                  </a:lnTo>
                  <a:lnTo>
                    <a:pt x="44" y="72"/>
                  </a:lnTo>
                  <a:lnTo>
                    <a:pt x="39" y="81"/>
                  </a:lnTo>
                  <a:lnTo>
                    <a:pt x="30" y="98"/>
                  </a:lnTo>
                  <a:lnTo>
                    <a:pt x="22" y="116"/>
                  </a:lnTo>
                  <a:lnTo>
                    <a:pt x="17" y="125"/>
                  </a:lnTo>
                  <a:lnTo>
                    <a:pt x="14" y="129"/>
                  </a:lnTo>
                  <a:lnTo>
                    <a:pt x="7" y="125"/>
                  </a:lnTo>
                  <a:lnTo>
                    <a:pt x="0" y="112"/>
                  </a:lnTo>
                  <a:close/>
                </a:path>
              </a:pathLst>
            </a:custGeom>
            <a:solidFill>
              <a:srgbClr val="13151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9360" name="Freeform 272"/>
            <p:cNvSpPr>
              <a:spLocks/>
            </p:cNvSpPr>
            <p:nvPr/>
          </p:nvSpPr>
          <p:spPr bwMode="auto">
            <a:xfrm>
              <a:off x="3826" y="1516"/>
              <a:ext cx="17" cy="12"/>
            </a:xfrm>
            <a:custGeom>
              <a:avLst/>
              <a:gdLst>
                <a:gd name="T0" fmla="*/ 0 w 104"/>
                <a:gd name="T1" fmla="*/ 0 h 71"/>
                <a:gd name="T2" fmla="*/ 0 w 104"/>
                <a:gd name="T3" fmla="*/ 0 h 71"/>
                <a:gd name="T4" fmla="*/ 0 w 104"/>
                <a:gd name="T5" fmla="*/ 0 h 71"/>
                <a:gd name="T6" fmla="*/ 0 w 104"/>
                <a:gd name="T7" fmla="*/ 0 h 71"/>
                <a:gd name="T8" fmla="*/ 0 w 104"/>
                <a:gd name="T9" fmla="*/ 0 h 71"/>
                <a:gd name="T10" fmla="*/ 0 w 104"/>
                <a:gd name="T11" fmla="*/ 0 h 71"/>
                <a:gd name="T12" fmla="*/ 0 w 104"/>
                <a:gd name="T13" fmla="*/ 0 h 71"/>
                <a:gd name="T14" fmla="*/ 0 w 104"/>
                <a:gd name="T15" fmla="*/ 0 h 71"/>
                <a:gd name="T16" fmla="*/ 0 w 104"/>
                <a:gd name="T17" fmla="*/ 0 h 71"/>
                <a:gd name="T18" fmla="*/ 0 w 104"/>
                <a:gd name="T19" fmla="*/ 0 h 71"/>
                <a:gd name="T20" fmla="*/ 0 w 104"/>
                <a:gd name="T21" fmla="*/ 0 h 71"/>
                <a:gd name="T22" fmla="*/ 0 w 104"/>
                <a:gd name="T23" fmla="*/ 0 h 71"/>
                <a:gd name="T24" fmla="*/ 0 w 104"/>
                <a:gd name="T25" fmla="*/ 0 h 71"/>
                <a:gd name="T26" fmla="*/ 0 w 104"/>
                <a:gd name="T27" fmla="*/ 0 h 71"/>
                <a:gd name="T28" fmla="*/ 0 w 104"/>
                <a:gd name="T29" fmla="*/ 0 h 71"/>
                <a:gd name="T30" fmla="*/ 0 w 104"/>
                <a:gd name="T31" fmla="*/ 0 h 71"/>
                <a:gd name="T32" fmla="*/ 0 w 104"/>
                <a:gd name="T33" fmla="*/ 0 h 71"/>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04"/>
                <a:gd name="T52" fmla="*/ 0 h 71"/>
                <a:gd name="T53" fmla="*/ 104 w 104"/>
                <a:gd name="T54" fmla="*/ 71 h 71"/>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04" h="71">
                  <a:moveTo>
                    <a:pt x="8" y="0"/>
                  </a:moveTo>
                  <a:lnTo>
                    <a:pt x="24" y="4"/>
                  </a:lnTo>
                  <a:lnTo>
                    <a:pt x="36" y="14"/>
                  </a:lnTo>
                  <a:lnTo>
                    <a:pt x="47" y="26"/>
                  </a:lnTo>
                  <a:lnTo>
                    <a:pt x="60" y="38"/>
                  </a:lnTo>
                  <a:lnTo>
                    <a:pt x="78" y="51"/>
                  </a:lnTo>
                  <a:lnTo>
                    <a:pt x="97" y="57"/>
                  </a:lnTo>
                  <a:lnTo>
                    <a:pt x="104" y="63"/>
                  </a:lnTo>
                  <a:lnTo>
                    <a:pt x="103" y="69"/>
                  </a:lnTo>
                  <a:lnTo>
                    <a:pt x="98" y="71"/>
                  </a:lnTo>
                  <a:lnTo>
                    <a:pt x="69" y="71"/>
                  </a:lnTo>
                  <a:lnTo>
                    <a:pt x="44" y="62"/>
                  </a:lnTo>
                  <a:lnTo>
                    <a:pt x="26" y="34"/>
                  </a:lnTo>
                  <a:lnTo>
                    <a:pt x="20" y="21"/>
                  </a:lnTo>
                  <a:lnTo>
                    <a:pt x="7" y="14"/>
                  </a:lnTo>
                  <a:lnTo>
                    <a:pt x="0" y="5"/>
                  </a:lnTo>
                  <a:lnTo>
                    <a:pt x="8" y="0"/>
                  </a:lnTo>
                  <a:close/>
                </a:path>
              </a:pathLst>
            </a:custGeom>
            <a:solidFill>
              <a:srgbClr val="13151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9361" name="Freeform 273"/>
            <p:cNvSpPr>
              <a:spLocks/>
            </p:cNvSpPr>
            <p:nvPr/>
          </p:nvSpPr>
          <p:spPr bwMode="auto">
            <a:xfrm>
              <a:off x="3822" y="1550"/>
              <a:ext cx="13" cy="7"/>
            </a:xfrm>
            <a:custGeom>
              <a:avLst/>
              <a:gdLst>
                <a:gd name="T0" fmla="*/ 0 w 81"/>
                <a:gd name="T1" fmla="*/ 0 h 45"/>
                <a:gd name="T2" fmla="*/ 0 w 81"/>
                <a:gd name="T3" fmla="*/ 0 h 45"/>
                <a:gd name="T4" fmla="*/ 0 w 81"/>
                <a:gd name="T5" fmla="*/ 0 h 45"/>
                <a:gd name="T6" fmla="*/ 0 w 81"/>
                <a:gd name="T7" fmla="*/ 0 h 45"/>
                <a:gd name="T8" fmla="*/ 0 w 81"/>
                <a:gd name="T9" fmla="*/ 0 h 45"/>
                <a:gd name="T10" fmla="*/ 0 w 81"/>
                <a:gd name="T11" fmla="*/ 0 h 45"/>
                <a:gd name="T12" fmla="*/ 0 w 81"/>
                <a:gd name="T13" fmla="*/ 0 h 45"/>
                <a:gd name="T14" fmla="*/ 0 w 81"/>
                <a:gd name="T15" fmla="*/ 0 h 45"/>
                <a:gd name="T16" fmla="*/ 0 w 81"/>
                <a:gd name="T17" fmla="*/ 0 h 45"/>
                <a:gd name="T18" fmla="*/ 0 w 81"/>
                <a:gd name="T19" fmla="*/ 0 h 45"/>
                <a:gd name="T20" fmla="*/ 0 w 81"/>
                <a:gd name="T21" fmla="*/ 0 h 45"/>
                <a:gd name="T22" fmla="*/ 0 w 81"/>
                <a:gd name="T23" fmla="*/ 0 h 45"/>
                <a:gd name="T24" fmla="*/ 0 w 81"/>
                <a:gd name="T25" fmla="*/ 0 h 45"/>
                <a:gd name="T26" fmla="*/ 0 w 81"/>
                <a:gd name="T27" fmla="*/ 0 h 4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81"/>
                <a:gd name="T43" fmla="*/ 0 h 45"/>
                <a:gd name="T44" fmla="*/ 81 w 81"/>
                <a:gd name="T45" fmla="*/ 45 h 45"/>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81" h="45">
                  <a:moveTo>
                    <a:pt x="19" y="9"/>
                  </a:moveTo>
                  <a:lnTo>
                    <a:pt x="21" y="19"/>
                  </a:lnTo>
                  <a:lnTo>
                    <a:pt x="46" y="29"/>
                  </a:lnTo>
                  <a:lnTo>
                    <a:pt x="72" y="29"/>
                  </a:lnTo>
                  <a:lnTo>
                    <a:pt x="81" y="34"/>
                  </a:lnTo>
                  <a:lnTo>
                    <a:pt x="80" y="40"/>
                  </a:lnTo>
                  <a:lnTo>
                    <a:pt x="75" y="43"/>
                  </a:lnTo>
                  <a:lnTo>
                    <a:pt x="40" y="45"/>
                  </a:lnTo>
                  <a:lnTo>
                    <a:pt x="7" y="36"/>
                  </a:lnTo>
                  <a:lnTo>
                    <a:pt x="0" y="29"/>
                  </a:lnTo>
                  <a:lnTo>
                    <a:pt x="2" y="8"/>
                  </a:lnTo>
                  <a:lnTo>
                    <a:pt x="4" y="1"/>
                  </a:lnTo>
                  <a:lnTo>
                    <a:pt x="11" y="0"/>
                  </a:lnTo>
                  <a:lnTo>
                    <a:pt x="19" y="9"/>
                  </a:lnTo>
                  <a:close/>
                </a:path>
              </a:pathLst>
            </a:custGeom>
            <a:solidFill>
              <a:srgbClr val="13151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9362" name="Freeform 274"/>
            <p:cNvSpPr>
              <a:spLocks/>
            </p:cNvSpPr>
            <p:nvPr/>
          </p:nvSpPr>
          <p:spPr bwMode="auto">
            <a:xfrm>
              <a:off x="3826" y="1525"/>
              <a:ext cx="43" cy="27"/>
            </a:xfrm>
            <a:custGeom>
              <a:avLst/>
              <a:gdLst>
                <a:gd name="T0" fmla="*/ 0 w 256"/>
                <a:gd name="T1" fmla="*/ 0 h 163"/>
                <a:gd name="T2" fmla="*/ 0 w 256"/>
                <a:gd name="T3" fmla="*/ 0 h 163"/>
                <a:gd name="T4" fmla="*/ 0 w 256"/>
                <a:gd name="T5" fmla="*/ 0 h 163"/>
                <a:gd name="T6" fmla="*/ 0 w 256"/>
                <a:gd name="T7" fmla="*/ 0 h 163"/>
                <a:gd name="T8" fmla="*/ 0 w 256"/>
                <a:gd name="T9" fmla="*/ 0 h 163"/>
                <a:gd name="T10" fmla="*/ 0 w 256"/>
                <a:gd name="T11" fmla="*/ 0 h 163"/>
                <a:gd name="T12" fmla="*/ 0 w 256"/>
                <a:gd name="T13" fmla="*/ 0 h 163"/>
                <a:gd name="T14" fmla="*/ 0 w 256"/>
                <a:gd name="T15" fmla="*/ 0 h 163"/>
                <a:gd name="T16" fmla="*/ 0 w 256"/>
                <a:gd name="T17" fmla="*/ 0 h 163"/>
                <a:gd name="T18" fmla="*/ 0 w 256"/>
                <a:gd name="T19" fmla="*/ 0 h 163"/>
                <a:gd name="T20" fmla="*/ 0 w 256"/>
                <a:gd name="T21" fmla="*/ 0 h 163"/>
                <a:gd name="T22" fmla="*/ 0 w 256"/>
                <a:gd name="T23" fmla="*/ 0 h 163"/>
                <a:gd name="T24" fmla="*/ 0 w 256"/>
                <a:gd name="T25" fmla="*/ 0 h 163"/>
                <a:gd name="T26" fmla="*/ 0 w 256"/>
                <a:gd name="T27" fmla="*/ 0 h 163"/>
                <a:gd name="T28" fmla="*/ 0 w 256"/>
                <a:gd name="T29" fmla="*/ 0 h 163"/>
                <a:gd name="T30" fmla="*/ 0 w 256"/>
                <a:gd name="T31" fmla="*/ 0 h 163"/>
                <a:gd name="T32" fmla="*/ 0 w 256"/>
                <a:gd name="T33" fmla="*/ 0 h 163"/>
                <a:gd name="T34" fmla="*/ 0 w 256"/>
                <a:gd name="T35" fmla="*/ 0 h 163"/>
                <a:gd name="T36" fmla="*/ 0 w 256"/>
                <a:gd name="T37" fmla="*/ 0 h 163"/>
                <a:gd name="T38" fmla="*/ 0 w 256"/>
                <a:gd name="T39" fmla="*/ 0 h 163"/>
                <a:gd name="T40" fmla="*/ 0 w 256"/>
                <a:gd name="T41" fmla="*/ 0 h 163"/>
                <a:gd name="T42" fmla="*/ 0 w 256"/>
                <a:gd name="T43" fmla="*/ 0 h 163"/>
                <a:gd name="T44" fmla="*/ 0 w 256"/>
                <a:gd name="T45" fmla="*/ 0 h 163"/>
                <a:gd name="T46" fmla="*/ 0 w 256"/>
                <a:gd name="T47" fmla="*/ 0 h 163"/>
                <a:gd name="T48" fmla="*/ 0 w 256"/>
                <a:gd name="T49" fmla="*/ 0 h 163"/>
                <a:gd name="T50" fmla="*/ 0 w 256"/>
                <a:gd name="T51" fmla="*/ 0 h 163"/>
                <a:gd name="T52" fmla="*/ 0 w 256"/>
                <a:gd name="T53" fmla="*/ 0 h 163"/>
                <a:gd name="T54" fmla="*/ 0 w 256"/>
                <a:gd name="T55" fmla="*/ 0 h 163"/>
                <a:gd name="T56" fmla="*/ 0 w 256"/>
                <a:gd name="T57" fmla="*/ 0 h 163"/>
                <a:gd name="T58" fmla="*/ 0 w 256"/>
                <a:gd name="T59" fmla="*/ 0 h 163"/>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256"/>
                <a:gd name="T91" fmla="*/ 0 h 163"/>
                <a:gd name="T92" fmla="*/ 256 w 256"/>
                <a:gd name="T93" fmla="*/ 163 h 163"/>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256" h="163">
                  <a:moveTo>
                    <a:pt x="0" y="154"/>
                  </a:moveTo>
                  <a:lnTo>
                    <a:pt x="5" y="134"/>
                  </a:lnTo>
                  <a:lnTo>
                    <a:pt x="11" y="118"/>
                  </a:lnTo>
                  <a:lnTo>
                    <a:pt x="20" y="101"/>
                  </a:lnTo>
                  <a:lnTo>
                    <a:pt x="31" y="86"/>
                  </a:lnTo>
                  <a:lnTo>
                    <a:pt x="40" y="73"/>
                  </a:lnTo>
                  <a:lnTo>
                    <a:pt x="48" y="63"/>
                  </a:lnTo>
                  <a:lnTo>
                    <a:pt x="65" y="43"/>
                  </a:lnTo>
                  <a:lnTo>
                    <a:pt x="85" y="27"/>
                  </a:lnTo>
                  <a:lnTo>
                    <a:pt x="96" y="19"/>
                  </a:lnTo>
                  <a:lnTo>
                    <a:pt x="109" y="11"/>
                  </a:lnTo>
                  <a:lnTo>
                    <a:pt x="167" y="0"/>
                  </a:lnTo>
                  <a:lnTo>
                    <a:pt x="215" y="8"/>
                  </a:lnTo>
                  <a:lnTo>
                    <a:pt x="243" y="35"/>
                  </a:lnTo>
                  <a:lnTo>
                    <a:pt x="256" y="72"/>
                  </a:lnTo>
                  <a:lnTo>
                    <a:pt x="254" y="77"/>
                  </a:lnTo>
                  <a:lnTo>
                    <a:pt x="250" y="79"/>
                  </a:lnTo>
                  <a:lnTo>
                    <a:pt x="241" y="73"/>
                  </a:lnTo>
                  <a:lnTo>
                    <a:pt x="236" y="58"/>
                  </a:lnTo>
                  <a:lnTo>
                    <a:pt x="229" y="49"/>
                  </a:lnTo>
                  <a:lnTo>
                    <a:pt x="205" y="30"/>
                  </a:lnTo>
                  <a:lnTo>
                    <a:pt x="169" y="24"/>
                  </a:lnTo>
                  <a:lnTo>
                    <a:pt x="119" y="34"/>
                  </a:lnTo>
                  <a:lnTo>
                    <a:pt x="97" y="47"/>
                  </a:lnTo>
                  <a:lnTo>
                    <a:pt x="78" y="61"/>
                  </a:lnTo>
                  <a:lnTo>
                    <a:pt x="47" y="96"/>
                  </a:lnTo>
                  <a:lnTo>
                    <a:pt x="15" y="156"/>
                  </a:lnTo>
                  <a:lnTo>
                    <a:pt x="13" y="162"/>
                  </a:lnTo>
                  <a:lnTo>
                    <a:pt x="6" y="163"/>
                  </a:lnTo>
                  <a:lnTo>
                    <a:pt x="0" y="154"/>
                  </a:lnTo>
                  <a:close/>
                </a:path>
              </a:pathLst>
            </a:custGeom>
            <a:solidFill>
              <a:srgbClr val="13151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9363" name="Freeform 275"/>
            <p:cNvSpPr>
              <a:spLocks/>
            </p:cNvSpPr>
            <p:nvPr/>
          </p:nvSpPr>
          <p:spPr bwMode="auto">
            <a:xfrm>
              <a:off x="3834" y="1534"/>
              <a:ext cx="24" cy="21"/>
            </a:xfrm>
            <a:custGeom>
              <a:avLst/>
              <a:gdLst>
                <a:gd name="T0" fmla="*/ 0 w 145"/>
                <a:gd name="T1" fmla="*/ 0 h 130"/>
                <a:gd name="T2" fmla="*/ 0 w 145"/>
                <a:gd name="T3" fmla="*/ 0 h 130"/>
                <a:gd name="T4" fmla="*/ 0 w 145"/>
                <a:gd name="T5" fmla="*/ 0 h 130"/>
                <a:gd name="T6" fmla="*/ 0 w 145"/>
                <a:gd name="T7" fmla="*/ 0 h 130"/>
                <a:gd name="T8" fmla="*/ 0 w 145"/>
                <a:gd name="T9" fmla="*/ 0 h 130"/>
                <a:gd name="T10" fmla="*/ 0 w 145"/>
                <a:gd name="T11" fmla="*/ 0 h 130"/>
                <a:gd name="T12" fmla="*/ 0 w 145"/>
                <a:gd name="T13" fmla="*/ 0 h 130"/>
                <a:gd name="T14" fmla="*/ 0 w 145"/>
                <a:gd name="T15" fmla="*/ 0 h 130"/>
                <a:gd name="T16" fmla="*/ 0 w 145"/>
                <a:gd name="T17" fmla="*/ 0 h 130"/>
                <a:gd name="T18" fmla="*/ 0 w 145"/>
                <a:gd name="T19" fmla="*/ 0 h 130"/>
                <a:gd name="T20" fmla="*/ 0 w 145"/>
                <a:gd name="T21" fmla="*/ 0 h 130"/>
                <a:gd name="T22" fmla="*/ 0 w 145"/>
                <a:gd name="T23" fmla="*/ 0 h 130"/>
                <a:gd name="T24" fmla="*/ 0 w 145"/>
                <a:gd name="T25" fmla="*/ 0 h 130"/>
                <a:gd name="T26" fmla="*/ 0 w 145"/>
                <a:gd name="T27" fmla="*/ 0 h 130"/>
                <a:gd name="T28" fmla="*/ 0 w 145"/>
                <a:gd name="T29" fmla="*/ 0 h 130"/>
                <a:gd name="T30" fmla="*/ 0 w 145"/>
                <a:gd name="T31" fmla="*/ 0 h 130"/>
                <a:gd name="T32" fmla="*/ 0 w 145"/>
                <a:gd name="T33" fmla="*/ 0 h 130"/>
                <a:gd name="T34" fmla="*/ 0 w 145"/>
                <a:gd name="T35" fmla="*/ 0 h 13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45"/>
                <a:gd name="T55" fmla="*/ 0 h 130"/>
                <a:gd name="T56" fmla="*/ 145 w 145"/>
                <a:gd name="T57" fmla="*/ 130 h 130"/>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45" h="130">
                  <a:moveTo>
                    <a:pt x="0" y="121"/>
                  </a:moveTo>
                  <a:lnTo>
                    <a:pt x="11" y="76"/>
                  </a:lnTo>
                  <a:lnTo>
                    <a:pt x="20" y="56"/>
                  </a:lnTo>
                  <a:lnTo>
                    <a:pt x="32" y="38"/>
                  </a:lnTo>
                  <a:lnTo>
                    <a:pt x="44" y="28"/>
                  </a:lnTo>
                  <a:lnTo>
                    <a:pt x="56" y="20"/>
                  </a:lnTo>
                  <a:lnTo>
                    <a:pt x="81" y="10"/>
                  </a:lnTo>
                  <a:lnTo>
                    <a:pt x="136" y="0"/>
                  </a:lnTo>
                  <a:lnTo>
                    <a:pt x="145" y="7"/>
                  </a:lnTo>
                  <a:lnTo>
                    <a:pt x="144" y="12"/>
                  </a:lnTo>
                  <a:lnTo>
                    <a:pt x="140" y="16"/>
                  </a:lnTo>
                  <a:lnTo>
                    <a:pt x="93" y="28"/>
                  </a:lnTo>
                  <a:lnTo>
                    <a:pt x="73" y="39"/>
                  </a:lnTo>
                  <a:lnTo>
                    <a:pt x="53" y="55"/>
                  </a:lnTo>
                  <a:lnTo>
                    <a:pt x="15" y="123"/>
                  </a:lnTo>
                  <a:lnTo>
                    <a:pt x="11" y="129"/>
                  </a:lnTo>
                  <a:lnTo>
                    <a:pt x="7" y="130"/>
                  </a:lnTo>
                  <a:lnTo>
                    <a:pt x="0" y="121"/>
                  </a:lnTo>
                  <a:close/>
                </a:path>
              </a:pathLst>
            </a:custGeom>
            <a:solidFill>
              <a:srgbClr val="13151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9364" name="Freeform 276"/>
            <p:cNvSpPr>
              <a:spLocks/>
            </p:cNvSpPr>
            <p:nvPr/>
          </p:nvSpPr>
          <p:spPr bwMode="auto">
            <a:xfrm>
              <a:off x="3858" y="1536"/>
              <a:ext cx="12" cy="11"/>
            </a:xfrm>
            <a:custGeom>
              <a:avLst/>
              <a:gdLst>
                <a:gd name="T0" fmla="*/ 0 w 72"/>
                <a:gd name="T1" fmla="*/ 0 h 61"/>
                <a:gd name="T2" fmla="*/ 0 w 72"/>
                <a:gd name="T3" fmla="*/ 0 h 61"/>
                <a:gd name="T4" fmla="*/ 0 w 72"/>
                <a:gd name="T5" fmla="*/ 0 h 61"/>
                <a:gd name="T6" fmla="*/ 0 w 72"/>
                <a:gd name="T7" fmla="*/ 0 h 61"/>
                <a:gd name="T8" fmla="*/ 0 w 72"/>
                <a:gd name="T9" fmla="*/ 0 h 61"/>
                <a:gd name="T10" fmla="*/ 0 w 72"/>
                <a:gd name="T11" fmla="*/ 0 h 61"/>
                <a:gd name="T12" fmla="*/ 0 w 72"/>
                <a:gd name="T13" fmla="*/ 0 h 61"/>
                <a:gd name="T14" fmla="*/ 0 w 72"/>
                <a:gd name="T15" fmla="*/ 0 h 61"/>
                <a:gd name="T16" fmla="*/ 0 w 72"/>
                <a:gd name="T17" fmla="*/ 0 h 61"/>
                <a:gd name="T18" fmla="*/ 0 w 72"/>
                <a:gd name="T19" fmla="*/ 0 h 61"/>
                <a:gd name="T20" fmla="*/ 0 w 72"/>
                <a:gd name="T21" fmla="*/ 0 h 61"/>
                <a:gd name="T22" fmla="*/ 0 w 72"/>
                <a:gd name="T23" fmla="*/ 0 h 61"/>
                <a:gd name="T24" fmla="*/ 0 w 72"/>
                <a:gd name="T25" fmla="*/ 0 h 61"/>
                <a:gd name="T26" fmla="*/ 0 w 72"/>
                <a:gd name="T27" fmla="*/ 0 h 61"/>
                <a:gd name="T28" fmla="*/ 0 w 72"/>
                <a:gd name="T29" fmla="*/ 0 h 6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2"/>
                <a:gd name="T46" fmla="*/ 0 h 61"/>
                <a:gd name="T47" fmla="*/ 72 w 72"/>
                <a:gd name="T48" fmla="*/ 61 h 6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2" h="61">
                  <a:moveTo>
                    <a:pt x="14" y="3"/>
                  </a:moveTo>
                  <a:lnTo>
                    <a:pt x="20" y="16"/>
                  </a:lnTo>
                  <a:lnTo>
                    <a:pt x="29" y="26"/>
                  </a:lnTo>
                  <a:lnTo>
                    <a:pt x="39" y="33"/>
                  </a:lnTo>
                  <a:lnTo>
                    <a:pt x="50" y="32"/>
                  </a:lnTo>
                  <a:lnTo>
                    <a:pt x="62" y="30"/>
                  </a:lnTo>
                  <a:lnTo>
                    <a:pt x="71" y="38"/>
                  </a:lnTo>
                  <a:lnTo>
                    <a:pt x="72" y="49"/>
                  </a:lnTo>
                  <a:lnTo>
                    <a:pt x="63" y="59"/>
                  </a:lnTo>
                  <a:lnTo>
                    <a:pt x="43" y="61"/>
                  </a:lnTo>
                  <a:lnTo>
                    <a:pt x="26" y="50"/>
                  </a:lnTo>
                  <a:lnTo>
                    <a:pt x="11" y="32"/>
                  </a:lnTo>
                  <a:lnTo>
                    <a:pt x="0" y="8"/>
                  </a:lnTo>
                  <a:lnTo>
                    <a:pt x="4" y="0"/>
                  </a:lnTo>
                  <a:lnTo>
                    <a:pt x="14" y="3"/>
                  </a:lnTo>
                  <a:close/>
                </a:path>
              </a:pathLst>
            </a:custGeom>
            <a:solidFill>
              <a:srgbClr val="13151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9365" name="Freeform 277"/>
            <p:cNvSpPr>
              <a:spLocks/>
            </p:cNvSpPr>
            <p:nvPr/>
          </p:nvSpPr>
          <p:spPr bwMode="auto">
            <a:xfrm>
              <a:off x="3798" y="1507"/>
              <a:ext cx="15" cy="10"/>
            </a:xfrm>
            <a:custGeom>
              <a:avLst/>
              <a:gdLst>
                <a:gd name="T0" fmla="*/ 0 w 90"/>
                <a:gd name="T1" fmla="*/ 0 h 57"/>
                <a:gd name="T2" fmla="*/ 0 w 90"/>
                <a:gd name="T3" fmla="*/ 0 h 57"/>
                <a:gd name="T4" fmla="*/ 0 w 90"/>
                <a:gd name="T5" fmla="*/ 0 h 57"/>
                <a:gd name="T6" fmla="*/ 0 w 90"/>
                <a:gd name="T7" fmla="*/ 0 h 57"/>
                <a:gd name="T8" fmla="*/ 0 w 90"/>
                <a:gd name="T9" fmla="*/ 0 h 57"/>
                <a:gd name="T10" fmla="*/ 0 w 90"/>
                <a:gd name="T11" fmla="*/ 0 h 57"/>
                <a:gd name="T12" fmla="*/ 0 w 90"/>
                <a:gd name="T13" fmla="*/ 0 h 57"/>
                <a:gd name="T14" fmla="*/ 0 w 90"/>
                <a:gd name="T15" fmla="*/ 0 h 57"/>
                <a:gd name="T16" fmla="*/ 0 w 90"/>
                <a:gd name="T17" fmla="*/ 0 h 57"/>
                <a:gd name="T18" fmla="*/ 0 w 90"/>
                <a:gd name="T19" fmla="*/ 0 h 57"/>
                <a:gd name="T20" fmla="*/ 0 w 90"/>
                <a:gd name="T21" fmla="*/ 0 h 5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90"/>
                <a:gd name="T34" fmla="*/ 0 h 57"/>
                <a:gd name="T35" fmla="*/ 90 w 90"/>
                <a:gd name="T36" fmla="*/ 57 h 57"/>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90" h="57">
                  <a:moveTo>
                    <a:pt x="73" y="57"/>
                  </a:moveTo>
                  <a:lnTo>
                    <a:pt x="54" y="48"/>
                  </a:lnTo>
                  <a:lnTo>
                    <a:pt x="36" y="37"/>
                  </a:lnTo>
                  <a:lnTo>
                    <a:pt x="0" y="10"/>
                  </a:lnTo>
                  <a:lnTo>
                    <a:pt x="0" y="0"/>
                  </a:lnTo>
                  <a:lnTo>
                    <a:pt x="10" y="0"/>
                  </a:lnTo>
                  <a:lnTo>
                    <a:pt x="30" y="15"/>
                  </a:lnTo>
                  <a:lnTo>
                    <a:pt x="51" y="27"/>
                  </a:lnTo>
                  <a:lnTo>
                    <a:pt x="70" y="37"/>
                  </a:lnTo>
                  <a:lnTo>
                    <a:pt x="90" y="47"/>
                  </a:lnTo>
                  <a:lnTo>
                    <a:pt x="73" y="57"/>
                  </a:lnTo>
                  <a:close/>
                </a:path>
              </a:pathLst>
            </a:custGeom>
            <a:solidFill>
              <a:srgbClr val="13151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9366" name="Freeform 278"/>
            <p:cNvSpPr>
              <a:spLocks/>
            </p:cNvSpPr>
            <p:nvPr/>
          </p:nvSpPr>
          <p:spPr bwMode="auto">
            <a:xfrm>
              <a:off x="3841" y="1539"/>
              <a:ext cx="28" cy="17"/>
            </a:xfrm>
            <a:custGeom>
              <a:avLst/>
              <a:gdLst>
                <a:gd name="T0" fmla="*/ 0 w 167"/>
                <a:gd name="T1" fmla="*/ 0 h 97"/>
                <a:gd name="T2" fmla="*/ 0 w 167"/>
                <a:gd name="T3" fmla="*/ 0 h 97"/>
                <a:gd name="T4" fmla="*/ 0 w 167"/>
                <a:gd name="T5" fmla="*/ 0 h 97"/>
                <a:gd name="T6" fmla="*/ 0 w 167"/>
                <a:gd name="T7" fmla="*/ 0 h 97"/>
                <a:gd name="T8" fmla="*/ 0 w 167"/>
                <a:gd name="T9" fmla="*/ 0 h 97"/>
                <a:gd name="T10" fmla="*/ 0 w 167"/>
                <a:gd name="T11" fmla="*/ 0 h 97"/>
                <a:gd name="T12" fmla="*/ 0 w 167"/>
                <a:gd name="T13" fmla="*/ 0 h 97"/>
                <a:gd name="T14" fmla="*/ 0 w 167"/>
                <a:gd name="T15" fmla="*/ 0 h 97"/>
                <a:gd name="T16" fmla="*/ 0 w 167"/>
                <a:gd name="T17" fmla="*/ 0 h 97"/>
                <a:gd name="T18" fmla="*/ 0 w 167"/>
                <a:gd name="T19" fmla="*/ 0 h 97"/>
                <a:gd name="T20" fmla="*/ 0 w 167"/>
                <a:gd name="T21" fmla="*/ 0 h 97"/>
                <a:gd name="T22" fmla="*/ 0 w 167"/>
                <a:gd name="T23" fmla="*/ 0 h 97"/>
                <a:gd name="T24" fmla="*/ 0 w 167"/>
                <a:gd name="T25" fmla="*/ 0 h 97"/>
                <a:gd name="T26" fmla="*/ 0 w 167"/>
                <a:gd name="T27" fmla="*/ 0 h 97"/>
                <a:gd name="T28" fmla="*/ 0 w 167"/>
                <a:gd name="T29" fmla="*/ 0 h 97"/>
                <a:gd name="T30" fmla="*/ 0 w 167"/>
                <a:gd name="T31" fmla="*/ 0 h 97"/>
                <a:gd name="T32" fmla="*/ 0 w 167"/>
                <a:gd name="T33" fmla="*/ 0 h 97"/>
                <a:gd name="T34" fmla="*/ 0 w 167"/>
                <a:gd name="T35" fmla="*/ 0 h 97"/>
                <a:gd name="T36" fmla="*/ 0 w 167"/>
                <a:gd name="T37" fmla="*/ 0 h 97"/>
                <a:gd name="T38" fmla="*/ 0 w 167"/>
                <a:gd name="T39" fmla="*/ 0 h 97"/>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67"/>
                <a:gd name="T61" fmla="*/ 0 h 97"/>
                <a:gd name="T62" fmla="*/ 167 w 167"/>
                <a:gd name="T63" fmla="*/ 97 h 97"/>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67" h="97">
                  <a:moveTo>
                    <a:pt x="29" y="0"/>
                  </a:moveTo>
                  <a:lnTo>
                    <a:pt x="52" y="13"/>
                  </a:lnTo>
                  <a:lnTo>
                    <a:pt x="70" y="24"/>
                  </a:lnTo>
                  <a:lnTo>
                    <a:pt x="84" y="34"/>
                  </a:lnTo>
                  <a:lnTo>
                    <a:pt x="98" y="44"/>
                  </a:lnTo>
                  <a:lnTo>
                    <a:pt x="115" y="55"/>
                  </a:lnTo>
                  <a:lnTo>
                    <a:pt x="138" y="71"/>
                  </a:lnTo>
                  <a:lnTo>
                    <a:pt x="149" y="77"/>
                  </a:lnTo>
                  <a:lnTo>
                    <a:pt x="163" y="83"/>
                  </a:lnTo>
                  <a:lnTo>
                    <a:pt x="167" y="92"/>
                  </a:lnTo>
                  <a:lnTo>
                    <a:pt x="165" y="96"/>
                  </a:lnTo>
                  <a:lnTo>
                    <a:pt x="158" y="97"/>
                  </a:lnTo>
                  <a:lnTo>
                    <a:pt x="100" y="78"/>
                  </a:lnTo>
                  <a:lnTo>
                    <a:pt x="84" y="67"/>
                  </a:lnTo>
                  <a:lnTo>
                    <a:pt x="70" y="57"/>
                  </a:lnTo>
                  <a:lnTo>
                    <a:pt x="55" y="48"/>
                  </a:lnTo>
                  <a:lnTo>
                    <a:pt x="39" y="38"/>
                  </a:lnTo>
                  <a:lnTo>
                    <a:pt x="19" y="26"/>
                  </a:lnTo>
                  <a:lnTo>
                    <a:pt x="0" y="15"/>
                  </a:lnTo>
                  <a:lnTo>
                    <a:pt x="29" y="0"/>
                  </a:lnTo>
                  <a:close/>
                </a:path>
              </a:pathLst>
            </a:custGeom>
            <a:solidFill>
              <a:srgbClr val="13151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9367" name="Freeform 279"/>
            <p:cNvSpPr>
              <a:spLocks/>
            </p:cNvSpPr>
            <p:nvPr/>
          </p:nvSpPr>
          <p:spPr bwMode="auto">
            <a:xfrm>
              <a:off x="3836" y="1546"/>
              <a:ext cx="14" cy="10"/>
            </a:xfrm>
            <a:custGeom>
              <a:avLst/>
              <a:gdLst>
                <a:gd name="T0" fmla="*/ 0 w 84"/>
                <a:gd name="T1" fmla="*/ 0 h 55"/>
                <a:gd name="T2" fmla="*/ 0 w 84"/>
                <a:gd name="T3" fmla="*/ 0 h 55"/>
                <a:gd name="T4" fmla="*/ 0 w 84"/>
                <a:gd name="T5" fmla="*/ 0 h 55"/>
                <a:gd name="T6" fmla="*/ 0 w 84"/>
                <a:gd name="T7" fmla="*/ 0 h 55"/>
                <a:gd name="T8" fmla="*/ 0 w 84"/>
                <a:gd name="T9" fmla="*/ 0 h 55"/>
                <a:gd name="T10" fmla="*/ 0 w 84"/>
                <a:gd name="T11" fmla="*/ 0 h 55"/>
                <a:gd name="T12" fmla="*/ 0 w 84"/>
                <a:gd name="T13" fmla="*/ 0 h 55"/>
                <a:gd name="T14" fmla="*/ 0 w 84"/>
                <a:gd name="T15" fmla="*/ 0 h 55"/>
                <a:gd name="T16" fmla="*/ 0 w 84"/>
                <a:gd name="T17" fmla="*/ 0 h 55"/>
                <a:gd name="T18" fmla="*/ 0 w 84"/>
                <a:gd name="T19" fmla="*/ 0 h 55"/>
                <a:gd name="T20" fmla="*/ 0 w 84"/>
                <a:gd name="T21" fmla="*/ 0 h 55"/>
                <a:gd name="T22" fmla="*/ 0 w 84"/>
                <a:gd name="T23" fmla="*/ 0 h 55"/>
                <a:gd name="T24" fmla="*/ 0 w 84"/>
                <a:gd name="T25" fmla="*/ 0 h 5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84"/>
                <a:gd name="T40" fmla="*/ 0 h 55"/>
                <a:gd name="T41" fmla="*/ 84 w 84"/>
                <a:gd name="T42" fmla="*/ 55 h 5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84" h="55">
                  <a:moveTo>
                    <a:pt x="10" y="0"/>
                  </a:moveTo>
                  <a:lnTo>
                    <a:pt x="26" y="11"/>
                  </a:lnTo>
                  <a:lnTo>
                    <a:pt x="43" y="21"/>
                  </a:lnTo>
                  <a:lnTo>
                    <a:pt x="60" y="32"/>
                  </a:lnTo>
                  <a:lnTo>
                    <a:pt x="80" y="41"/>
                  </a:lnTo>
                  <a:lnTo>
                    <a:pt x="84" y="51"/>
                  </a:lnTo>
                  <a:lnTo>
                    <a:pt x="80" y="55"/>
                  </a:lnTo>
                  <a:lnTo>
                    <a:pt x="74" y="54"/>
                  </a:lnTo>
                  <a:lnTo>
                    <a:pt x="54" y="45"/>
                  </a:lnTo>
                  <a:lnTo>
                    <a:pt x="35" y="36"/>
                  </a:lnTo>
                  <a:lnTo>
                    <a:pt x="16" y="28"/>
                  </a:lnTo>
                  <a:lnTo>
                    <a:pt x="0" y="19"/>
                  </a:lnTo>
                  <a:lnTo>
                    <a:pt x="10" y="0"/>
                  </a:lnTo>
                  <a:close/>
                </a:path>
              </a:pathLst>
            </a:custGeom>
            <a:solidFill>
              <a:srgbClr val="13151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9368" name="Freeform 280"/>
            <p:cNvSpPr>
              <a:spLocks/>
            </p:cNvSpPr>
            <p:nvPr/>
          </p:nvSpPr>
          <p:spPr bwMode="auto">
            <a:xfrm>
              <a:off x="3748" y="1529"/>
              <a:ext cx="46" cy="10"/>
            </a:xfrm>
            <a:custGeom>
              <a:avLst/>
              <a:gdLst>
                <a:gd name="T0" fmla="*/ 0 w 279"/>
                <a:gd name="T1" fmla="*/ 0 h 65"/>
                <a:gd name="T2" fmla="*/ 0 w 279"/>
                <a:gd name="T3" fmla="*/ 0 h 65"/>
                <a:gd name="T4" fmla="*/ 0 w 279"/>
                <a:gd name="T5" fmla="*/ 0 h 65"/>
                <a:gd name="T6" fmla="*/ 0 w 279"/>
                <a:gd name="T7" fmla="*/ 0 h 65"/>
                <a:gd name="T8" fmla="*/ 0 w 279"/>
                <a:gd name="T9" fmla="*/ 0 h 65"/>
                <a:gd name="T10" fmla="*/ 0 w 279"/>
                <a:gd name="T11" fmla="*/ 0 h 65"/>
                <a:gd name="T12" fmla="*/ 0 w 279"/>
                <a:gd name="T13" fmla="*/ 0 h 65"/>
                <a:gd name="T14" fmla="*/ 0 w 279"/>
                <a:gd name="T15" fmla="*/ 0 h 65"/>
                <a:gd name="T16" fmla="*/ 0 w 279"/>
                <a:gd name="T17" fmla="*/ 0 h 65"/>
                <a:gd name="T18" fmla="*/ 0 w 279"/>
                <a:gd name="T19" fmla="*/ 0 h 65"/>
                <a:gd name="T20" fmla="*/ 0 w 279"/>
                <a:gd name="T21" fmla="*/ 0 h 65"/>
                <a:gd name="T22" fmla="*/ 0 w 279"/>
                <a:gd name="T23" fmla="*/ 0 h 65"/>
                <a:gd name="T24" fmla="*/ 0 w 279"/>
                <a:gd name="T25" fmla="*/ 0 h 65"/>
                <a:gd name="T26" fmla="*/ 0 w 279"/>
                <a:gd name="T27" fmla="*/ 0 h 65"/>
                <a:gd name="T28" fmla="*/ 0 w 279"/>
                <a:gd name="T29" fmla="*/ 0 h 65"/>
                <a:gd name="T30" fmla="*/ 0 w 279"/>
                <a:gd name="T31" fmla="*/ 0 h 65"/>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79"/>
                <a:gd name="T49" fmla="*/ 0 h 65"/>
                <a:gd name="T50" fmla="*/ 279 w 279"/>
                <a:gd name="T51" fmla="*/ 65 h 65"/>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79" h="65">
                  <a:moveTo>
                    <a:pt x="7" y="40"/>
                  </a:moveTo>
                  <a:lnTo>
                    <a:pt x="21" y="31"/>
                  </a:lnTo>
                  <a:lnTo>
                    <a:pt x="34" y="25"/>
                  </a:lnTo>
                  <a:lnTo>
                    <a:pt x="62" y="14"/>
                  </a:lnTo>
                  <a:lnTo>
                    <a:pt x="117" y="4"/>
                  </a:lnTo>
                  <a:lnTo>
                    <a:pt x="167" y="0"/>
                  </a:lnTo>
                  <a:lnTo>
                    <a:pt x="271" y="0"/>
                  </a:lnTo>
                  <a:lnTo>
                    <a:pt x="279" y="7"/>
                  </a:lnTo>
                  <a:lnTo>
                    <a:pt x="272" y="15"/>
                  </a:lnTo>
                  <a:lnTo>
                    <a:pt x="170" y="21"/>
                  </a:lnTo>
                  <a:lnTo>
                    <a:pt x="70" y="41"/>
                  </a:lnTo>
                  <a:lnTo>
                    <a:pt x="22" y="64"/>
                  </a:lnTo>
                  <a:lnTo>
                    <a:pt x="11" y="65"/>
                  </a:lnTo>
                  <a:lnTo>
                    <a:pt x="2" y="59"/>
                  </a:lnTo>
                  <a:lnTo>
                    <a:pt x="0" y="49"/>
                  </a:lnTo>
                  <a:lnTo>
                    <a:pt x="7" y="40"/>
                  </a:lnTo>
                  <a:close/>
                </a:path>
              </a:pathLst>
            </a:custGeom>
            <a:solidFill>
              <a:srgbClr val="13151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9369" name="Freeform 281"/>
            <p:cNvSpPr>
              <a:spLocks/>
            </p:cNvSpPr>
            <p:nvPr/>
          </p:nvSpPr>
          <p:spPr bwMode="auto">
            <a:xfrm>
              <a:off x="3764" y="1538"/>
              <a:ext cx="27" cy="10"/>
            </a:xfrm>
            <a:custGeom>
              <a:avLst/>
              <a:gdLst>
                <a:gd name="T0" fmla="*/ 0 w 158"/>
                <a:gd name="T1" fmla="*/ 0 h 61"/>
                <a:gd name="T2" fmla="*/ 0 w 158"/>
                <a:gd name="T3" fmla="*/ 0 h 61"/>
                <a:gd name="T4" fmla="*/ 0 w 158"/>
                <a:gd name="T5" fmla="*/ 0 h 61"/>
                <a:gd name="T6" fmla="*/ 0 w 158"/>
                <a:gd name="T7" fmla="*/ 0 h 61"/>
                <a:gd name="T8" fmla="*/ 0 w 158"/>
                <a:gd name="T9" fmla="*/ 0 h 61"/>
                <a:gd name="T10" fmla="*/ 0 w 158"/>
                <a:gd name="T11" fmla="*/ 0 h 61"/>
                <a:gd name="T12" fmla="*/ 0 w 158"/>
                <a:gd name="T13" fmla="*/ 0 h 61"/>
                <a:gd name="T14" fmla="*/ 0 w 158"/>
                <a:gd name="T15" fmla="*/ 0 h 61"/>
                <a:gd name="T16" fmla="*/ 0 w 158"/>
                <a:gd name="T17" fmla="*/ 0 h 61"/>
                <a:gd name="T18" fmla="*/ 0 w 158"/>
                <a:gd name="T19" fmla="*/ 0 h 61"/>
                <a:gd name="T20" fmla="*/ 0 w 158"/>
                <a:gd name="T21" fmla="*/ 0 h 61"/>
                <a:gd name="T22" fmla="*/ 0 w 158"/>
                <a:gd name="T23" fmla="*/ 0 h 61"/>
                <a:gd name="T24" fmla="*/ 0 w 158"/>
                <a:gd name="T25" fmla="*/ 0 h 61"/>
                <a:gd name="T26" fmla="*/ 0 w 158"/>
                <a:gd name="T27" fmla="*/ 0 h 61"/>
                <a:gd name="T28" fmla="*/ 0 w 158"/>
                <a:gd name="T29" fmla="*/ 0 h 6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58"/>
                <a:gd name="T46" fmla="*/ 0 h 61"/>
                <a:gd name="T47" fmla="*/ 158 w 158"/>
                <a:gd name="T48" fmla="*/ 61 h 6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58" h="61">
                  <a:moveTo>
                    <a:pt x="0" y="41"/>
                  </a:moveTo>
                  <a:lnTo>
                    <a:pt x="8" y="31"/>
                  </a:lnTo>
                  <a:lnTo>
                    <a:pt x="65" y="7"/>
                  </a:lnTo>
                  <a:lnTo>
                    <a:pt x="108" y="0"/>
                  </a:lnTo>
                  <a:lnTo>
                    <a:pt x="151" y="0"/>
                  </a:lnTo>
                  <a:lnTo>
                    <a:pt x="158" y="7"/>
                  </a:lnTo>
                  <a:lnTo>
                    <a:pt x="156" y="12"/>
                  </a:lnTo>
                  <a:lnTo>
                    <a:pt x="152" y="15"/>
                  </a:lnTo>
                  <a:lnTo>
                    <a:pt x="112" y="21"/>
                  </a:lnTo>
                  <a:lnTo>
                    <a:pt x="75" y="32"/>
                  </a:lnTo>
                  <a:lnTo>
                    <a:pt x="24" y="53"/>
                  </a:lnTo>
                  <a:lnTo>
                    <a:pt x="19" y="56"/>
                  </a:lnTo>
                  <a:lnTo>
                    <a:pt x="9" y="61"/>
                  </a:lnTo>
                  <a:lnTo>
                    <a:pt x="2" y="58"/>
                  </a:lnTo>
                  <a:lnTo>
                    <a:pt x="0" y="41"/>
                  </a:lnTo>
                  <a:close/>
                </a:path>
              </a:pathLst>
            </a:custGeom>
            <a:solidFill>
              <a:srgbClr val="13151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9370" name="Freeform 282"/>
            <p:cNvSpPr>
              <a:spLocks/>
            </p:cNvSpPr>
            <p:nvPr/>
          </p:nvSpPr>
          <p:spPr bwMode="auto">
            <a:xfrm>
              <a:off x="3776" y="1548"/>
              <a:ext cx="24" cy="9"/>
            </a:xfrm>
            <a:custGeom>
              <a:avLst/>
              <a:gdLst>
                <a:gd name="T0" fmla="*/ 0 w 141"/>
                <a:gd name="T1" fmla="*/ 0 h 54"/>
                <a:gd name="T2" fmla="*/ 0 w 141"/>
                <a:gd name="T3" fmla="*/ 0 h 54"/>
                <a:gd name="T4" fmla="*/ 0 w 141"/>
                <a:gd name="T5" fmla="*/ 0 h 54"/>
                <a:gd name="T6" fmla="*/ 0 w 141"/>
                <a:gd name="T7" fmla="*/ 0 h 54"/>
                <a:gd name="T8" fmla="*/ 0 w 141"/>
                <a:gd name="T9" fmla="*/ 0 h 54"/>
                <a:gd name="T10" fmla="*/ 0 w 141"/>
                <a:gd name="T11" fmla="*/ 0 h 54"/>
                <a:gd name="T12" fmla="*/ 0 w 141"/>
                <a:gd name="T13" fmla="*/ 0 h 54"/>
                <a:gd name="T14" fmla="*/ 0 w 141"/>
                <a:gd name="T15" fmla="*/ 0 h 54"/>
                <a:gd name="T16" fmla="*/ 0 w 141"/>
                <a:gd name="T17" fmla="*/ 0 h 54"/>
                <a:gd name="T18" fmla="*/ 0 w 141"/>
                <a:gd name="T19" fmla="*/ 0 h 54"/>
                <a:gd name="T20" fmla="*/ 0 w 141"/>
                <a:gd name="T21" fmla="*/ 0 h 54"/>
                <a:gd name="T22" fmla="*/ 0 w 141"/>
                <a:gd name="T23" fmla="*/ 0 h 5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41"/>
                <a:gd name="T37" fmla="*/ 0 h 54"/>
                <a:gd name="T38" fmla="*/ 141 w 141"/>
                <a:gd name="T39" fmla="*/ 54 h 5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41" h="54">
                  <a:moveTo>
                    <a:pt x="6" y="33"/>
                  </a:moveTo>
                  <a:lnTo>
                    <a:pt x="23" y="24"/>
                  </a:lnTo>
                  <a:lnTo>
                    <a:pt x="38" y="18"/>
                  </a:lnTo>
                  <a:lnTo>
                    <a:pt x="68" y="11"/>
                  </a:lnTo>
                  <a:lnTo>
                    <a:pt x="133" y="0"/>
                  </a:lnTo>
                  <a:lnTo>
                    <a:pt x="141" y="5"/>
                  </a:lnTo>
                  <a:lnTo>
                    <a:pt x="137" y="14"/>
                  </a:lnTo>
                  <a:lnTo>
                    <a:pt x="19" y="53"/>
                  </a:lnTo>
                  <a:lnTo>
                    <a:pt x="9" y="54"/>
                  </a:lnTo>
                  <a:lnTo>
                    <a:pt x="2" y="48"/>
                  </a:lnTo>
                  <a:lnTo>
                    <a:pt x="0" y="41"/>
                  </a:lnTo>
                  <a:lnTo>
                    <a:pt x="6" y="33"/>
                  </a:lnTo>
                  <a:close/>
                </a:path>
              </a:pathLst>
            </a:custGeom>
            <a:solidFill>
              <a:srgbClr val="13151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9371" name="Freeform 283"/>
            <p:cNvSpPr>
              <a:spLocks/>
            </p:cNvSpPr>
            <p:nvPr/>
          </p:nvSpPr>
          <p:spPr bwMode="auto">
            <a:xfrm>
              <a:off x="3785" y="1555"/>
              <a:ext cx="30" cy="12"/>
            </a:xfrm>
            <a:custGeom>
              <a:avLst/>
              <a:gdLst>
                <a:gd name="T0" fmla="*/ 0 w 175"/>
                <a:gd name="T1" fmla="*/ 0 h 70"/>
                <a:gd name="T2" fmla="*/ 0 w 175"/>
                <a:gd name="T3" fmla="*/ 0 h 70"/>
                <a:gd name="T4" fmla="*/ 0 w 175"/>
                <a:gd name="T5" fmla="*/ 0 h 70"/>
                <a:gd name="T6" fmla="*/ 0 w 175"/>
                <a:gd name="T7" fmla="*/ 0 h 70"/>
                <a:gd name="T8" fmla="*/ 0 w 175"/>
                <a:gd name="T9" fmla="*/ 0 h 70"/>
                <a:gd name="T10" fmla="*/ 0 w 175"/>
                <a:gd name="T11" fmla="*/ 0 h 70"/>
                <a:gd name="T12" fmla="*/ 0 w 175"/>
                <a:gd name="T13" fmla="*/ 0 h 70"/>
                <a:gd name="T14" fmla="*/ 0 w 175"/>
                <a:gd name="T15" fmla="*/ 0 h 70"/>
                <a:gd name="T16" fmla="*/ 0 w 175"/>
                <a:gd name="T17" fmla="*/ 0 h 70"/>
                <a:gd name="T18" fmla="*/ 0 w 175"/>
                <a:gd name="T19" fmla="*/ 0 h 70"/>
                <a:gd name="T20" fmla="*/ 0 w 175"/>
                <a:gd name="T21" fmla="*/ 0 h 70"/>
                <a:gd name="T22" fmla="*/ 0 w 175"/>
                <a:gd name="T23" fmla="*/ 0 h 70"/>
                <a:gd name="T24" fmla="*/ 0 w 175"/>
                <a:gd name="T25" fmla="*/ 0 h 70"/>
                <a:gd name="T26" fmla="*/ 0 w 175"/>
                <a:gd name="T27" fmla="*/ 0 h 7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75"/>
                <a:gd name="T43" fmla="*/ 0 h 70"/>
                <a:gd name="T44" fmla="*/ 175 w 175"/>
                <a:gd name="T45" fmla="*/ 70 h 7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75" h="70">
                  <a:moveTo>
                    <a:pt x="3" y="57"/>
                  </a:moveTo>
                  <a:lnTo>
                    <a:pt x="24" y="42"/>
                  </a:lnTo>
                  <a:lnTo>
                    <a:pt x="34" y="34"/>
                  </a:lnTo>
                  <a:lnTo>
                    <a:pt x="46" y="26"/>
                  </a:lnTo>
                  <a:lnTo>
                    <a:pt x="77" y="16"/>
                  </a:lnTo>
                  <a:lnTo>
                    <a:pt x="108" y="6"/>
                  </a:lnTo>
                  <a:lnTo>
                    <a:pt x="167" y="0"/>
                  </a:lnTo>
                  <a:lnTo>
                    <a:pt x="175" y="5"/>
                  </a:lnTo>
                  <a:lnTo>
                    <a:pt x="170" y="13"/>
                  </a:lnTo>
                  <a:lnTo>
                    <a:pt x="115" y="32"/>
                  </a:lnTo>
                  <a:lnTo>
                    <a:pt x="56" y="49"/>
                  </a:lnTo>
                  <a:lnTo>
                    <a:pt x="11" y="70"/>
                  </a:lnTo>
                  <a:lnTo>
                    <a:pt x="0" y="68"/>
                  </a:lnTo>
                  <a:lnTo>
                    <a:pt x="3" y="57"/>
                  </a:lnTo>
                  <a:close/>
                </a:path>
              </a:pathLst>
            </a:custGeom>
            <a:solidFill>
              <a:srgbClr val="13151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9372" name="Freeform 284"/>
            <p:cNvSpPr>
              <a:spLocks/>
            </p:cNvSpPr>
            <p:nvPr/>
          </p:nvSpPr>
          <p:spPr bwMode="auto">
            <a:xfrm>
              <a:off x="3838" y="1516"/>
              <a:ext cx="21" cy="4"/>
            </a:xfrm>
            <a:custGeom>
              <a:avLst/>
              <a:gdLst>
                <a:gd name="T0" fmla="*/ 0 w 125"/>
                <a:gd name="T1" fmla="*/ 0 h 26"/>
                <a:gd name="T2" fmla="*/ 0 w 125"/>
                <a:gd name="T3" fmla="*/ 0 h 26"/>
                <a:gd name="T4" fmla="*/ 0 w 125"/>
                <a:gd name="T5" fmla="*/ 0 h 26"/>
                <a:gd name="T6" fmla="*/ 0 w 125"/>
                <a:gd name="T7" fmla="*/ 0 h 26"/>
                <a:gd name="T8" fmla="*/ 0 w 125"/>
                <a:gd name="T9" fmla="*/ 0 h 26"/>
                <a:gd name="T10" fmla="*/ 0 w 125"/>
                <a:gd name="T11" fmla="*/ 0 h 26"/>
                <a:gd name="T12" fmla="*/ 0 w 125"/>
                <a:gd name="T13" fmla="*/ 0 h 26"/>
                <a:gd name="T14" fmla="*/ 0 w 125"/>
                <a:gd name="T15" fmla="*/ 0 h 26"/>
                <a:gd name="T16" fmla="*/ 0 60000 65536"/>
                <a:gd name="T17" fmla="*/ 0 60000 65536"/>
                <a:gd name="T18" fmla="*/ 0 60000 65536"/>
                <a:gd name="T19" fmla="*/ 0 60000 65536"/>
                <a:gd name="T20" fmla="*/ 0 60000 65536"/>
                <a:gd name="T21" fmla="*/ 0 60000 65536"/>
                <a:gd name="T22" fmla="*/ 0 60000 65536"/>
                <a:gd name="T23" fmla="*/ 0 60000 65536"/>
                <a:gd name="T24" fmla="*/ 0 w 125"/>
                <a:gd name="T25" fmla="*/ 0 h 26"/>
                <a:gd name="T26" fmla="*/ 125 w 125"/>
                <a:gd name="T27" fmla="*/ 26 h 2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25" h="26">
                  <a:moveTo>
                    <a:pt x="7" y="4"/>
                  </a:moveTo>
                  <a:lnTo>
                    <a:pt x="117" y="0"/>
                  </a:lnTo>
                  <a:lnTo>
                    <a:pt x="125" y="7"/>
                  </a:lnTo>
                  <a:lnTo>
                    <a:pt x="118" y="15"/>
                  </a:lnTo>
                  <a:lnTo>
                    <a:pt x="12" y="26"/>
                  </a:lnTo>
                  <a:lnTo>
                    <a:pt x="0" y="15"/>
                  </a:lnTo>
                  <a:lnTo>
                    <a:pt x="1" y="7"/>
                  </a:lnTo>
                  <a:lnTo>
                    <a:pt x="7" y="4"/>
                  </a:lnTo>
                  <a:close/>
                </a:path>
              </a:pathLst>
            </a:custGeom>
            <a:solidFill>
              <a:srgbClr val="13151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9373" name="Freeform 285"/>
            <p:cNvSpPr>
              <a:spLocks/>
            </p:cNvSpPr>
            <p:nvPr/>
          </p:nvSpPr>
          <p:spPr bwMode="auto">
            <a:xfrm>
              <a:off x="3857" y="1527"/>
              <a:ext cx="19" cy="4"/>
            </a:xfrm>
            <a:custGeom>
              <a:avLst/>
              <a:gdLst>
                <a:gd name="T0" fmla="*/ 0 w 116"/>
                <a:gd name="T1" fmla="*/ 0 h 25"/>
                <a:gd name="T2" fmla="*/ 0 w 116"/>
                <a:gd name="T3" fmla="*/ 0 h 25"/>
                <a:gd name="T4" fmla="*/ 0 w 116"/>
                <a:gd name="T5" fmla="*/ 0 h 25"/>
                <a:gd name="T6" fmla="*/ 0 w 116"/>
                <a:gd name="T7" fmla="*/ 0 h 25"/>
                <a:gd name="T8" fmla="*/ 0 w 116"/>
                <a:gd name="T9" fmla="*/ 0 h 25"/>
                <a:gd name="T10" fmla="*/ 0 w 116"/>
                <a:gd name="T11" fmla="*/ 0 h 25"/>
                <a:gd name="T12" fmla="*/ 0 w 116"/>
                <a:gd name="T13" fmla="*/ 0 h 25"/>
                <a:gd name="T14" fmla="*/ 0 w 116"/>
                <a:gd name="T15" fmla="*/ 0 h 25"/>
                <a:gd name="T16" fmla="*/ 0 w 116"/>
                <a:gd name="T17" fmla="*/ 0 h 2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6"/>
                <a:gd name="T28" fmla="*/ 0 h 25"/>
                <a:gd name="T29" fmla="*/ 116 w 116"/>
                <a:gd name="T30" fmla="*/ 25 h 2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6" h="25">
                  <a:moveTo>
                    <a:pt x="0" y="0"/>
                  </a:moveTo>
                  <a:lnTo>
                    <a:pt x="110" y="11"/>
                  </a:lnTo>
                  <a:lnTo>
                    <a:pt x="116" y="19"/>
                  </a:lnTo>
                  <a:lnTo>
                    <a:pt x="113" y="24"/>
                  </a:lnTo>
                  <a:lnTo>
                    <a:pt x="107" y="25"/>
                  </a:lnTo>
                  <a:lnTo>
                    <a:pt x="73" y="20"/>
                  </a:lnTo>
                  <a:lnTo>
                    <a:pt x="39" y="24"/>
                  </a:lnTo>
                  <a:lnTo>
                    <a:pt x="13" y="12"/>
                  </a:lnTo>
                  <a:lnTo>
                    <a:pt x="0" y="0"/>
                  </a:lnTo>
                  <a:close/>
                </a:path>
              </a:pathLst>
            </a:custGeom>
            <a:solidFill>
              <a:srgbClr val="13151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9374" name="Freeform 286"/>
            <p:cNvSpPr>
              <a:spLocks/>
            </p:cNvSpPr>
            <p:nvPr/>
          </p:nvSpPr>
          <p:spPr bwMode="auto">
            <a:xfrm>
              <a:off x="3872" y="1547"/>
              <a:ext cx="20" cy="4"/>
            </a:xfrm>
            <a:custGeom>
              <a:avLst/>
              <a:gdLst>
                <a:gd name="T0" fmla="*/ 0 w 121"/>
                <a:gd name="T1" fmla="*/ 0 h 26"/>
                <a:gd name="T2" fmla="*/ 0 w 121"/>
                <a:gd name="T3" fmla="*/ 0 h 26"/>
                <a:gd name="T4" fmla="*/ 0 w 121"/>
                <a:gd name="T5" fmla="*/ 0 h 26"/>
                <a:gd name="T6" fmla="*/ 0 w 121"/>
                <a:gd name="T7" fmla="*/ 0 h 26"/>
                <a:gd name="T8" fmla="*/ 0 w 121"/>
                <a:gd name="T9" fmla="*/ 0 h 26"/>
                <a:gd name="T10" fmla="*/ 0 w 121"/>
                <a:gd name="T11" fmla="*/ 0 h 26"/>
                <a:gd name="T12" fmla="*/ 0 w 121"/>
                <a:gd name="T13" fmla="*/ 0 h 26"/>
                <a:gd name="T14" fmla="*/ 0 w 121"/>
                <a:gd name="T15" fmla="*/ 0 h 26"/>
                <a:gd name="T16" fmla="*/ 0 w 121"/>
                <a:gd name="T17" fmla="*/ 0 h 26"/>
                <a:gd name="T18" fmla="*/ 0 w 121"/>
                <a:gd name="T19" fmla="*/ 0 h 26"/>
                <a:gd name="T20" fmla="*/ 0 w 121"/>
                <a:gd name="T21" fmla="*/ 0 h 26"/>
                <a:gd name="T22" fmla="*/ 0 w 121"/>
                <a:gd name="T23" fmla="*/ 0 h 26"/>
                <a:gd name="T24" fmla="*/ 0 w 121"/>
                <a:gd name="T25" fmla="*/ 0 h 26"/>
                <a:gd name="T26" fmla="*/ 0 w 121"/>
                <a:gd name="T27" fmla="*/ 0 h 26"/>
                <a:gd name="T28" fmla="*/ 0 w 121"/>
                <a:gd name="T29" fmla="*/ 0 h 2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21"/>
                <a:gd name="T46" fmla="*/ 0 h 26"/>
                <a:gd name="T47" fmla="*/ 121 w 121"/>
                <a:gd name="T48" fmla="*/ 26 h 2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21" h="26">
                  <a:moveTo>
                    <a:pt x="12" y="0"/>
                  </a:moveTo>
                  <a:lnTo>
                    <a:pt x="23" y="0"/>
                  </a:lnTo>
                  <a:lnTo>
                    <a:pt x="44" y="4"/>
                  </a:lnTo>
                  <a:lnTo>
                    <a:pt x="72" y="6"/>
                  </a:lnTo>
                  <a:lnTo>
                    <a:pt x="113" y="3"/>
                  </a:lnTo>
                  <a:lnTo>
                    <a:pt x="121" y="9"/>
                  </a:lnTo>
                  <a:lnTo>
                    <a:pt x="120" y="15"/>
                  </a:lnTo>
                  <a:lnTo>
                    <a:pt x="114" y="17"/>
                  </a:lnTo>
                  <a:lnTo>
                    <a:pt x="70" y="26"/>
                  </a:lnTo>
                  <a:lnTo>
                    <a:pt x="22" y="26"/>
                  </a:lnTo>
                  <a:lnTo>
                    <a:pt x="9" y="23"/>
                  </a:lnTo>
                  <a:lnTo>
                    <a:pt x="1" y="18"/>
                  </a:lnTo>
                  <a:lnTo>
                    <a:pt x="0" y="10"/>
                  </a:lnTo>
                  <a:lnTo>
                    <a:pt x="3" y="3"/>
                  </a:lnTo>
                  <a:lnTo>
                    <a:pt x="12" y="0"/>
                  </a:lnTo>
                  <a:close/>
                </a:path>
              </a:pathLst>
            </a:custGeom>
            <a:solidFill>
              <a:srgbClr val="13151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9375" name="Freeform 287"/>
            <p:cNvSpPr>
              <a:spLocks/>
            </p:cNvSpPr>
            <p:nvPr/>
          </p:nvSpPr>
          <p:spPr bwMode="auto">
            <a:xfrm>
              <a:off x="3869" y="1537"/>
              <a:ext cx="12" cy="4"/>
            </a:xfrm>
            <a:custGeom>
              <a:avLst/>
              <a:gdLst>
                <a:gd name="T0" fmla="*/ 0 w 72"/>
                <a:gd name="T1" fmla="*/ 0 h 27"/>
                <a:gd name="T2" fmla="*/ 0 w 72"/>
                <a:gd name="T3" fmla="*/ 0 h 27"/>
                <a:gd name="T4" fmla="*/ 0 w 72"/>
                <a:gd name="T5" fmla="*/ 0 h 27"/>
                <a:gd name="T6" fmla="*/ 0 w 72"/>
                <a:gd name="T7" fmla="*/ 0 h 27"/>
                <a:gd name="T8" fmla="*/ 0 w 72"/>
                <a:gd name="T9" fmla="*/ 0 h 27"/>
                <a:gd name="T10" fmla="*/ 0 w 72"/>
                <a:gd name="T11" fmla="*/ 0 h 27"/>
                <a:gd name="T12" fmla="*/ 0 w 72"/>
                <a:gd name="T13" fmla="*/ 0 h 27"/>
                <a:gd name="T14" fmla="*/ 0 w 72"/>
                <a:gd name="T15" fmla="*/ 0 h 27"/>
                <a:gd name="T16" fmla="*/ 0 w 72"/>
                <a:gd name="T17" fmla="*/ 0 h 27"/>
                <a:gd name="T18" fmla="*/ 0 w 72"/>
                <a:gd name="T19" fmla="*/ 0 h 2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72"/>
                <a:gd name="T31" fmla="*/ 0 h 27"/>
                <a:gd name="T32" fmla="*/ 72 w 72"/>
                <a:gd name="T33" fmla="*/ 27 h 2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72" h="27">
                  <a:moveTo>
                    <a:pt x="4" y="0"/>
                  </a:moveTo>
                  <a:lnTo>
                    <a:pt x="21" y="2"/>
                  </a:lnTo>
                  <a:lnTo>
                    <a:pt x="66" y="7"/>
                  </a:lnTo>
                  <a:lnTo>
                    <a:pt x="72" y="15"/>
                  </a:lnTo>
                  <a:lnTo>
                    <a:pt x="65" y="23"/>
                  </a:lnTo>
                  <a:lnTo>
                    <a:pt x="32" y="27"/>
                  </a:lnTo>
                  <a:lnTo>
                    <a:pt x="9" y="27"/>
                  </a:lnTo>
                  <a:lnTo>
                    <a:pt x="0" y="13"/>
                  </a:lnTo>
                  <a:lnTo>
                    <a:pt x="0" y="3"/>
                  </a:lnTo>
                  <a:lnTo>
                    <a:pt x="4" y="0"/>
                  </a:lnTo>
                  <a:close/>
                </a:path>
              </a:pathLst>
            </a:custGeom>
            <a:solidFill>
              <a:srgbClr val="13151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9376" name="Freeform 288"/>
            <p:cNvSpPr>
              <a:spLocks/>
            </p:cNvSpPr>
            <p:nvPr/>
          </p:nvSpPr>
          <p:spPr bwMode="auto">
            <a:xfrm>
              <a:off x="3724" y="1516"/>
              <a:ext cx="38" cy="13"/>
            </a:xfrm>
            <a:custGeom>
              <a:avLst/>
              <a:gdLst>
                <a:gd name="T0" fmla="*/ 0 w 228"/>
                <a:gd name="T1" fmla="*/ 0 h 77"/>
                <a:gd name="T2" fmla="*/ 0 w 228"/>
                <a:gd name="T3" fmla="*/ 0 h 77"/>
                <a:gd name="T4" fmla="*/ 0 w 228"/>
                <a:gd name="T5" fmla="*/ 0 h 77"/>
                <a:gd name="T6" fmla="*/ 0 w 228"/>
                <a:gd name="T7" fmla="*/ 0 h 77"/>
                <a:gd name="T8" fmla="*/ 0 w 228"/>
                <a:gd name="T9" fmla="*/ 0 h 77"/>
                <a:gd name="T10" fmla="*/ 0 w 228"/>
                <a:gd name="T11" fmla="*/ 0 h 77"/>
                <a:gd name="T12" fmla="*/ 0 w 228"/>
                <a:gd name="T13" fmla="*/ 0 h 77"/>
                <a:gd name="T14" fmla="*/ 0 w 228"/>
                <a:gd name="T15" fmla="*/ 0 h 77"/>
                <a:gd name="T16" fmla="*/ 0 w 228"/>
                <a:gd name="T17" fmla="*/ 0 h 77"/>
                <a:gd name="T18" fmla="*/ 0 w 228"/>
                <a:gd name="T19" fmla="*/ 0 h 77"/>
                <a:gd name="T20" fmla="*/ 0 w 228"/>
                <a:gd name="T21" fmla="*/ 0 h 77"/>
                <a:gd name="T22" fmla="*/ 0 w 228"/>
                <a:gd name="T23" fmla="*/ 0 h 77"/>
                <a:gd name="T24" fmla="*/ 0 w 228"/>
                <a:gd name="T25" fmla="*/ 0 h 77"/>
                <a:gd name="T26" fmla="*/ 0 w 228"/>
                <a:gd name="T27" fmla="*/ 0 h 77"/>
                <a:gd name="T28" fmla="*/ 0 w 228"/>
                <a:gd name="T29" fmla="*/ 0 h 77"/>
                <a:gd name="T30" fmla="*/ 0 w 228"/>
                <a:gd name="T31" fmla="*/ 0 h 77"/>
                <a:gd name="T32" fmla="*/ 0 w 228"/>
                <a:gd name="T33" fmla="*/ 0 h 77"/>
                <a:gd name="T34" fmla="*/ 0 w 228"/>
                <a:gd name="T35" fmla="*/ 0 h 77"/>
                <a:gd name="T36" fmla="*/ 0 w 228"/>
                <a:gd name="T37" fmla="*/ 0 h 77"/>
                <a:gd name="T38" fmla="*/ 0 w 228"/>
                <a:gd name="T39" fmla="*/ 0 h 77"/>
                <a:gd name="T40" fmla="*/ 0 w 228"/>
                <a:gd name="T41" fmla="*/ 0 h 77"/>
                <a:gd name="T42" fmla="*/ 0 w 228"/>
                <a:gd name="T43" fmla="*/ 0 h 77"/>
                <a:gd name="T44" fmla="*/ 0 w 228"/>
                <a:gd name="T45" fmla="*/ 0 h 77"/>
                <a:gd name="T46" fmla="*/ 0 w 228"/>
                <a:gd name="T47" fmla="*/ 0 h 77"/>
                <a:gd name="T48" fmla="*/ 0 w 228"/>
                <a:gd name="T49" fmla="*/ 0 h 77"/>
                <a:gd name="T50" fmla="*/ 0 w 228"/>
                <a:gd name="T51" fmla="*/ 0 h 77"/>
                <a:gd name="T52" fmla="*/ 0 w 228"/>
                <a:gd name="T53" fmla="*/ 0 h 77"/>
                <a:gd name="T54" fmla="*/ 0 w 228"/>
                <a:gd name="T55" fmla="*/ 0 h 77"/>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228"/>
                <a:gd name="T85" fmla="*/ 0 h 77"/>
                <a:gd name="T86" fmla="*/ 228 w 228"/>
                <a:gd name="T87" fmla="*/ 77 h 77"/>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228" h="77">
                  <a:moveTo>
                    <a:pt x="12" y="2"/>
                  </a:moveTo>
                  <a:lnTo>
                    <a:pt x="21" y="14"/>
                  </a:lnTo>
                  <a:lnTo>
                    <a:pt x="29" y="24"/>
                  </a:lnTo>
                  <a:lnTo>
                    <a:pt x="45" y="42"/>
                  </a:lnTo>
                  <a:lnTo>
                    <a:pt x="55" y="48"/>
                  </a:lnTo>
                  <a:lnTo>
                    <a:pt x="66" y="54"/>
                  </a:lnTo>
                  <a:lnTo>
                    <a:pt x="91" y="60"/>
                  </a:lnTo>
                  <a:lnTo>
                    <a:pt x="122" y="59"/>
                  </a:lnTo>
                  <a:lnTo>
                    <a:pt x="149" y="49"/>
                  </a:lnTo>
                  <a:lnTo>
                    <a:pt x="176" y="36"/>
                  </a:lnTo>
                  <a:lnTo>
                    <a:pt x="190" y="28"/>
                  </a:lnTo>
                  <a:lnTo>
                    <a:pt x="205" y="22"/>
                  </a:lnTo>
                  <a:lnTo>
                    <a:pt x="217" y="21"/>
                  </a:lnTo>
                  <a:lnTo>
                    <a:pt x="226" y="26"/>
                  </a:lnTo>
                  <a:lnTo>
                    <a:pt x="228" y="34"/>
                  </a:lnTo>
                  <a:lnTo>
                    <a:pt x="221" y="40"/>
                  </a:lnTo>
                  <a:lnTo>
                    <a:pt x="203" y="48"/>
                  </a:lnTo>
                  <a:lnTo>
                    <a:pt x="188" y="56"/>
                  </a:lnTo>
                  <a:lnTo>
                    <a:pt x="171" y="62"/>
                  </a:lnTo>
                  <a:lnTo>
                    <a:pt x="156" y="68"/>
                  </a:lnTo>
                  <a:lnTo>
                    <a:pt x="124" y="77"/>
                  </a:lnTo>
                  <a:lnTo>
                    <a:pt x="89" y="77"/>
                  </a:lnTo>
                  <a:lnTo>
                    <a:pt x="60" y="69"/>
                  </a:lnTo>
                  <a:lnTo>
                    <a:pt x="37" y="55"/>
                  </a:lnTo>
                  <a:lnTo>
                    <a:pt x="19" y="35"/>
                  </a:lnTo>
                  <a:lnTo>
                    <a:pt x="0" y="11"/>
                  </a:lnTo>
                  <a:lnTo>
                    <a:pt x="3" y="0"/>
                  </a:lnTo>
                  <a:lnTo>
                    <a:pt x="12" y="2"/>
                  </a:lnTo>
                  <a:close/>
                </a:path>
              </a:pathLst>
            </a:custGeom>
            <a:solidFill>
              <a:srgbClr val="13151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9377" name="Freeform 289"/>
            <p:cNvSpPr>
              <a:spLocks/>
            </p:cNvSpPr>
            <p:nvPr/>
          </p:nvSpPr>
          <p:spPr bwMode="auto">
            <a:xfrm>
              <a:off x="3730" y="1513"/>
              <a:ext cx="31" cy="9"/>
            </a:xfrm>
            <a:custGeom>
              <a:avLst/>
              <a:gdLst>
                <a:gd name="T0" fmla="*/ 0 w 186"/>
                <a:gd name="T1" fmla="*/ 0 h 54"/>
                <a:gd name="T2" fmla="*/ 0 w 186"/>
                <a:gd name="T3" fmla="*/ 0 h 54"/>
                <a:gd name="T4" fmla="*/ 0 w 186"/>
                <a:gd name="T5" fmla="*/ 0 h 54"/>
                <a:gd name="T6" fmla="*/ 0 w 186"/>
                <a:gd name="T7" fmla="*/ 0 h 54"/>
                <a:gd name="T8" fmla="*/ 0 w 186"/>
                <a:gd name="T9" fmla="*/ 0 h 54"/>
                <a:gd name="T10" fmla="*/ 0 w 186"/>
                <a:gd name="T11" fmla="*/ 0 h 54"/>
                <a:gd name="T12" fmla="*/ 0 w 186"/>
                <a:gd name="T13" fmla="*/ 0 h 54"/>
                <a:gd name="T14" fmla="*/ 0 w 186"/>
                <a:gd name="T15" fmla="*/ 0 h 54"/>
                <a:gd name="T16" fmla="*/ 0 w 186"/>
                <a:gd name="T17" fmla="*/ 0 h 54"/>
                <a:gd name="T18" fmla="*/ 0 w 186"/>
                <a:gd name="T19" fmla="*/ 0 h 54"/>
                <a:gd name="T20" fmla="*/ 0 w 186"/>
                <a:gd name="T21" fmla="*/ 0 h 54"/>
                <a:gd name="T22" fmla="*/ 0 w 186"/>
                <a:gd name="T23" fmla="*/ 0 h 54"/>
                <a:gd name="T24" fmla="*/ 0 w 186"/>
                <a:gd name="T25" fmla="*/ 0 h 54"/>
                <a:gd name="T26" fmla="*/ 0 w 186"/>
                <a:gd name="T27" fmla="*/ 0 h 54"/>
                <a:gd name="T28" fmla="*/ 0 w 186"/>
                <a:gd name="T29" fmla="*/ 0 h 54"/>
                <a:gd name="T30" fmla="*/ 0 w 186"/>
                <a:gd name="T31" fmla="*/ 0 h 54"/>
                <a:gd name="T32" fmla="*/ 0 w 186"/>
                <a:gd name="T33" fmla="*/ 0 h 54"/>
                <a:gd name="T34" fmla="*/ 0 w 186"/>
                <a:gd name="T35" fmla="*/ 0 h 5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86"/>
                <a:gd name="T55" fmla="*/ 0 h 54"/>
                <a:gd name="T56" fmla="*/ 186 w 186"/>
                <a:gd name="T57" fmla="*/ 54 h 54"/>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86" h="54">
                  <a:moveTo>
                    <a:pt x="6" y="16"/>
                  </a:moveTo>
                  <a:lnTo>
                    <a:pt x="40" y="9"/>
                  </a:lnTo>
                  <a:lnTo>
                    <a:pt x="70" y="2"/>
                  </a:lnTo>
                  <a:lnTo>
                    <a:pt x="99" y="0"/>
                  </a:lnTo>
                  <a:lnTo>
                    <a:pt x="131" y="4"/>
                  </a:lnTo>
                  <a:lnTo>
                    <a:pt x="145" y="14"/>
                  </a:lnTo>
                  <a:lnTo>
                    <a:pt x="157" y="23"/>
                  </a:lnTo>
                  <a:lnTo>
                    <a:pt x="169" y="32"/>
                  </a:lnTo>
                  <a:lnTo>
                    <a:pt x="184" y="42"/>
                  </a:lnTo>
                  <a:lnTo>
                    <a:pt x="186" y="52"/>
                  </a:lnTo>
                  <a:lnTo>
                    <a:pt x="176" y="54"/>
                  </a:lnTo>
                  <a:lnTo>
                    <a:pt x="122" y="24"/>
                  </a:lnTo>
                  <a:lnTo>
                    <a:pt x="93" y="19"/>
                  </a:lnTo>
                  <a:lnTo>
                    <a:pt x="66" y="20"/>
                  </a:lnTo>
                  <a:lnTo>
                    <a:pt x="9" y="31"/>
                  </a:lnTo>
                  <a:lnTo>
                    <a:pt x="0" y="25"/>
                  </a:lnTo>
                  <a:lnTo>
                    <a:pt x="2" y="20"/>
                  </a:lnTo>
                  <a:lnTo>
                    <a:pt x="6" y="16"/>
                  </a:lnTo>
                  <a:close/>
                </a:path>
              </a:pathLst>
            </a:custGeom>
            <a:solidFill>
              <a:srgbClr val="13151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9378" name="Freeform 290"/>
            <p:cNvSpPr>
              <a:spLocks/>
            </p:cNvSpPr>
            <p:nvPr/>
          </p:nvSpPr>
          <p:spPr bwMode="auto">
            <a:xfrm>
              <a:off x="3707" y="1530"/>
              <a:ext cx="50" cy="38"/>
            </a:xfrm>
            <a:custGeom>
              <a:avLst/>
              <a:gdLst>
                <a:gd name="T0" fmla="*/ 0 w 298"/>
                <a:gd name="T1" fmla="*/ 0 h 230"/>
                <a:gd name="T2" fmla="*/ 0 w 298"/>
                <a:gd name="T3" fmla="*/ 0 h 230"/>
                <a:gd name="T4" fmla="*/ 0 w 298"/>
                <a:gd name="T5" fmla="*/ 0 h 230"/>
                <a:gd name="T6" fmla="*/ 0 w 298"/>
                <a:gd name="T7" fmla="*/ 0 h 230"/>
                <a:gd name="T8" fmla="*/ 0 w 298"/>
                <a:gd name="T9" fmla="*/ 0 h 230"/>
                <a:gd name="T10" fmla="*/ 0 w 298"/>
                <a:gd name="T11" fmla="*/ 0 h 230"/>
                <a:gd name="T12" fmla="*/ 0 w 298"/>
                <a:gd name="T13" fmla="*/ 0 h 230"/>
                <a:gd name="T14" fmla="*/ 0 w 298"/>
                <a:gd name="T15" fmla="*/ 0 h 230"/>
                <a:gd name="T16" fmla="*/ 0 w 298"/>
                <a:gd name="T17" fmla="*/ 0 h 230"/>
                <a:gd name="T18" fmla="*/ 0 w 298"/>
                <a:gd name="T19" fmla="*/ 0 h 230"/>
                <a:gd name="T20" fmla="*/ 0 w 298"/>
                <a:gd name="T21" fmla="*/ 0 h 230"/>
                <a:gd name="T22" fmla="*/ 0 w 298"/>
                <a:gd name="T23" fmla="*/ 0 h 230"/>
                <a:gd name="T24" fmla="*/ 0 w 298"/>
                <a:gd name="T25" fmla="*/ 0 h 230"/>
                <a:gd name="T26" fmla="*/ 0 w 298"/>
                <a:gd name="T27" fmla="*/ 0 h 230"/>
                <a:gd name="T28" fmla="*/ 0 w 298"/>
                <a:gd name="T29" fmla="*/ 0 h 230"/>
                <a:gd name="T30" fmla="*/ 0 w 298"/>
                <a:gd name="T31" fmla="*/ 0 h 230"/>
                <a:gd name="T32" fmla="*/ 0 w 298"/>
                <a:gd name="T33" fmla="*/ 0 h 230"/>
                <a:gd name="T34" fmla="*/ 0 w 298"/>
                <a:gd name="T35" fmla="*/ 0 h 230"/>
                <a:gd name="T36" fmla="*/ 0 w 298"/>
                <a:gd name="T37" fmla="*/ 0 h 230"/>
                <a:gd name="T38" fmla="*/ 0 w 298"/>
                <a:gd name="T39" fmla="*/ 0 h 230"/>
                <a:gd name="T40" fmla="*/ 0 w 298"/>
                <a:gd name="T41" fmla="*/ 0 h 230"/>
                <a:gd name="T42" fmla="*/ 0 w 298"/>
                <a:gd name="T43" fmla="*/ 0 h 230"/>
                <a:gd name="T44" fmla="*/ 0 w 298"/>
                <a:gd name="T45" fmla="*/ 0 h 230"/>
                <a:gd name="T46" fmla="*/ 0 w 298"/>
                <a:gd name="T47" fmla="*/ 0 h 230"/>
                <a:gd name="T48" fmla="*/ 0 w 298"/>
                <a:gd name="T49" fmla="*/ 0 h 230"/>
                <a:gd name="T50" fmla="*/ 0 w 298"/>
                <a:gd name="T51" fmla="*/ 0 h 230"/>
                <a:gd name="T52" fmla="*/ 0 w 298"/>
                <a:gd name="T53" fmla="*/ 0 h 230"/>
                <a:gd name="T54" fmla="*/ 0 w 298"/>
                <a:gd name="T55" fmla="*/ 0 h 230"/>
                <a:gd name="T56" fmla="*/ 0 w 298"/>
                <a:gd name="T57" fmla="*/ 0 h 230"/>
                <a:gd name="T58" fmla="*/ 0 w 298"/>
                <a:gd name="T59" fmla="*/ 0 h 230"/>
                <a:gd name="T60" fmla="*/ 0 w 298"/>
                <a:gd name="T61" fmla="*/ 0 h 230"/>
                <a:gd name="T62" fmla="*/ 0 w 298"/>
                <a:gd name="T63" fmla="*/ 0 h 230"/>
                <a:gd name="T64" fmla="*/ 0 w 298"/>
                <a:gd name="T65" fmla="*/ 0 h 230"/>
                <a:gd name="T66" fmla="*/ 0 w 298"/>
                <a:gd name="T67" fmla="*/ 0 h 230"/>
                <a:gd name="T68" fmla="*/ 0 w 298"/>
                <a:gd name="T69" fmla="*/ 0 h 230"/>
                <a:gd name="T70" fmla="*/ 0 w 298"/>
                <a:gd name="T71" fmla="*/ 0 h 230"/>
                <a:gd name="T72" fmla="*/ 0 w 298"/>
                <a:gd name="T73" fmla="*/ 0 h 23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298"/>
                <a:gd name="T112" fmla="*/ 0 h 230"/>
                <a:gd name="T113" fmla="*/ 298 w 298"/>
                <a:gd name="T114" fmla="*/ 230 h 230"/>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298" h="230">
                  <a:moveTo>
                    <a:pt x="9" y="0"/>
                  </a:moveTo>
                  <a:lnTo>
                    <a:pt x="31" y="8"/>
                  </a:lnTo>
                  <a:lnTo>
                    <a:pt x="51" y="14"/>
                  </a:lnTo>
                  <a:lnTo>
                    <a:pt x="88" y="26"/>
                  </a:lnTo>
                  <a:lnTo>
                    <a:pt x="123" y="42"/>
                  </a:lnTo>
                  <a:lnTo>
                    <a:pt x="140" y="54"/>
                  </a:lnTo>
                  <a:lnTo>
                    <a:pt x="157" y="68"/>
                  </a:lnTo>
                  <a:lnTo>
                    <a:pt x="176" y="90"/>
                  </a:lnTo>
                  <a:lnTo>
                    <a:pt x="191" y="110"/>
                  </a:lnTo>
                  <a:lnTo>
                    <a:pt x="209" y="128"/>
                  </a:lnTo>
                  <a:lnTo>
                    <a:pt x="229" y="147"/>
                  </a:lnTo>
                  <a:lnTo>
                    <a:pt x="246" y="166"/>
                  </a:lnTo>
                  <a:lnTo>
                    <a:pt x="261" y="184"/>
                  </a:lnTo>
                  <a:lnTo>
                    <a:pt x="278" y="201"/>
                  </a:lnTo>
                  <a:lnTo>
                    <a:pt x="297" y="217"/>
                  </a:lnTo>
                  <a:lnTo>
                    <a:pt x="298" y="228"/>
                  </a:lnTo>
                  <a:lnTo>
                    <a:pt x="289" y="230"/>
                  </a:lnTo>
                  <a:lnTo>
                    <a:pt x="278" y="221"/>
                  </a:lnTo>
                  <a:lnTo>
                    <a:pt x="267" y="214"/>
                  </a:lnTo>
                  <a:lnTo>
                    <a:pt x="248" y="201"/>
                  </a:lnTo>
                  <a:lnTo>
                    <a:pt x="229" y="187"/>
                  </a:lnTo>
                  <a:lnTo>
                    <a:pt x="210" y="168"/>
                  </a:lnTo>
                  <a:lnTo>
                    <a:pt x="189" y="148"/>
                  </a:lnTo>
                  <a:lnTo>
                    <a:pt x="171" y="130"/>
                  </a:lnTo>
                  <a:lnTo>
                    <a:pt x="156" y="111"/>
                  </a:lnTo>
                  <a:lnTo>
                    <a:pt x="137" y="88"/>
                  </a:lnTo>
                  <a:lnTo>
                    <a:pt x="121" y="74"/>
                  </a:lnTo>
                  <a:lnTo>
                    <a:pt x="105" y="62"/>
                  </a:lnTo>
                  <a:lnTo>
                    <a:pt x="90" y="53"/>
                  </a:lnTo>
                  <a:lnTo>
                    <a:pt x="75" y="43"/>
                  </a:lnTo>
                  <a:lnTo>
                    <a:pt x="59" y="35"/>
                  </a:lnTo>
                  <a:lnTo>
                    <a:pt x="42" y="29"/>
                  </a:lnTo>
                  <a:lnTo>
                    <a:pt x="23" y="21"/>
                  </a:lnTo>
                  <a:lnTo>
                    <a:pt x="3" y="14"/>
                  </a:lnTo>
                  <a:lnTo>
                    <a:pt x="0" y="4"/>
                  </a:lnTo>
                  <a:lnTo>
                    <a:pt x="2" y="0"/>
                  </a:lnTo>
                  <a:lnTo>
                    <a:pt x="9" y="0"/>
                  </a:lnTo>
                  <a:close/>
                </a:path>
              </a:pathLst>
            </a:custGeom>
            <a:solidFill>
              <a:srgbClr val="13151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9379" name="Freeform 291"/>
            <p:cNvSpPr>
              <a:spLocks/>
            </p:cNvSpPr>
            <p:nvPr/>
          </p:nvSpPr>
          <p:spPr bwMode="auto">
            <a:xfrm>
              <a:off x="3713" y="1540"/>
              <a:ext cx="30" cy="27"/>
            </a:xfrm>
            <a:custGeom>
              <a:avLst/>
              <a:gdLst>
                <a:gd name="T0" fmla="*/ 0 w 184"/>
                <a:gd name="T1" fmla="*/ 0 h 162"/>
                <a:gd name="T2" fmla="*/ 0 w 184"/>
                <a:gd name="T3" fmla="*/ 0 h 162"/>
                <a:gd name="T4" fmla="*/ 0 w 184"/>
                <a:gd name="T5" fmla="*/ 0 h 162"/>
                <a:gd name="T6" fmla="*/ 0 w 184"/>
                <a:gd name="T7" fmla="*/ 0 h 162"/>
                <a:gd name="T8" fmla="*/ 0 w 184"/>
                <a:gd name="T9" fmla="*/ 0 h 162"/>
                <a:gd name="T10" fmla="*/ 0 w 184"/>
                <a:gd name="T11" fmla="*/ 0 h 162"/>
                <a:gd name="T12" fmla="*/ 0 w 184"/>
                <a:gd name="T13" fmla="*/ 0 h 162"/>
                <a:gd name="T14" fmla="*/ 0 w 184"/>
                <a:gd name="T15" fmla="*/ 0 h 162"/>
                <a:gd name="T16" fmla="*/ 0 w 184"/>
                <a:gd name="T17" fmla="*/ 0 h 162"/>
                <a:gd name="T18" fmla="*/ 0 w 184"/>
                <a:gd name="T19" fmla="*/ 0 h 162"/>
                <a:gd name="T20" fmla="*/ 0 w 184"/>
                <a:gd name="T21" fmla="*/ 0 h 162"/>
                <a:gd name="T22" fmla="*/ 0 w 184"/>
                <a:gd name="T23" fmla="*/ 0 h 162"/>
                <a:gd name="T24" fmla="*/ 0 w 184"/>
                <a:gd name="T25" fmla="*/ 0 h 162"/>
                <a:gd name="T26" fmla="*/ 0 w 184"/>
                <a:gd name="T27" fmla="*/ 0 h 162"/>
                <a:gd name="T28" fmla="*/ 0 w 184"/>
                <a:gd name="T29" fmla="*/ 0 h 162"/>
                <a:gd name="T30" fmla="*/ 0 w 184"/>
                <a:gd name="T31" fmla="*/ 0 h 162"/>
                <a:gd name="T32" fmla="*/ 0 w 184"/>
                <a:gd name="T33" fmla="*/ 0 h 162"/>
                <a:gd name="T34" fmla="*/ 0 w 184"/>
                <a:gd name="T35" fmla="*/ 0 h 162"/>
                <a:gd name="T36" fmla="*/ 0 w 184"/>
                <a:gd name="T37" fmla="*/ 0 h 162"/>
                <a:gd name="T38" fmla="*/ 0 w 184"/>
                <a:gd name="T39" fmla="*/ 0 h 162"/>
                <a:gd name="T40" fmla="*/ 0 w 184"/>
                <a:gd name="T41" fmla="*/ 0 h 162"/>
                <a:gd name="T42" fmla="*/ 0 w 184"/>
                <a:gd name="T43" fmla="*/ 0 h 162"/>
                <a:gd name="T44" fmla="*/ 0 w 184"/>
                <a:gd name="T45" fmla="*/ 0 h 162"/>
                <a:gd name="T46" fmla="*/ 0 w 184"/>
                <a:gd name="T47" fmla="*/ 0 h 162"/>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84"/>
                <a:gd name="T73" fmla="*/ 0 h 162"/>
                <a:gd name="T74" fmla="*/ 184 w 184"/>
                <a:gd name="T75" fmla="*/ 162 h 162"/>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84" h="162">
                  <a:moveTo>
                    <a:pt x="10" y="0"/>
                  </a:moveTo>
                  <a:lnTo>
                    <a:pt x="40" y="12"/>
                  </a:lnTo>
                  <a:lnTo>
                    <a:pt x="64" y="30"/>
                  </a:lnTo>
                  <a:lnTo>
                    <a:pt x="85" y="53"/>
                  </a:lnTo>
                  <a:lnTo>
                    <a:pt x="94" y="66"/>
                  </a:lnTo>
                  <a:lnTo>
                    <a:pt x="105" y="79"/>
                  </a:lnTo>
                  <a:lnTo>
                    <a:pt x="116" y="93"/>
                  </a:lnTo>
                  <a:lnTo>
                    <a:pt x="131" y="104"/>
                  </a:lnTo>
                  <a:lnTo>
                    <a:pt x="184" y="151"/>
                  </a:lnTo>
                  <a:lnTo>
                    <a:pt x="184" y="160"/>
                  </a:lnTo>
                  <a:lnTo>
                    <a:pt x="175" y="162"/>
                  </a:lnTo>
                  <a:lnTo>
                    <a:pt x="116" y="123"/>
                  </a:lnTo>
                  <a:lnTo>
                    <a:pt x="87" y="93"/>
                  </a:lnTo>
                  <a:lnTo>
                    <a:pt x="77" y="80"/>
                  </a:lnTo>
                  <a:lnTo>
                    <a:pt x="68" y="67"/>
                  </a:lnTo>
                  <a:lnTo>
                    <a:pt x="59" y="56"/>
                  </a:lnTo>
                  <a:lnTo>
                    <a:pt x="52" y="45"/>
                  </a:lnTo>
                  <a:lnTo>
                    <a:pt x="43" y="35"/>
                  </a:lnTo>
                  <a:lnTo>
                    <a:pt x="32" y="26"/>
                  </a:lnTo>
                  <a:lnTo>
                    <a:pt x="20" y="20"/>
                  </a:lnTo>
                  <a:lnTo>
                    <a:pt x="6" y="14"/>
                  </a:lnTo>
                  <a:lnTo>
                    <a:pt x="0" y="5"/>
                  </a:lnTo>
                  <a:lnTo>
                    <a:pt x="3" y="1"/>
                  </a:lnTo>
                  <a:lnTo>
                    <a:pt x="10" y="0"/>
                  </a:lnTo>
                  <a:close/>
                </a:path>
              </a:pathLst>
            </a:custGeom>
            <a:solidFill>
              <a:srgbClr val="13151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9380" name="Freeform 292"/>
            <p:cNvSpPr>
              <a:spLocks/>
            </p:cNvSpPr>
            <p:nvPr/>
          </p:nvSpPr>
          <p:spPr bwMode="auto">
            <a:xfrm>
              <a:off x="3800" y="1575"/>
              <a:ext cx="34" cy="8"/>
            </a:xfrm>
            <a:custGeom>
              <a:avLst/>
              <a:gdLst>
                <a:gd name="T0" fmla="*/ 0 w 199"/>
                <a:gd name="T1" fmla="*/ 0 h 49"/>
                <a:gd name="T2" fmla="*/ 0 w 199"/>
                <a:gd name="T3" fmla="*/ 0 h 49"/>
                <a:gd name="T4" fmla="*/ 0 w 199"/>
                <a:gd name="T5" fmla="*/ 0 h 49"/>
                <a:gd name="T6" fmla="*/ 0 w 199"/>
                <a:gd name="T7" fmla="*/ 0 h 49"/>
                <a:gd name="T8" fmla="*/ 0 w 199"/>
                <a:gd name="T9" fmla="*/ 0 h 49"/>
                <a:gd name="T10" fmla="*/ 0 w 199"/>
                <a:gd name="T11" fmla="*/ 0 h 49"/>
                <a:gd name="T12" fmla="*/ 0 w 199"/>
                <a:gd name="T13" fmla="*/ 0 h 49"/>
                <a:gd name="T14" fmla="*/ 0 w 199"/>
                <a:gd name="T15" fmla="*/ 0 h 49"/>
                <a:gd name="T16" fmla="*/ 0 w 199"/>
                <a:gd name="T17" fmla="*/ 0 h 49"/>
                <a:gd name="T18" fmla="*/ 0 w 199"/>
                <a:gd name="T19" fmla="*/ 0 h 49"/>
                <a:gd name="T20" fmla="*/ 0 w 199"/>
                <a:gd name="T21" fmla="*/ 0 h 49"/>
                <a:gd name="T22" fmla="*/ 0 w 199"/>
                <a:gd name="T23" fmla="*/ 0 h 49"/>
                <a:gd name="T24" fmla="*/ 0 w 199"/>
                <a:gd name="T25" fmla="*/ 0 h 49"/>
                <a:gd name="T26" fmla="*/ 0 w 199"/>
                <a:gd name="T27" fmla="*/ 0 h 49"/>
                <a:gd name="T28" fmla="*/ 0 w 199"/>
                <a:gd name="T29" fmla="*/ 0 h 49"/>
                <a:gd name="T30" fmla="*/ 0 w 199"/>
                <a:gd name="T31" fmla="*/ 0 h 4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99"/>
                <a:gd name="T49" fmla="*/ 0 h 49"/>
                <a:gd name="T50" fmla="*/ 199 w 199"/>
                <a:gd name="T51" fmla="*/ 49 h 4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99" h="49">
                  <a:moveTo>
                    <a:pt x="4" y="35"/>
                  </a:moveTo>
                  <a:lnTo>
                    <a:pt x="23" y="28"/>
                  </a:lnTo>
                  <a:lnTo>
                    <a:pt x="39" y="21"/>
                  </a:lnTo>
                  <a:lnTo>
                    <a:pt x="70" y="13"/>
                  </a:lnTo>
                  <a:lnTo>
                    <a:pt x="101" y="8"/>
                  </a:lnTo>
                  <a:lnTo>
                    <a:pt x="137" y="6"/>
                  </a:lnTo>
                  <a:lnTo>
                    <a:pt x="188" y="0"/>
                  </a:lnTo>
                  <a:lnTo>
                    <a:pt x="196" y="2"/>
                  </a:lnTo>
                  <a:lnTo>
                    <a:pt x="199" y="7"/>
                  </a:lnTo>
                  <a:lnTo>
                    <a:pt x="198" y="15"/>
                  </a:lnTo>
                  <a:lnTo>
                    <a:pt x="192" y="18"/>
                  </a:lnTo>
                  <a:lnTo>
                    <a:pt x="139" y="29"/>
                  </a:lnTo>
                  <a:lnTo>
                    <a:pt x="73" y="31"/>
                  </a:lnTo>
                  <a:lnTo>
                    <a:pt x="10" y="49"/>
                  </a:lnTo>
                  <a:lnTo>
                    <a:pt x="0" y="44"/>
                  </a:lnTo>
                  <a:lnTo>
                    <a:pt x="4" y="35"/>
                  </a:lnTo>
                  <a:close/>
                </a:path>
              </a:pathLst>
            </a:custGeom>
            <a:solidFill>
              <a:srgbClr val="13151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9381" name="Freeform 293"/>
            <p:cNvSpPr>
              <a:spLocks/>
            </p:cNvSpPr>
            <p:nvPr/>
          </p:nvSpPr>
          <p:spPr bwMode="auto">
            <a:xfrm>
              <a:off x="3810" y="1583"/>
              <a:ext cx="20" cy="10"/>
            </a:xfrm>
            <a:custGeom>
              <a:avLst/>
              <a:gdLst>
                <a:gd name="T0" fmla="*/ 0 w 123"/>
                <a:gd name="T1" fmla="*/ 0 h 62"/>
                <a:gd name="T2" fmla="*/ 0 w 123"/>
                <a:gd name="T3" fmla="*/ 0 h 62"/>
                <a:gd name="T4" fmla="*/ 0 w 123"/>
                <a:gd name="T5" fmla="*/ 0 h 62"/>
                <a:gd name="T6" fmla="*/ 0 w 123"/>
                <a:gd name="T7" fmla="*/ 0 h 62"/>
                <a:gd name="T8" fmla="*/ 0 w 123"/>
                <a:gd name="T9" fmla="*/ 0 h 62"/>
                <a:gd name="T10" fmla="*/ 0 w 123"/>
                <a:gd name="T11" fmla="*/ 0 h 62"/>
                <a:gd name="T12" fmla="*/ 0 w 123"/>
                <a:gd name="T13" fmla="*/ 0 h 62"/>
                <a:gd name="T14" fmla="*/ 0 w 123"/>
                <a:gd name="T15" fmla="*/ 0 h 62"/>
                <a:gd name="T16" fmla="*/ 0 w 123"/>
                <a:gd name="T17" fmla="*/ 0 h 62"/>
                <a:gd name="T18" fmla="*/ 0 w 123"/>
                <a:gd name="T19" fmla="*/ 0 h 62"/>
                <a:gd name="T20" fmla="*/ 0 w 123"/>
                <a:gd name="T21" fmla="*/ 0 h 62"/>
                <a:gd name="T22" fmla="*/ 0 w 123"/>
                <a:gd name="T23" fmla="*/ 0 h 62"/>
                <a:gd name="T24" fmla="*/ 0 w 123"/>
                <a:gd name="T25" fmla="*/ 0 h 62"/>
                <a:gd name="T26" fmla="*/ 0 w 123"/>
                <a:gd name="T27" fmla="*/ 0 h 62"/>
                <a:gd name="T28" fmla="*/ 0 w 123"/>
                <a:gd name="T29" fmla="*/ 0 h 62"/>
                <a:gd name="T30" fmla="*/ 0 w 123"/>
                <a:gd name="T31" fmla="*/ 0 h 6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23"/>
                <a:gd name="T49" fmla="*/ 0 h 62"/>
                <a:gd name="T50" fmla="*/ 123 w 123"/>
                <a:gd name="T51" fmla="*/ 62 h 62"/>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23" h="62">
                  <a:moveTo>
                    <a:pt x="0" y="43"/>
                  </a:moveTo>
                  <a:lnTo>
                    <a:pt x="14" y="35"/>
                  </a:lnTo>
                  <a:lnTo>
                    <a:pt x="49" y="22"/>
                  </a:lnTo>
                  <a:lnTo>
                    <a:pt x="66" y="15"/>
                  </a:lnTo>
                  <a:lnTo>
                    <a:pt x="83" y="8"/>
                  </a:lnTo>
                  <a:lnTo>
                    <a:pt x="113" y="0"/>
                  </a:lnTo>
                  <a:lnTo>
                    <a:pt x="123" y="3"/>
                  </a:lnTo>
                  <a:lnTo>
                    <a:pt x="119" y="13"/>
                  </a:lnTo>
                  <a:lnTo>
                    <a:pt x="104" y="21"/>
                  </a:lnTo>
                  <a:lnTo>
                    <a:pt x="89" y="26"/>
                  </a:lnTo>
                  <a:lnTo>
                    <a:pt x="55" y="37"/>
                  </a:lnTo>
                  <a:lnTo>
                    <a:pt x="21" y="47"/>
                  </a:lnTo>
                  <a:lnTo>
                    <a:pt x="13" y="58"/>
                  </a:lnTo>
                  <a:lnTo>
                    <a:pt x="6" y="62"/>
                  </a:lnTo>
                  <a:lnTo>
                    <a:pt x="0" y="57"/>
                  </a:lnTo>
                  <a:lnTo>
                    <a:pt x="0" y="43"/>
                  </a:lnTo>
                  <a:close/>
                </a:path>
              </a:pathLst>
            </a:custGeom>
            <a:solidFill>
              <a:srgbClr val="13151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9382" name="Freeform 294"/>
            <p:cNvSpPr>
              <a:spLocks/>
            </p:cNvSpPr>
            <p:nvPr/>
          </p:nvSpPr>
          <p:spPr bwMode="auto">
            <a:xfrm>
              <a:off x="3876" y="1563"/>
              <a:ext cx="19" cy="7"/>
            </a:xfrm>
            <a:custGeom>
              <a:avLst/>
              <a:gdLst>
                <a:gd name="T0" fmla="*/ 0 w 113"/>
                <a:gd name="T1" fmla="*/ 0 h 43"/>
                <a:gd name="T2" fmla="*/ 0 w 113"/>
                <a:gd name="T3" fmla="*/ 0 h 43"/>
                <a:gd name="T4" fmla="*/ 0 w 113"/>
                <a:gd name="T5" fmla="*/ 0 h 43"/>
                <a:gd name="T6" fmla="*/ 0 w 113"/>
                <a:gd name="T7" fmla="*/ 0 h 43"/>
                <a:gd name="T8" fmla="*/ 0 w 113"/>
                <a:gd name="T9" fmla="*/ 0 h 43"/>
                <a:gd name="T10" fmla="*/ 0 w 113"/>
                <a:gd name="T11" fmla="*/ 0 h 43"/>
                <a:gd name="T12" fmla="*/ 0 w 113"/>
                <a:gd name="T13" fmla="*/ 0 h 43"/>
                <a:gd name="T14" fmla="*/ 0 w 113"/>
                <a:gd name="T15" fmla="*/ 0 h 43"/>
                <a:gd name="T16" fmla="*/ 0 w 113"/>
                <a:gd name="T17" fmla="*/ 0 h 43"/>
                <a:gd name="T18" fmla="*/ 0 w 113"/>
                <a:gd name="T19" fmla="*/ 0 h 43"/>
                <a:gd name="T20" fmla="*/ 0 w 113"/>
                <a:gd name="T21" fmla="*/ 0 h 43"/>
                <a:gd name="T22" fmla="*/ 0 w 113"/>
                <a:gd name="T23" fmla="*/ 0 h 4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13"/>
                <a:gd name="T37" fmla="*/ 0 h 43"/>
                <a:gd name="T38" fmla="*/ 113 w 113"/>
                <a:gd name="T39" fmla="*/ 43 h 4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13" h="43">
                  <a:moveTo>
                    <a:pt x="11" y="0"/>
                  </a:moveTo>
                  <a:lnTo>
                    <a:pt x="31" y="17"/>
                  </a:lnTo>
                  <a:lnTo>
                    <a:pt x="54" y="23"/>
                  </a:lnTo>
                  <a:lnTo>
                    <a:pt x="106" y="29"/>
                  </a:lnTo>
                  <a:lnTo>
                    <a:pt x="113" y="37"/>
                  </a:lnTo>
                  <a:lnTo>
                    <a:pt x="110" y="42"/>
                  </a:lnTo>
                  <a:lnTo>
                    <a:pt x="104" y="43"/>
                  </a:lnTo>
                  <a:lnTo>
                    <a:pt x="47" y="37"/>
                  </a:lnTo>
                  <a:lnTo>
                    <a:pt x="22" y="29"/>
                  </a:lnTo>
                  <a:lnTo>
                    <a:pt x="0" y="10"/>
                  </a:lnTo>
                  <a:lnTo>
                    <a:pt x="0" y="0"/>
                  </a:lnTo>
                  <a:lnTo>
                    <a:pt x="11" y="0"/>
                  </a:lnTo>
                  <a:close/>
                </a:path>
              </a:pathLst>
            </a:custGeom>
            <a:solidFill>
              <a:srgbClr val="13151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9383" name="Freeform 295"/>
            <p:cNvSpPr>
              <a:spLocks/>
            </p:cNvSpPr>
            <p:nvPr/>
          </p:nvSpPr>
          <p:spPr bwMode="auto">
            <a:xfrm>
              <a:off x="3870" y="1571"/>
              <a:ext cx="27" cy="5"/>
            </a:xfrm>
            <a:custGeom>
              <a:avLst/>
              <a:gdLst>
                <a:gd name="T0" fmla="*/ 0 w 159"/>
                <a:gd name="T1" fmla="*/ 0 h 33"/>
                <a:gd name="T2" fmla="*/ 0 w 159"/>
                <a:gd name="T3" fmla="*/ 0 h 33"/>
                <a:gd name="T4" fmla="*/ 0 w 159"/>
                <a:gd name="T5" fmla="*/ 0 h 33"/>
                <a:gd name="T6" fmla="*/ 0 w 159"/>
                <a:gd name="T7" fmla="*/ 0 h 33"/>
                <a:gd name="T8" fmla="*/ 0 w 159"/>
                <a:gd name="T9" fmla="*/ 0 h 33"/>
                <a:gd name="T10" fmla="*/ 0 w 159"/>
                <a:gd name="T11" fmla="*/ 0 h 33"/>
                <a:gd name="T12" fmla="*/ 0 w 159"/>
                <a:gd name="T13" fmla="*/ 0 h 33"/>
                <a:gd name="T14" fmla="*/ 0 w 159"/>
                <a:gd name="T15" fmla="*/ 0 h 33"/>
                <a:gd name="T16" fmla="*/ 0 w 159"/>
                <a:gd name="T17" fmla="*/ 0 h 33"/>
                <a:gd name="T18" fmla="*/ 0 w 159"/>
                <a:gd name="T19" fmla="*/ 0 h 33"/>
                <a:gd name="T20" fmla="*/ 0 w 159"/>
                <a:gd name="T21" fmla="*/ 0 h 33"/>
                <a:gd name="T22" fmla="*/ 0 w 159"/>
                <a:gd name="T23" fmla="*/ 0 h 3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59"/>
                <a:gd name="T37" fmla="*/ 0 h 33"/>
                <a:gd name="T38" fmla="*/ 159 w 159"/>
                <a:gd name="T39" fmla="*/ 33 h 3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59" h="33">
                  <a:moveTo>
                    <a:pt x="9" y="0"/>
                  </a:moveTo>
                  <a:lnTo>
                    <a:pt x="84" y="12"/>
                  </a:lnTo>
                  <a:lnTo>
                    <a:pt x="151" y="11"/>
                  </a:lnTo>
                  <a:lnTo>
                    <a:pt x="159" y="18"/>
                  </a:lnTo>
                  <a:lnTo>
                    <a:pt x="158" y="23"/>
                  </a:lnTo>
                  <a:lnTo>
                    <a:pt x="152" y="26"/>
                  </a:lnTo>
                  <a:lnTo>
                    <a:pt x="117" y="30"/>
                  </a:lnTo>
                  <a:lnTo>
                    <a:pt x="81" y="33"/>
                  </a:lnTo>
                  <a:lnTo>
                    <a:pt x="44" y="22"/>
                  </a:lnTo>
                  <a:lnTo>
                    <a:pt x="7" y="16"/>
                  </a:lnTo>
                  <a:lnTo>
                    <a:pt x="0" y="7"/>
                  </a:lnTo>
                  <a:lnTo>
                    <a:pt x="9" y="0"/>
                  </a:lnTo>
                  <a:close/>
                </a:path>
              </a:pathLst>
            </a:custGeom>
            <a:solidFill>
              <a:srgbClr val="13151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9384" name="Freeform 296"/>
            <p:cNvSpPr>
              <a:spLocks/>
            </p:cNvSpPr>
            <p:nvPr/>
          </p:nvSpPr>
          <p:spPr bwMode="auto">
            <a:xfrm>
              <a:off x="3767" y="1484"/>
              <a:ext cx="50" cy="27"/>
            </a:xfrm>
            <a:custGeom>
              <a:avLst/>
              <a:gdLst>
                <a:gd name="T0" fmla="*/ 0 w 296"/>
                <a:gd name="T1" fmla="*/ 0 h 162"/>
                <a:gd name="T2" fmla="*/ 0 w 296"/>
                <a:gd name="T3" fmla="*/ 0 h 162"/>
                <a:gd name="T4" fmla="*/ 0 w 296"/>
                <a:gd name="T5" fmla="*/ 0 h 162"/>
                <a:gd name="T6" fmla="*/ 0 w 296"/>
                <a:gd name="T7" fmla="*/ 0 h 162"/>
                <a:gd name="T8" fmla="*/ 0 w 296"/>
                <a:gd name="T9" fmla="*/ 0 h 162"/>
                <a:gd name="T10" fmla="*/ 0 w 296"/>
                <a:gd name="T11" fmla="*/ 0 h 162"/>
                <a:gd name="T12" fmla="*/ 0 w 296"/>
                <a:gd name="T13" fmla="*/ 0 h 162"/>
                <a:gd name="T14" fmla="*/ 0 w 296"/>
                <a:gd name="T15" fmla="*/ 0 h 162"/>
                <a:gd name="T16" fmla="*/ 0 w 296"/>
                <a:gd name="T17" fmla="*/ 0 h 162"/>
                <a:gd name="T18" fmla="*/ 0 w 296"/>
                <a:gd name="T19" fmla="*/ 0 h 162"/>
                <a:gd name="T20" fmla="*/ 0 w 296"/>
                <a:gd name="T21" fmla="*/ 0 h 162"/>
                <a:gd name="T22" fmla="*/ 0 w 296"/>
                <a:gd name="T23" fmla="*/ 0 h 162"/>
                <a:gd name="T24" fmla="*/ 0 w 296"/>
                <a:gd name="T25" fmla="*/ 0 h 162"/>
                <a:gd name="T26" fmla="*/ 0 w 296"/>
                <a:gd name="T27" fmla="*/ 0 h 162"/>
                <a:gd name="T28" fmla="*/ 0 w 296"/>
                <a:gd name="T29" fmla="*/ 0 h 162"/>
                <a:gd name="T30" fmla="*/ 0 w 296"/>
                <a:gd name="T31" fmla="*/ 0 h 162"/>
                <a:gd name="T32" fmla="*/ 0 w 296"/>
                <a:gd name="T33" fmla="*/ 0 h 162"/>
                <a:gd name="T34" fmla="*/ 0 w 296"/>
                <a:gd name="T35" fmla="*/ 0 h 162"/>
                <a:gd name="T36" fmla="*/ 0 w 296"/>
                <a:gd name="T37" fmla="*/ 0 h 162"/>
                <a:gd name="T38" fmla="*/ 0 w 296"/>
                <a:gd name="T39" fmla="*/ 0 h 162"/>
                <a:gd name="T40" fmla="*/ 0 w 296"/>
                <a:gd name="T41" fmla="*/ 0 h 162"/>
                <a:gd name="T42" fmla="*/ 0 w 296"/>
                <a:gd name="T43" fmla="*/ 0 h 162"/>
                <a:gd name="T44" fmla="*/ 0 w 296"/>
                <a:gd name="T45" fmla="*/ 0 h 162"/>
                <a:gd name="T46" fmla="*/ 0 w 296"/>
                <a:gd name="T47" fmla="*/ 0 h 162"/>
                <a:gd name="T48" fmla="*/ 0 w 296"/>
                <a:gd name="T49" fmla="*/ 0 h 162"/>
                <a:gd name="T50" fmla="*/ 0 w 296"/>
                <a:gd name="T51" fmla="*/ 0 h 162"/>
                <a:gd name="T52" fmla="*/ 0 w 296"/>
                <a:gd name="T53" fmla="*/ 0 h 162"/>
                <a:gd name="T54" fmla="*/ 0 w 296"/>
                <a:gd name="T55" fmla="*/ 0 h 162"/>
                <a:gd name="T56" fmla="*/ 0 w 296"/>
                <a:gd name="T57" fmla="*/ 0 h 162"/>
                <a:gd name="T58" fmla="*/ 0 w 296"/>
                <a:gd name="T59" fmla="*/ 0 h 162"/>
                <a:gd name="T60" fmla="*/ 0 w 296"/>
                <a:gd name="T61" fmla="*/ 0 h 162"/>
                <a:gd name="T62" fmla="*/ 0 w 296"/>
                <a:gd name="T63" fmla="*/ 0 h 162"/>
                <a:gd name="T64" fmla="*/ 0 w 296"/>
                <a:gd name="T65" fmla="*/ 0 h 162"/>
                <a:gd name="T66" fmla="*/ 0 w 296"/>
                <a:gd name="T67" fmla="*/ 0 h 162"/>
                <a:gd name="T68" fmla="*/ 0 w 296"/>
                <a:gd name="T69" fmla="*/ 0 h 162"/>
                <a:gd name="T70" fmla="*/ 0 w 296"/>
                <a:gd name="T71" fmla="*/ 0 h 162"/>
                <a:gd name="T72" fmla="*/ 0 w 296"/>
                <a:gd name="T73" fmla="*/ 0 h 162"/>
                <a:gd name="T74" fmla="*/ 0 w 296"/>
                <a:gd name="T75" fmla="*/ 0 h 162"/>
                <a:gd name="T76" fmla="*/ 0 w 296"/>
                <a:gd name="T77" fmla="*/ 0 h 162"/>
                <a:gd name="T78" fmla="*/ 0 w 296"/>
                <a:gd name="T79" fmla="*/ 0 h 162"/>
                <a:gd name="T80" fmla="*/ 0 w 296"/>
                <a:gd name="T81" fmla="*/ 0 h 162"/>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296"/>
                <a:gd name="T124" fmla="*/ 0 h 162"/>
                <a:gd name="T125" fmla="*/ 296 w 296"/>
                <a:gd name="T126" fmla="*/ 162 h 162"/>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296" h="162">
                  <a:moveTo>
                    <a:pt x="0" y="153"/>
                  </a:moveTo>
                  <a:lnTo>
                    <a:pt x="9" y="128"/>
                  </a:lnTo>
                  <a:lnTo>
                    <a:pt x="18" y="105"/>
                  </a:lnTo>
                  <a:lnTo>
                    <a:pt x="26" y="84"/>
                  </a:lnTo>
                  <a:lnTo>
                    <a:pt x="37" y="63"/>
                  </a:lnTo>
                  <a:lnTo>
                    <a:pt x="51" y="45"/>
                  </a:lnTo>
                  <a:lnTo>
                    <a:pt x="66" y="29"/>
                  </a:lnTo>
                  <a:lnTo>
                    <a:pt x="75" y="22"/>
                  </a:lnTo>
                  <a:lnTo>
                    <a:pt x="86" y="16"/>
                  </a:lnTo>
                  <a:lnTo>
                    <a:pt x="97" y="9"/>
                  </a:lnTo>
                  <a:lnTo>
                    <a:pt x="109" y="3"/>
                  </a:lnTo>
                  <a:lnTo>
                    <a:pt x="136" y="0"/>
                  </a:lnTo>
                  <a:lnTo>
                    <a:pt x="153" y="1"/>
                  </a:lnTo>
                  <a:lnTo>
                    <a:pt x="176" y="5"/>
                  </a:lnTo>
                  <a:lnTo>
                    <a:pt x="199" y="11"/>
                  </a:lnTo>
                  <a:lnTo>
                    <a:pt x="213" y="20"/>
                  </a:lnTo>
                  <a:lnTo>
                    <a:pt x="227" y="30"/>
                  </a:lnTo>
                  <a:lnTo>
                    <a:pt x="249" y="47"/>
                  </a:lnTo>
                  <a:lnTo>
                    <a:pt x="273" y="73"/>
                  </a:lnTo>
                  <a:lnTo>
                    <a:pt x="296" y="132"/>
                  </a:lnTo>
                  <a:lnTo>
                    <a:pt x="295" y="143"/>
                  </a:lnTo>
                  <a:lnTo>
                    <a:pt x="289" y="148"/>
                  </a:lnTo>
                  <a:lnTo>
                    <a:pt x="279" y="146"/>
                  </a:lnTo>
                  <a:lnTo>
                    <a:pt x="273" y="139"/>
                  </a:lnTo>
                  <a:lnTo>
                    <a:pt x="265" y="113"/>
                  </a:lnTo>
                  <a:lnTo>
                    <a:pt x="252" y="89"/>
                  </a:lnTo>
                  <a:lnTo>
                    <a:pt x="232" y="65"/>
                  </a:lnTo>
                  <a:lnTo>
                    <a:pt x="214" y="52"/>
                  </a:lnTo>
                  <a:lnTo>
                    <a:pt x="188" y="35"/>
                  </a:lnTo>
                  <a:lnTo>
                    <a:pt x="171" y="30"/>
                  </a:lnTo>
                  <a:lnTo>
                    <a:pt x="150" y="28"/>
                  </a:lnTo>
                  <a:lnTo>
                    <a:pt x="137" y="28"/>
                  </a:lnTo>
                  <a:lnTo>
                    <a:pt x="115" y="30"/>
                  </a:lnTo>
                  <a:lnTo>
                    <a:pt x="93" y="40"/>
                  </a:lnTo>
                  <a:lnTo>
                    <a:pt x="76" y="52"/>
                  </a:lnTo>
                  <a:lnTo>
                    <a:pt x="50" y="80"/>
                  </a:lnTo>
                  <a:lnTo>
                    <a:pt x="31" y="116"/>
                  </a:lnTo>
                  <a:lnTo>
                    <a:pt x="14" y="157"/>
                  </a:lnTo>
                  <a:lnTo>
                    <a:pt x="10" y="162"/>
                  </a:lnTo>
                  <a:lnTo>
                    <a:pt x="5" y="162"/>
                  </a:lnTo>
                  <a:lnTo>
                    <a:pt x="0" y="153"/>
                  </a:lnTo>
                  <a:close/>
                </a:path>
              </a:pathLst>
            </a:custGeom>
            <a:solidFill>
              <a:srgbClr val="13151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9385" name="Freeform 297"/>
            <p:cNvSpPr>
              <a:spLocks/>
            </p:cNvSpPr>
            <p:nvPr/>
          </p:nvSpPr>
          <p:spPr bwMode="auto">
            <a:xfrm>
              <a:off x="3776" y="1496"/>
              <a:ext cx="30" cy="19"/>
            </a:xfrm>
            <a:custGeom>
              <a:avLst/>
              <a:gdLst>
                <a:gd name="T0" fmla="*/ 0 w 183"/>
                <a:gd name="T1" fmla="*/ 0 h 118"/>
                <a:gd name="T2" fmla="*/ 0 w 183"/>
                <a:gd name="T3" fmla="*/ 0 h 118"/>
                <a:gd name="T4" fmla="*/ 0 w 183"/>
                <a:gd name="T5" fmla="*/ 0 h 118"/>
                <a:gd name="T6" fmla="*/ 0 w 183"/>
                <a:gd name="T7" fmla="*/ 0 h 118"/>
                <a:gd name="T8" fmla="*/ 0 w 183"/>
                <a:gd name="T9" fmla="*/ 0 h 118"/>
                <a:gd name="T10" fmla="*/ 0 w 183"/>
                <a:gd name="T11" fmla="*/ 0 h 118"/>
                <a:gd name="T12" fmla="*/ 0 w 183"/>
                <a:gd name="T13" fmla="*/ 0 h 118"/>
                <a:gd name="T14" fmla="*/ 0 w 183"/>
                <a:gd name="T15" fmla="*/ 0 h 118"/>
                <a:gd name="T16" fmla="*/ 0 w 183"/>
                <a:gd name="T17" fmla="*/ 0 h 118"/>
                <a:gd name="T18" fmla="*/ 0 w 183"/>
                <a:gd name="T19" fmla="*/ 0 h 118"/>
                <a:gd name="T20" fmla="*/ 0 w 183"/>
                <a:gd name="T21" fmla="*/ 0 h 118"/>
                <a:gd name="T22" fmla="*/ 0 w 183"/>
                <a:gd name="T23" fmla="*/ 0 h 118"/>
                <a:gd name="T24" fmla="*/ 0 w 183"/>
                <a:gd name="T25" fmla="*/ 0 h 118"/>
                <a:gd name="T26" fmla="*/ 0 w 183"/>
                <a:gd name="T27" fmla="*/ 0 h 118"/>
                <a:gd name="T28" fmla="*/ 0 w 183"/>
                <a:gd name="T29" fmla="*/ 0 h 118"/>
                <a:gd name="T30" fmla="*/ 0 w 183"/>
                <a:gd name="T31" fmla="*/ 0 h 118"/>
                <a:gd name="T32" fmla="*/ 0 w 183"/>
                <a:gd name="T33" fmla="*/ 0 h 118"/>
                <a:gd name="T34" fmla="*/ 0 w 183"/>
                <a:gd name="T35" fmla="*/ 0 h 118"/>
                <a:gd name="T36" fmla="*/ 0 w 183"/>
                <a:gd name="T37" fmla="*/ 0 h 118"/>
                <a:gd name="T38" fmla="*/ 0 w 183"/>
                <a:gd name="T39" fmla="*/ 0 h 118"/>
                <a:gd name="T40" fmla="*/ 0 w 183"/>
                <a:gd name="T41" fmla="*/ 0 h 11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83"/>
                <a:gd name="T64" fmla="*/ 0 h 118"/>
                <a:gd name="T65" fmla="*/ 183 w 183"/>
                <a:gd name="T66" fmla="*/ 118 h 118"/>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83" h="118">
                  <a:moveTo>
                    <a:pt x="0" y="109"/>
                  </a:moveTo>
                  <a:lnTo>
                    <a:pt x="5" y="87"/>
                  </a:lnTo>
                  <a:lnTo>
                    <a:pt x="14" y="70"/>
                  </a:lnTo>
                  <a:lnTo>
                    <a:pt x="26" y="53"/>
                  </a:lnTo>
                  <a:lnTo>
                    <a:pt x="39" y="33"/>
                  </a:lnTo>
                  <a:lnTo>
                    <a:pt x="54" y="20"/>
                  </a:lnTo>
                  <a:lnTo>
                    <a:pt x="71" y="11"/>
                  </a:lnTo>
                  <a:lnTo>
                    <a:pt x="108" y="0"/>
                  </a:lnTo>
                  <a:lnTo>
                    <a:pt x="148" y="8"/>
                  </a:lnTo>
                  <a:lnTo>
                    <a:pt x="165" y="18"/>
                  </a:lnTo>
                  <a:lnTo>
                    <a:pt x="183" y="30"/>
                  </a:lnTo>
                  <a:lnTo>
                    <a:pt x="183" y="41"/>
                  </a:lnTo>
                  <a:lnTo>
                    <a:pt x="173" y="42"/>
                  </a:lnTo>
                  <a:lnTo>
                    <a:pt x="159" y="32"/>
                  </a:lnTo>
                  <a:lnTo>
                    <a:pt x="144" y="29"/>
                  </a:lnTo>
                  <a:lnTo>
                    <a:pt x="111" y="27"/>
                  </a:lnTo>
                  <a:lnTo>
                    <a:pt x="84" y="34"/>
                  </a:lnTo>
                  <a:lnTo>
                    <a:pt x="61" y="51"/>
                  </a:lnTo>
                  <a:lnTo>
                    <a:pt x="15" y="111"/>
                  </a:lnTo>
                  <a:lnTo>
                    <a:pt x="6" y="118"/>
                  </a:lnTo>
                  <a:lnTo>
                    <a:pt x="0" y="109"/>
                  </a:lnTo>
                  <a:close/>
                </a:path>
              </a:pathLst>
            </a:custGeom>
            <a:solidFill>
              <a:srgbClr val="13151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9386" name="Freeform 298"/>
            <p:cNvSpPr>
              <a:spLocks/>
            </p:cNvSpPr>
            <p:nvPr/>
          </p:nvSpPr>
          <p:spPr bwMode="auto">
            <a:xfrm>
              <a:off x="3817" y="1521"/>
              <a:ext cx="21" cy="16"/>
            </a:xfrm>
            <a:custGeom>
              <a:avLst/>
              <a:gdLst>
                <a:gd name="T0" fmla="*/ 0 w 127"/>
                <a:gd name="T1" fmla="*/ 0 h 95"/>
                <a:gd name="T2" fmla="*/ 0 w 127"/>
                <a:gd name="T3" fmla="*/ 0 h 95"/>
                <a:gd name="T4" fmla="*/ 0 w 127"/>
                <a:gd name="T5" fmla="*/ 0 h 95"/>
                <a:gd name="T6" fmla="*/ 0 w 127"/>
                <a:gd name="T7" fmla="*/ 0 h 95"/>
                <a:gd name="T8" fmla="*/ 0 w 127"/>
                <a:gd name="T9" fmla="*/ 0 h 95"/>
                <a:gd name="T10" fmla="*/ 0 w 127"/>
                <a:gd name="T11" fmla="*/ 0 h 95"/>
                <a:gd name="T12" fmla="*/ 0 w 127"/>
                <a:gd name="T13" fmla="*/ 0 h 95"/>
                <a:gd name="T14" fmla="*/ 0 w 127"/>
                <a:gd name="T15" fmla="*/ 0 h 95"/>
                <a:gd name="T16" fmla="*/ 0 w 127"/>
                <a:gd name="T17" fmla="*/ 0 h 95"/>
                <a:gd name="T18" fmla="*/ 0 w 127"/>
                <a:gd name="T19" fmla="*/ 0 h 95"/>
                <a:gd name="T20" fmla="*/ 0 w 127"/>
                <a:gd name="T21" fmla="*/ 0 h 95"/>
                <a:gd name="T22" fmla="*/ 0 w 127"/>
                <a:gd name="T23" fmla="*/ 0 h 95"/>
                <a:gd name="T24" fmla="*/ 0 w 127"/>
                <a:gd name="T25" fmla="*/ 0 h 95"/>
                <a:gd name="T26" fmla="*/ 0 w 127"/>
                <a:gd name="T27" fmla="*/ 0 h 95"/>
                <a:gd name="T28" fmla="*/ 0 w 127"/>
                <a:gd name="T29" fmla="*/ 0 h 95"/>
                <a:gd name="T30" fmla="*/ 0 w 127"/>
                <a:gd name="T31" fmla="*/ 0 h 95"/>
                <a:gd name="T32" fmla="*/ 0 w 127"/>
                <a:gd name="T33" fmla="*/ 0 h 95"/>
                <a:gd name="T34" fmla="*/ 0 w 127"/>
                <a:gd name="T35" fmla="*/ 0 h 9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27"/>
                <a:gd name="T55" fmla="*/ 0 h 95"/>
                <a:gd name="T56" fmla="*/ 127 w 127"/>
                <a:gd name="T57" fmla="*/ 95 h 9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27" h="95">
                  <a:moveTo>
                    <a:pt x="106" y="95"/>
                  </a:moveTo>
                  <a:lnTo>
                    <a:pt x="93" y="86"/>
                  </a:lnTo>
                  <a:lnTo>
                    <a:pt x="80" y="76"/>
                  </a:lnTo>
                  <a:lnTo>
                    <a:pt x="55" y="57"/>
                  </a:lnTo>
                  <a:lnTo>
                    <a:pt x="29" y="38"/>
                  </a:lnTo>
                  <a:lnTo>
                    <a:pt x="0" y="16"/>
                  </a:lnTo>
                  <a:lnTo>
                    <a:pt x="6" y="6"/>
                  </a:lnTo>
                  <a:lnTo>
                    <a:pt x="10" y="0"/>
                  </a:lnTo>
                  <a:lnTo>
                    <a:pt x="16" y="1"/>
                  </a:lnTo>
                  <a:lnTo>
                    <a:pt x="30" y="13"/>
                  </a:lnTo>
                  <a:lnTo>
                    <a:pt x="44" y="24"/>
                  </a:lnTo>
                  <a:lnTo>
                    <a:pt x="57" y="34"/>
                  </a:lnTo>
                  <a:lnTo>
                    <a:pt x="72" y="44"/>
                  </a:lnTo>
                  <a:lnTo>
                    <a:pt x="85" y="52"/>
                  </a:lnTo>
                  <a:lnTo>
                    <a:pt x="99" y="61"/>
                  </a:lnTo>
                  <a:lnTo>
                    <a:pt x="112" y="69"/>
                  </a:lnTo>
                  <a:lnTo>
                    <a:pt x="127" y="78"/>
                  </a:lnTo>
                  <a:lnTo>
                    <a:pt x="106" y="95"/>
                  </a:lnTo>
                  <a:close/>
                </a:path>
              </a:pathLst>
            </a:custGeom>
            <a:solidFill>
              <a:srgbClr val="13151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9387" name="Freeform 299"/>
            <p:cNvSpPr>
              <a:spLocks/>
            </p:cNvSpPr>
            <p:nvPr/>
          </p:nvSpPr>
          <p:spPr bwMode="auto">
            <a:xfrm>
              <a:off x="3811" y="1527"/>
              <a:ext cx="21" cy="18"/>
            </a:xfrm>
            <a:custGeom>
              <a:avLst/>
              <a:gdLst>
                <a:gd name="T0" fmla="*/ 0 w 123"/>
                <a:gd name="T1" fmla="*/ 0 h 105"/>
                <a:gd name="T2" fmla="*/ 0 w 123"/>
                <a:gd name="T3" fmla="*/ 0 h 105"/>
                <a:gd name="T4" fmla="*/ 0 w 123"/>
                <a:gd name="T5" fmla="*/ 0 h 105"/>
                <a:gd name="T6" fmla="*/ 0 w 123"/>
                <a:gd name="T7" fmla="*/ 0 h 105"/>
                <a:gd name="T8" fmla="*/ 0 w 123"/>
                <a:gd name="T9" fmla="*/ 0 h 105"/>
                <a:gd name="T10" fmla="*/ 0 w 123"/>
                <a:gd name="T11" fmla="*/ 0 h 105"/>
                <a:gd name="T12" fmla="*/ 0 w 123"/>
                <a:gd name="T13" fmla="*/ 0 h 105"/>
                <a:gd name="T14" fmla="*/ 0 w 123"/>
                <a:gd name="T15" fmla="*/ 0 h 105"/>
                <a:gd name="T16" fmla="*/ 0 w 123"/>
                <a:gd name="T17" fmla="*/ 0 h 105"/>
                <a:gd name="T18" fmla="*/ 0 w 123"/>
                <a:gd name="T19" fmla="*/ 0 h 105"/>
                <a:gd name="T20" fmla="*/ 0 w 123"/>
                <a:gd name="T21" fmla="*/ 0 h 105"/>
                <a:gd name="T22" fmla="*/ 0 w 123"/>
                <a:gd name="T23" fmla="*/ 0 h 105"/>
                <a:gd name="T24" fmla="*/ 0 w 123"/>
                <a:gd name="T25" fmla="*/ 0 h 105"/>
                <a:gd name="T26" fmla="*/ 0 w 123"/>
                <a:gd name="T27" fmla="*/ 0 h 105"/>
                <a:gd name="T28" fmla="*/ 0 w 123"/>
                <a:gd name="T29" fmla="*/ 0 h 105"/>
                <a:gd name="T30" fmla="*/ 0 w 123"/>
                <a:gd name="T31" fmla="*/ 0 h 105"/>
                <a:gd name="T32" fmla="*/ 0 w 123"/>
                <a:gd name="T33" fmla="*/ 0 h 105"/>
                <a:gd name="T34" fmla="*/ 0 w 123"/>
                <a:gd name="T35" fmla="*/ 0 h 105"/>
                <a:gd name="T36" fmla="*/ 0 w 123"/>
                <a:gd name="T37" fmla="*/ 0 h 10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23"/>
                <a:gd name="T58" fmla="*/ 0 h 105"/>
                <a:gd name="T59" fmla="*/ 123 w 123"/>
                <a:gd name="T60" fmla="*/ 105 h 105"/>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23" h="105">
                  <a:moveTo>
                    <a:pt x="7" y="0"/>
                  </a:moveTo>
                  <a:lnTo>
                    <a:pt x="16" y="6"/>
                  </a:lnTo>
                  <a:lnTo>
                    <a:pt x="26" y="13"/>
                  </a:lnTo>
                  <a:lnTo>
                    <a:pt x="38" y="20"/>
                  </a:lnTo>
                  <a:lnTo>
                    <a:pt x="49" y="27"/>
                  </a:lnTo>
                  <a:lnTo>
                    <a:pt x="61" y="35"/>
                  </a:lnTo>
                  <a:lnTo>
                    <a:pt x="73" y="42"/>
                  </a:lnTo>
                  <a:lnTo>
                    <a:pt x="84" y="50"/>
                  </a:lnTo>
                  <a:lnTo>
                    <a:pt x="96" y="58"/>
                  </a:lnTo>
                  <a:lnTo>
                    <a:pt x="109" y="70"/>
                  </a:lnTo>
                  <a:lnTo>
                    <a:pt x="123" y="83"/>
                  </a:lnTo>
                  <a:lnTo>
                    <a:pt x="109" y="105"/>
                  </a:lnTo>
                  <a:lnTo>
                    <a:pt x="77" y="80"/>
                  </a:lnTo>
                  <a:lnTo>
                    <a:pt x="66" y="72"/>
                  </a:lnTo>
                  <a:lnTo>
                    <a:pt x="56" y="64"/>
                  </a:lnTo>
                  <a:lnTo>
                    <a:pt x="37" y="51"/>
                  </a:lnTo>
                  <a:lnTo>
                    <a:pt x="18" y="38"/>
                  </a:lnTo>
                  <a:lnTo>
                    <a:pt x="0" y="25"/>
                  </a:lnTo>
                  <a:lnTo>
                    <a:pt x="7" y="0"/>
                  </a:lnTo>
                  <a:close/>
                </a:path>
              </a:pathLst>
            </a:custGeom>
            <a:solidFill>
              <a:srgbClr val="13151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9388" name="Freeform 300"/>
            <p:cNvSpPr>
              <a:spLocks/>
            </p:cNvSpPr>
            <p:nvPr/>
          </p:nvSpPr>
          <p:spPr bwMode="auto">
            <a:xfrm>
              <a:off x="3780" y="1505"/>
              <a:ext cx="26" cy="22"/>
            </a:xfrm>
            <a:custGeom>
              <a:avLst/>
              <a:gdLst>
                <a:gd name="T0" fmla="*/ 0 w 161"/>
                <a:gd name="T1" fmla="*/ 0 h 132"/>
                <a:gd name="T2" fmla="*/ 0 w 161"/>
                <a:gd name="T3" fmla="*/ 0 h 132"/>
                <a:gd name="T4" fmla="*/ 0 w 161"/>
                <a:gd name="T5" fmla="*/ 0 h 132"/>
                <a:gd name="T6" fmla="*/ 0 w 161"/>
                <a:gd name="T7" fmla="*/ 0 h 132"/>
                <a:gd name="T8" fmla="*/ 0 w 161"/>
                <a:gd name="T9" fmla="*/ 0 h 132"/>
                <a:gd name="T10" fmla="*/ 0 w 161"/>
                <a:gd name="T11" fmla="*/ 0 h 132"/>
                <a:gd name="T12" fmla="*/ 0 w 161"/>
                <a:gd name="T13" fmla="*/ 0 h 132"/>
                <a:gd name="T14" fmla="*/ 0 w 161"/>
                <a:gd name="T15" fmla="*/ 0 h 132"/>
                <a:gd name="T16" fmla="*/ 0 w 161"/>
                <a:gd name="T17" fmla="*/ 0 h 132"/>
                <a:gd name="T18" fmla="*/ 0 w 161"/>
                <a:gd name="T19" fmla="*/ 0 h 132"/>
                <a:gd name="T20" fmla="*/ 0 w 161"/>
                <a:gd name="T21" fmla="*/ 0 h 132"/>
                <a:gd name="T22" fmla="*/ 0 w 161"/>
                <a:gd name="T23" fmla="*/ 0 h 132"/>
                <a:gd name="T24" fmla="*/ 0 w 161"/>
                <a:gd name="T25" fmla="*/ 0 h 132"/>
                <a:gd name="T26" fmla="*/ 0 w 161"/>
                <a:gd name="T27" fmla="*/ 0 h 132"/>
                <a:gd name="T28" fmla="*/ 0 w 161"/>
                <a:gd name="T29" fmla="*/ 0 h 132"/>
                <a:gd name="T30" fmla="*/ 0 w 161"/>
                <a:gd name="T31" fmla="*/ 0 h 132"/>
                <a:gd name="T32" fmla="*/ 0 w 161"/>
                <a:gd name="T33" fmla="*/ 0 h 132"/>
                <a:gd name="T34" fmla="*/ 0 w 161"/>
                <a:gd name="T35" fmla="*/ 0 h 13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61"/>
                <a:gd name="T55" fmla="*/ 0 h 132"/>
                <a:gd name="T56" fmla="*/ 161 w 161"/>
                <a:gd name="T57" fmla="*/ 132 h 13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61" h="132">
                  <a:moveTo>
                    <a:pt x="150" y="132"/>
                  </a:moveTo>
                  <a:lnTo>
                    <a:pt x="137" y="120"/>
                  </a:lnTo>
                  <a:lnTo>
                    <a:pt x="114" y="105"/>
                  </a:lnTo>
                  <a:lnTo>
                    <a:pt x="63" y="66"/>
                  </a:lnTo>
                  <a:lnTo>
                    <a:pt x="45" y="53"/>
                  </a:lnTo>
                  <a:lnTo>
                    <a:pt x="29" y="42"/>
                  </a:lnTo>
                  <a:lnTo>
                    <a:pt x="0" y="18"/>
                  </a:lnTo>
                  <a:lnTo>
                    <a:pt x="7" y="0"/>
                  </a:lnTo>
                  <a:lnTo>
                    <a:pt x="25" y="10"/>
                  </a:lnTo>
                  <a:lnTo>
                    <a:pt x="42" y="20"/>
                  </a:lnTo>
                  <a:lnTo>
                    <a:pt x="61" y="31"/>
                  </a:lnTo>
                  <a:lnTo>
                    <a:pt x="81" y="43"/>
                  </a:lnTo>
                  <a:lnTo>
                    <a:pt x="105" y="63"/>
                  </a:lnTo>
                  <a:lnTo>
                    <a:pt x="117" y="72"/>
                  </a:lnTo>
                  <a:lnTo>
                    <a:pt x="131" y="81"/>
                  </a:lnTo>
                  <a:lnTo>
                    <a:pt x="154" y="99"/>
                  </a:lnTo>
                  <a:lnTo>
                    <a:pt x="161" y="106"/>
                  </a:lnTo>
                  <a:lnTo>
                    <a:pt x="150" y="132"/>
                  </a:lnTo>
                  <a:close/>
                </a:path>
              </a:pathLst>
            </a:custGeom>
            <a:solidFill>
              <a:srgbClr val="13151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9389" name="Freeform 301"/>
            <p:cNvSpPr>
              <a:spLocks/>
            </p:cNvSpPr>
            <p:nvPr/>
          </p:nvSpPr>
          <p:spPr bwMode="auto">
            <a:xfrm>
              <a:off x="3777" y="1580"/>
              <a:ext cx="137" cy="48"/>
            </a:xfrm>
            <a:custGeom>
              <a:avLst/>
              <a:gdLst>
                <a:gd name="T0" fmla="*/ 0 w 821"/>
                <a:gd name="T1" fmla="*/ 0 h 282"/>
                <a:gd name="T2" fmla="*/ 0 w 821"/>
                <a:gd name="T3" fmla="*/ 0 h 282"/>
                <a:gd name="T4" fmla="*/ 0 w 821"/>
                <a:gd name="T5" fmla="*/ 0 h 282"/>
                <a:gd name="T6" fmla="*/ 0 w 821"/>
                <a:gd name="T7" fmla="*/ 0 h 282"/>
                <a:gd name="T8" fmla="*/ 0 w 821"/>
                <a:gd name="T9" fmla="*/ 0 h 282"/>
                <a:gd name="T10" fmla="*/ 0 w 821"/>
                <a:gd name="T11" fmla="*/ 0 h 282"/>
                <a:gd name="T12" fmla="*/ 0 w 821"/>
                <a:gd name="T13" fmla="*/ 0 h 282"/>
                <a:gd name="T14" fmla="*/ 0 w 821"/>
                <a:gd name="T15" fmla="*/ 0 h 282"/>
                <a:gd name="T16" fmla="*/ 0 w 821"/>
                <a:gd name="T17" fmla="*/ 0 h 282"/>
                <a:gd name="T18" fmla="*/ 0 w 821"/>
                <a:gd name="T19" fmla="*/ 0 h 282"/>
                <a:gd name="T20" fmla="*/ 0 w 821"/>
                <a:gd name="T21" fmla="*/ 0 h 282"/>
                <a:gd name="T22" fmla="*/ 0 w 821"/>
                <a:gd name="T23" fmla="*/ 0 h 282"/>
                <a:gd name="T24" fmla="*/ 0 w 821"/>
                <a:gd name="T25" fmla="*/ 0 h 282"/>
                <a:gd name="T26" fmla="*/ 0 w 821"/>
                <a:gd name="T27" fmla="*/ 0 h 282"/>
                <a:gd name="T28" fmla="*/ 0 w 821"/>
                <a:gd name="T29" fmla="*/ 0 h 282"/>
                <a:gd name="T30" fmla="*/ 0 w 821"/>
                <a:gd name="T31" fmla="*/ 0 h 282"/>
                <a:gd name="T32" fmla="*/ 0 w 821"/>
                <a:gd name="T33" fmla="*/ 0 h 282"/>
                <a:gd name="T34" fmla="*/ 0 w 821"/>
                <a:gd name="T35" fmla="*/ 0 h 282"/>
                <a:gd name="T36" fmla="*/ 0 w 821"/>
                <a:gd name="T37" fmla="*/ 0 h 282"/>
                <a:gd name="T38" fmla="*/ 0 w 821"/>
                <a:gd name="T39" fmla="*/ 0 h 282"/>
                <a:gd name="T40" fmla="*/ 0 w 821"/>
                <a:gd name="T41" fmla="*/ 0 h 282"/>
                <a:gd name="T42" fmla="*/ 1 w 821"/>
                <a:gd name="T43" fmla="*/ 0 h 282"/>
                <a:gd name="T44" fmla="*/ 1 w 821"/>
                <a:gd name="T45" fmla="*/ 0 h 282"/>
                <a:gd name="T46" fmla="*/ 1 w 821"/>
                <a:gd name="T47" fmla="*/ 0 h 282"/>
                <a:gd name="T48" fmla="*/ 1 w 821"/>
                <a:gd name="T49" fmla="*/ 0 h 282"/>
                <a:gd name="T50" fmla="*/ 1 w 821"/>
                <a:gd name="T51" fmla="*/ 0 h 282"/>
                <a:gd name="T52" fmla="*/ 1 w 821"/>
                <a:gd name="T53" fmla="*/ 0 h 282"/>
                <a:gd name="T54" fmla="*/ 1 w 821"/>
                <a:gd name="T55" fmla="*/ 0 h 282"/>
                <a:gd name="T56" fmla="*/ 1 w 821"/>
                <a:gd name="T57" fmla="*/ 0 h 282"/>
                <a:gd name="T58" fmla="*/ 1 w 821"/>
                <a:gd name="T59" fmla="*/ 0 h 282"/>
                <a:gd name="T60" fmla="*/ 1 w 821"/>
                <a:gd name="T61" fmla="*/ 0 h 282"/>
                <a:gd name="T62" fmla="*/ 1 w 821"/>
                <a:gd name="T63" fmla="*/ 0 h 282"/>
                <a:gd name="T64" fmla="*/ 1 w 821"/>
                <a:gd name="T65" fmla="*/ 0 h 282"/>
                <a:gd name="T66" fmla="*/ 0 w 821"/>
                <a:gd name="T67" fmla="*/ 0 h 282"/>
                <a:gd name="T68" fmla="*/ 0 w 821"/>
                <a:gd name="T69" fmla="*/ 0 h 282"/>
                <a:gd name="T70" fmla="*/ 0 w 821"/>
                <a:gd name="T71" fmla="*/ 0 h 282"/>
                <a:gd name="T72" fmla="*/ 0 w 821"/>
                <a:gd name="T73" fmla="*/ 0 h 282"/>
                <a:gd name="T74" fmla="*/ 0 w 821"/>
                <a:gd name="T75" fmla="*/ 0 h 282"/>
                <a:gd name="T76" fmla="*/ 0 w 821"/>
                <a:gd name="T77" fmla="*/ 0 h 282"/>
                <a:gd name="T78" fmla="*/ 0 w 821"/>
                <a:gd name="T79" fmla="*/ 0 h 282"/>
                <a:gd name="T80" fmla="*/ 0 w 821"/>
                <a:gd name="T81" fmla="*/ 0 h 282"/>
                <a:gd name="T82" fmla="*/ 0 w 821"/>
                <a:gd name="T83" fmla="*/ 0 h 282"/>
                <a:gd name="T84" fmla="*/ 0 w 821"/>
                <a:gd name="T85" fmla="*/ 0 h 282"/>
                <a:gd name="T86" fmla="*/ 0 w 821"/>
                <a:gd name="T87" fmla="*/ 0 h 282"/>
                <a:gd name="T88" fmla="*/ 0 w 821"/>
                <a:gd name="T89" fmla="*/ 0 h 282"/>
                <a:gd name="T90" fmla="*/ 0 w 821"/>
                <a:gd name="T91" fmla="*/ 0 h 282"/>
                <a:gd name="T92" fmla="*/ 0 w 821"/>
                <a:gd name="T93" fmla="*/ 0 h 282"/>
                <a:gd name="T94" fmla="*/ 0 w 821"/>
                <a:gd name="T95" fmla="*/ 0 h 282"/>
                <a:gd name="T96" fmla="*/ 0 w 821"/>
                <a:gd name="T97" fmla="*/ 0 h 282"/>
                <a:gd name="T98" fmla="*/ 0 w 821"/>
                <a:gd name="T99" fmla="*/ 0 h 282"/>
                <a:gd name="T100" fmla="*/ 0 w 821"/>
                <a:gd name="T101" fmla="*/ 0 h 282"/>
                <a:gd name="T102" fmla="*/ 0 w 821"/>
                <a:gd name="T103" fmla="*/ 0 h 282"/>
                <a:gd name="T104" fmla="*/ 0 w 821"/>
                <a:gd name="T105" fmla="*/ 0 h 282"/>
                <a:gd name="T106" fmla="*/ 0 w 821"/>
                <a:gd name="T107" fmla="*/ 0 h 282"/>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821"/>
                <a:gd name="T163" fmla="*/ 0 h 282"/>
                <a:gd name="T164" fmla="*/ 821 w 821"/>
                <a:gd name="T165" fmla="*/ 282 h 282"/>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821" h="282">
                  <a:moveTo>
                    <a:pt x="0" y="269"/>
                  </a:moveTo>
                  <a:lnTo>
                    <a:pt x="21" y="248"/>
                  </a:lnTo>
                  <a:lnTo>
                    <a:pt x="37" y="238"/>
                  </a:lnTo>
                  <a:lnTo>
                    <a:pt x="54" y="230"/>
                  </a:lnTo>
                  <a:lnTo>
                    <a:pt x="70" y="221"/>
                  </a:lnTo>
                  <a:lnTo>
                    <a:pt x="86" y="212"/>
                  </a:lnTo>
                  <a:lnTo>
                    <a:pt x="102" y="203"/>
                  </a:lnTo>
                  <a:lnTo>
                    <a:pt x="119" y="197"/>
                  </a:lnTo>
                  <a:lnTo>
                    <a:pt x="134" y="189"/>
                  </a:lnTo>
                  <a:lnTo>
                    <a:pt x="149" y="182"/>
                  </a:lnTo>
                  <a:lnTo>
                    <a:pt x="181" y="169"/>
                  </a:lnTo>
                  <a:lnTo>
                    <a:pt x="212" y="157"/>
                  </a:lnTo>
                  <a:lnTo>
                    <a:pt x="243" y="146"/>
                  </a:lnTo>
                  <a:lnTo>
                    <a:pt x="273" y="135"/>
                  </a:lnTo>
                  <a:lnTo>
                    <a:pt x="305" y="126"/>
                  </a:lnTo>
                  <a:lnTo>
                    <a:pt x="338" y="116"/>
                  </a:lnTo>
                  <a:lnTo>
                    <a:pt x="371" y="107"/>
                  </a:lnTo>
                  <a:lnTo>
                    <a:pt x="405" y="99"/>
                  </a:lnTo>
                  <a:lnTo>
                    <a:pt x="440" y="91"/>
                  </a:lnTo>
                  <a:lnTo>
                    <a:pt x="476" y="81"/>
                  </a:lnTo>
                  <a:lnTo>
                    <a:pt x="514" y="72"/>
                  </a:lnTo>
                  <a:lnTo>
                    <a:pt x="553" y="62"/>
                  </a:lnTo>
                  <a:lnTo>
                    <a:pt x="620" y="49"/>
                  </a:lnTo>
                  <a:lnTo>
                    <a:pt x="687" y="35"/>
                  </a:lnTo>
                  <a:lnTo>
                    <a:pt x="802" y="1"/>
                  </a:lnTo>
                  <a:lnTo>
                    <a:pt x="817" y="0"/>
                  </a:lnTo>
                  <a:lnTo>
                    <a:pt x="821" y="6"/>
                  </a:lnTo>
                  <a:lnTo>
                    <a:pt x="815" y="15"/>
                  </a:lnTo>
                  <a:lnTo>
                    <a:pt x="801" y="23"/>
                  </a:lnTo>
                  <a:lnTo>
                    <a:pt x="684" y="63"/>
                  </a:lnTo>
                  <a:lnTo>
                    <a:pt x="616" y="79"/>
                  </a:lnTo>
                  <a:lnTo>
                    <a:pt x="584" y="85"/>
                  </a:lnTo>
                  <a:lnTo>
                    <a:pt x="548" y="92"/>
                  </a:lnTo>
                  <a:lnTo>
                    <a:pt x="510" y="102"/>
                  </a:lnTo>
                  <a:lnTo>
                    <a:pt x="474" y="111"/>
                  </a:lnTo>
                  <a:lnTo>
                    <a:pt x="439" y="118"/>
                  </a:lnTo>
                  <a:lnTo>
                    <a:pt x="406" y="126"/>
                  </a:lnTo>
                  <a:lnTo>
                    <a:pt x="341" y="140"/>
                  </a:lnTo>
                  <a:lnTo>
                    <a:pt x="310" y="148"/>
                  </a:lnTo>
                  <a:lnTo>
                    <a:pt x="280" y="155"/>
                  </a:lnTo>
                  <a:lnTo>
                    <a:pt x="249" y="164"/>
                  </a:lnTo>
                  <a:lnTo>
                    <a:pt x="220" y="173"/>
                  </a:lnTo>
                  <a:lnTo>
                    <a:pt x="190" y="183"/>
                  </a:lnTo>
                  <a:lnTo>
                    <a:pt x="159" y="194"/>
                  </a:lnTo>
                  <a:lnTo>
                    <a:pt x="129" y="208"/>
                  </a:lnTo>
                  <a:lnTo>
                    <a:pt x="98" y="222"/>
                  </a:lnTo>
                  <a:lnTo>
                    <a:pt x="82" y="231"/>
                  </a:lnTo>
                  <a:lnTo>
                    <a:pt x="66" y="238"/>
                  </a:lnTo>
                  <a:lnTo>
                    <a:pt x="51" y="247"/>
                  </a:lnTo>
                  <a:lnTo>
                    <a:pt x="34" y="257"/>
                  </a:lnTo>
                  <a:lnTo>
                    <a:pt x="21" y="278"/>
                  </a:lnTo>
                  <a:lnTo>
                    <a:pt x="12" y="282"/>
                  </a:lnTo>
                  <a:lnTo>
                    <a:pt x="3" y="282"/>
                  </a:lnTo>
                  <a:lnTo>
                    <a:pt x="0" y="269"/>
                  </a:lnTo>
                  <a:close/>
                </a:path>
              </a:pathLst>
            </a:custGeom>
            <a:solidFill>
              <a:srgbClr val="13151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9390" name="Freeform 302"/>
            <p:cNvSpPr>
              <a:spLocks/>
            </p:cNvSpPr>
            <p:nvPr/>
          </p:nvSpPr>
          <p:spPr bwMode="auto">
            <a:xfrm>
              <a:off x="3702" y="1566"/>
              <a:ext cx="72" cy="61"/>
            </a:xfrm>
            <a:custGeom>
              <a:avLst/>
              <a:gdLst>
                <a:gd name="T0" fmla="*/ 0 w 435"/>
                <a:gd name="T1" fmla="*/ 0 h 369"/>
                <a:gd name="T2" fmla="*/ 0 w 435"/>
                <a:gd name="T3" fmla="*/ 0 h 369"/>
                <a:gd name="T4" fmla="*/ 0 w 435"/>
                <a:gd name="T5" fmla="*/ 0 h 369"/>
                <a:gd name="T6" fmla="*/ 0 w 435"/>
                <a:gd name="T7" fmla="*/ 0 h 369"/>
                <a:gd name="T8" fmla="*/ 0 w 435"/>
                <a:gd name="T9" fmla="*/ 0 h 369"/>
                <a:gd name="T10" fmla="*/ 0 w 435"/>
                <a:gd name="T11" fmla="*/ 0 h 369"/>
                <a:gd name="T12" fmla="*/ 0 w 435"/>
                <a:gd name="T13" fmla="*/ 0 h 369"/>
                <a:gd name="T14" fmla="*/ 0 w 435"/>
                <a:gd name="T15" fmla="*/ 0 h 369"/>
                <a:gd name="T16" fmla="*/ 0 w 435"/>
                <a:gd name="T17" fmla="*/ 0 h 369"/>
                <a:gd name="T18" fmla="*/ 0 w 435"/>
                <a:gd name="T19" fmla="*/ 0 h 369"/>
                <a:gd name="T20" fmla="*/ 0 w 435"/>
                <a:gd name="T21" fmla="*/ 0 h 369"/>
                <a:gd name="T22" fmla="*/ 0 w 435"/>
                <a:gd name="T23" fmla="*/ 0 h 369"/>
                <a:gd name="T24" fmla="*/ 0 w 435"/>
                <a:gd name="T25" fmla="*/ 0 h 369"/>
                <a:gd name="T26" fmla="*/ 0 w 435"/>
                <a:gd name="T27" fmla="*/ 0 h 369"/>
                <a:gd name="T28" fmla="*/ 0 w 435"/>
                <a:gd name="T29" fmla="*/ 0 h 369"/>
                <a:gd name="T30" fmla="*/ 0 w 435"/>
                <a:gd name="T31" fmla="*/ 0 h 369"/>
                <a:gd name="T32" fmla="*/ 0 w 435"/>
                <a:gd name="T33" fmla="*/ 0 h 369"/>
                <a:gd name="T34" fmla="*/ 0 w 435"/>
                <a:gd name="T35" fmla="*/ 0 h 369"/>
                <a:gd name="T36" fmla="*/ 0 w 435"/>
                <a:gd name="T37" fmla="*/ 0 h 369"/>
                <a:gd name="T38" fmla="*/ 0 w 435"/>
                <a:gd name="T39" fmla="*/ 0 h 369"/>
                <a:gd name="T40" fmla="*/ 0 w 435"/>
                <a:gd name="T41" fmla="*/ 0 h 369"/>
                <a:gd name="T42" fmla="*/ 0 w 435"/>
                <a:gd name="T43" fmla="*/ 0 h 369"/>
                <a:gd name="T44" fmla="*/ 0 w 435"/>
                <a:gd name="T45" fmla="*/ 0 h 369"/>
                <a:gd name="T46" fmla="*/ 0 w 435"/>
                <a:gd name="T47" fmla="*/ 0 h 369"/>
                <a:gd name="T48" fmla="*/ 0 w 435"/>
                <a:gd name="T49" fmla="*/ 0 h 369"/>
                <a:gd name="T50" fmla="*/ 0 w 435"/>
                <a:gd name="T51" fmla="*/ 0 h 369"/>
                <a:gd name="T52" fmla="*/ 0 w 435"/>
                <a:gd name="T53" fmla="*/ 0 h 369"/>
                <a:gd name="T54" fmla="*/ 0 w 435"/>
                <a:gd name="T55" fmla="*/ 0 h 369"/>
                <a:gd name="T56" fmla="*/ 0 w 435"/>
                <a:gd name="T57" fmla="*/ 0 h 369"/>
                <a:gd name="T58" fmla="*/ 0 w 435"/>
                <a:gd name="T59" fmla="*/ 0 h 369"/>
                <a:gd name="T60" fmla="*/ 0 w 435"/>
                <a:gd name="T61" fmla="*/ 0 h 369"/>
                <a:gd name="T62" fmla="*/ 0 w 435"/>
                <a:gd name="T63" fmla="*/ 0 h 369"/>
                <a:gd name="T64" fmla="*/ 0 w 435"/>
                <a:gd name="T65" fmla="*/ 0 h 369"/>
                <a:gd name="T66" fmla="*/ 0 w 435"/>
                <a:gd name="T67" fmla="*/ 0 h 369"/>
                <a:gd name="T68" fmla="*/ 0 w 435"/>
                <a:gd name="T69" fmla="*/ 0 h 369"/>
                <a:gd name="T70" fmla="*/ 0 w 435"/>
                <a:gd name="T71" fmla="*/ 0 h 369"/>
                <a:gd name="T72" fmla="*/ 0 w 435"/>
                <a:gd name="T73" fmla="*/ 0 h 369"/>
                <a:gd name="T74" fmla="*/ 0 w 435"/>
                <a:gd name="T75" fmla="*/ 0 h 369"/>
                <a:gd name="T76" fmla="*/ 0 w 435"/>
                <a:gd name="T77" fmla="*/ 0 h 369"/>
                <a:gd name="T78" fmla="*/ 0 w 435"/>
                <a:gd name="T79" fmla="*/ 0 h 369"/>
                <a:gd name="T80" fmla="*/ 0 w 435"/>
                <a:gd name="T81" fmla="*/ 0 h 369"/>
                <a:gd name="T82" fmla="*/ 0 w 435"/>
                <a:gd name="T83" fmla="*/ 0 h 369"/>
                <a:gd name="T84" fmla="*/ 0 w 435"/>
                <a:gd name="T85" fmla="*/ 0 h 369"/>
                <a:gd name="T86" fmla="*/ 0 w 435"/>
                <a:gd name="T87" fmla="*/ 0 h 369"/>
                <a:gd name="T88" fmla="*/ 0 w 435"/>
                <a:gd name="T89" fmla="*/ 0 h 369"/>
                <a:gd name="T90" fmla="*/ 0 w 435"/>
                <a:gd name="T91" fmla="*/ 0 h 369"/>
                <a:gd name="T92" fmla="*/ 0 w 435"/>
                <a:gd name="T93" fmla="*/ 0 h 369"/>
                <a:gd name="T94" fmla="*/ 0 w 435"/>
                <a:gd name="T95" fmla="*/ 0 h 369"/>
                <a:gd name="T96" fmla="*/ 0 w 435"/>
                <a:gd name="T97" fmla="*/ 0 h 369"/>
                <a:gd name="T98" fmla="*/ 0 w 435"/>
                <a:gd name="T99" fmla="*/ 0 h 369"/>
                <a:gd name="T100" fmla="*/ 0 w 435"/>
                <a:gd name="T101" fmla="*/ 0 h 369"/>
                <a:gd name="T102" fmla="*/ 0 w 435"/>
                <a:gd name="T103" fmla="*/ 0 h 369"/>
                <a:gd name="T104" fmla="*/ 0 w 435"/>
                <a:gd name="T105" fmla="*/ 0 h 369"/>
                <a:gd name="T106" fmla="*/ 0 w 435"/>
                <a:gd name="T107" fmla="*/ 0 h 369"/>
                <a:gd name="T108" fmla="*/ 0 w 435"/>
                <a:gd name="T109" fmla="*/ 0 h 369"/>
                <a:gd name="T110" fmla="*/ 0 w 435"/>
                <a:gd name="T111" fmla="*/ 0 h 369"/>
                <a:gd name="T112" fmla="*/ 0 w 435"/>
                <a:gd name="T113" fmla="*/ 0 h 369"/>
                <a:gd name="T114" fmla="*/ 0 w 435"/>
                <a:gd name="T115" fmla="*/ 0 h 369"/>
                <a:gd name="T116" fmla="*/ 0 w 435"/>
                <a:gd name="T117" fmla="*/ 0 h 369"/>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435"/>
                <a:gd name="T178" fmla="*/ 0 h 369"/>
                <a:gd name="T179" fmla="*/ 435 w 435"/>
                <a:gd name="T180" fmla="*/ 369 h 369"/>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435" h="369">
                  <a:moveTo>
                    <a:pt x="11" y="0"/>
                  </a:moveTo>
                  <a:lnTo>
                    <a:pt x="29" y="8"/>
                  </a:lnTo>
                  <a:lnTo>
                    <a:pt x="45" y="18"/>
                  </a:lnTo>
                  <a:lnTo>
                    <a:pt x="61" y="27"/>
                  </a:lnTo>
                  <a:lnTo>
                    <a:pt x="75" y="36"/>
                  </a:lnTo>
                  <a:lnTo>
                    <a:pt x="89" y="46"/>
                  </a:lnTo>
                  <a:lnTo>
                    <a:pt x="102" y="56"/>
                  </a:lnTo>
                  <a:lnTo>
                    <a:pt x="128" y="77"/>
                  </a:lnTo>
                  <a:lnTo>
                    <a:pt x="151" y="97"/>
                  </a:lnTo>
                  <a:lnTo>
                    <a:pt x="175" y="119"/>
                  </a:lnTo>
                  <a:lnTo>
                    <a:pt x="186" y="132"/>
                  </a:lnTo>
                  <a:lnTo>
                    <a:pt x="198" y="145"/>
                  </a:lnTo>
                  <a:lnTo>
                    <a:pt x="210" y="157"/>
                  </a:lnTo>
                  <a:lnTo>
                    <a:pt x="223" y="171"/>
                  </a:lnTo>
                  <a:lnTo>
                    <a:pt x="241" y="188"/>
                  </a:lnTo>
                  <a:lnTo>
                    <a:pt x="256" y="204"/>
                  </a:lnTo>
                  <a:lnTo>
                    <a:pt x="271" y="218"/>
                  </a:lnTo>
                  <a:lnTo>
                    <a:pt x="286" y="232"/>
                  </a:lnTo>
                  <a:lnTo>
                    <a:pt x="301" y="245"/>
                  </a:lnTo>
                  <a:lnTo>
                    <a:pt x="315" y="259"/>
                  </a:lnTo>
                  <a:lnTo>
                    <a:pt x="331" y="275"/>
                  </a:lnTo>
                  <a:lnTo>
                    <a:pt x="346" y="292"/>
                  </a:lnTo>
                  <a:lnTo>
                    <a:pt x="367" y="309"/>
                  </a:lnTo>
                  <a:lnTo>
                    <a:pt x="377" y="316"/>
                  </a:lnTo>
                  <a:lnTo>
                    <a:pt x="387" y="323"/>
                  </a:lnTo>
                  <a:lnTo>
                    <a:pt x="406" y="335"/>
                  </a:lnTo>
                  <a:lnTo>
                    <a:pt x="428" y="348"/>
                  </a:lnTo>
                  <a:lnTo>
                    <a:pt x="435" y="356"/>
                  </a:lnTo>
                  <a:lnTo>
                    <a:pt x="434" y="364"/>
                  </a:lnTo>
                  <a:lnTo>
                    <a:pt x="427" y="369"/>
                  </a:lnTo>
                  <a:lnTo>
                    <a:pt x="417" y="369"/>
                  </a:lnTo>
                  <a:lnTo>
                    <a:pt x="393" y="356"/>
                  </a:lnTo>
                  <a:lnTo>
                    <a:pt x="370" y="345"/>
                  </a:lnTo>
                  <a:lnTo>
                    <a:pt x="348" y="332"/>
                  </a:lnTo>
                  <a:lnTo>
                    <a:pt x="325" y="313"/>
                  </a:lnTo>
                  <a:lnTo>
                    <a:pt x="310" y="297"/>
                  </a:lnTo>
                  <a:lnTo>
                    <a:pt x="294" y="280"/>
                  </a:lnTo>
                  <a:lnTo>
                    <a:pt x="280" y="265"/>
                  </a:lnTo>
                  <a:lnTo>
                    <a:pt x="266" y="250"/>
                  </a:lnTo>
                  <a:lnTo>
                    <a:pt x="253" y="236"/>
                  </a:lnTo>
                  <a:lnTo>
                    <a:pt x="237" y="221"/>
                  </a:lnTo>
                  <a:lnTo>
                    <a:pt x="222" y="204"/>
                  </a:lnTo>
                  <a:lnTo>
                    <a:pt x="204" y="185"/>
                  </a:lnTo>
                  <a:lnTo>
                    <a:pt x="192" y="173"/>
                  </a:lnTo>
                  <a:lnTo>
                    <a:pt x="181" y="160"/>
                  </a:lnTo>
                  <a:lnTo>
                    <a:pt x="170" y="148"/>
                  </a:lnTo>
                  <a:lnTo>
                    <a:pt x="160" y="136"/>
                  </a:lnTo>
                  <a:lnTo>
                    <a:pt x="149" y="125"/>
                  </a:lnTo>
                  <a:lnTo>
                    <a:pt x="138" y="113"/>
                  </a:lnTo>
                  <a:lnTo>
                    <a:pt x="116" y="91"/>
                  </a:lnTo>
                  <a:lnTo>
                    <a:pt x="94" y="71"/>
                  </a:lnTo>
                  <a:lnTo>
                    <a:pt x="68" y="51"/>
                  </a:lnTo>
                  <a:lnTo>
                    <a:pt x="55" y="41"/>
                  </a:lnTo>
                  <a:lnTo>
                    <a:pt x="40" y="33"/>
                  </a:lnTo>
                  <a:lnTo>
                    <a:pt x="25" y="24"/>
                  </a:lnTo>
                  <a:lnTo>
                    <a:pt x="8" y="15"/>
                  </a:lnTo>
                  <a:lnTo>
                    <a:pt x="0" y="3"/>
                  </a:lnTo>
                  <a:lnTo>
                    <a:pt x="4" y="0"/>
                  </a:lnTo>
                  <a:lnTo>
                    <a:pt x="11" y="0"/>
                  </a:lnTo>
                  <a:close/>
                </a:path>
              </a:pathLst>
            </a:custGeom>
            <a:solidFill>
              <a:srgbClr val="13151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9391" name="Freeform 303"/>
            <p:cNvSpPr>
              <a:spLocks/>
            </p:cNvSpPr>
            <p:nvPr/>
          </p:nvSpPr>
          <p:spPr bwMode="auto">
            <a:xfrm>
              <a:off x="3796" y="1503"/>
              <a:ext cx="16" cy="8"/>
            </a:xfrm>
            <a:custGeom>
              <a:avLst/>
              <a:gdLst>
                <a:gd name="T0" fmla="*/ 0 w 98"/>
                <a:gd name="T1" fmla="*/ 0 h 44"/>
                <a:gd name="T2" fmla="*/ 0 w 98"/>
                <a:gd name="T3" fmla="*/ 0 h 44"/>
                <a:gd name="T4" fmla="*/ 0 w 98"/>
                <a:gd name="T5" fmla="*/ 0 h 44"/>
                <a:gd name="T6" fmla="*/ 0 w 98"/>
                <a:gd name="T7" fmla="*/ 0 h 44"/>
                <a:gd name="T8" fmla="*/ 0 w 98"/>
                <a:gd name="T9" fmla="*/ 0 h 44"/>
                <a:gd name="T10" fmla="*/ 0 w 98"/>
                <a:gd name="T11" fmla="*/ 0 h 44"/>
                <a:gd name="T12" fmla="*/ 0 w 98"/>
                <a:gd name="T13" fmla="*/ 0 h 44"/>
                <a:gd name="T14" fmla="*/ 0 w 98"/>
                <a:gd name="T15" fmla="*/ 0 h 44"/>
                <a:gd name="T16" fmla="*/ 0 w 98"/>
                <a:gd name="T17" fmla="*/ 0 h 44"/>
                <a:gd name="T18" fmla="*/ 0 w 98"/>
                <a:gd name="T19" fmla="*/ 0 h 44"/>
                <a:gd name="T20" fmla="*/ 0 w 98"/>
                <a:gd name="T21" fmla="*/ 0 h 44"/>
                <a:gd name="T22" fmla="*/ 0 w 98"/>
                <a:gd name="T23" fmla="*/ 0 h 44"/>
                <a:gd name="T24" fmla="*/ 0 w 98"/>
                <a:gd name="T25" fmla="*/ 0 h 4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8"/>
                <a:gd name="T40" fmla="*/ 0 h 44"/>
                <a:gd name="T41" fmla="*/ 98 w 98"/>
                <a:gd name="T42" fmla="*/ 44 h 4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8" h="44">
                  <a:moveTo>
                    <a:pt x="0" y="17"/>
                  </a:moveTo>
                  <a:lnTo>
                    <a:pt x="26" y="7"/>
                  </a:lnTo>
                  <a:lnTo>
                    <a:pt x="58" y="0"/>
                  </a:lnTo>
                  <a:lnTo>
                    <a:pt x="75" y="10"/>
                  </a:lnTo>
                  <a:lnTo>
                    <a:pt x="77" y="18"/>
                  </a:lnTo>
                  <a:lnTo>
                    <a:pt x="75" y="28"/>
                  </a:lnTo>
                  <a:lnTo>
                    <a:pt x="98" y="37"/>
                  </a:lnTo>
                  <a:lnTo>
                    <a:pt x="86" y="44"/>
                  </a:lnTo>
                  <a:lnTo>
                    <a:pt x="68" y="37"/>
                  </a:lnTo>
                  <a:lnTo>
                    <a:pt x="58" y="23"/>
                  </a:lnTo>
                  <a:lnTo>
                    <a:pt x="47" y="15"/>
                  </a:lnTo>
                  <a:lnTo>
                    <a:pt x="19" y="33"/>
                  </a:lnTo>
                  <a:lnTo>
                    <a:pt x="0" y="17"/>
                  </a:lnTo>
                  <a:close/>
                </a:path>
              </a:pathLst>
            </a:custGeom>
            <a:solidFill>
              <a:srgbClr val="13151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pic>
          <p:nvPicPr>
            <p:cNvPr id="89392" name="Picture 30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31" y="2093"/>
              <a:ext cx="205" cy="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9393" name="Freeform 305"/>
            <p:cNvSpPr>
              <a:spLocks noEditPoints="1"/>
            </p:cNvSpPr>
            <p:nvPr/>
          </p:nvSpPr>
          <p:spPr bwMode="auto">
            <a:xfrm>
              <a:off x="3410" y="2236"/>
              <a:ext cx="81" cy="115"/>
            </a:xfrm>
            <a:custGeom>
              <a:avLst/>
              <a:gdLst>
                <a:gd name="T0" fmla="*/ 0 w 488"/>
                <a:gd name="T1" fmla="*/ 0 h 687"/>
                <a:gd name="T2" fmla="*/ 0 w 488"/>
                <a:gd name="T3" fmla="*/ 1 h 687"/>
                <a:gd name="T4" fmla="*/ 0 w 488"/>
                <a:gd name="T5" fmla="*/ 1 h 687"/>
                <a:gd name="T6" fmla="*/ 0 w 488"/>
                <a:gd name="T7" fmla="*/ 0 h 687"/>
                <a:gd name="T8" fmla="*/ 0 w 488"/>
                <a:gd name="T9" fmla="*/ 0 h 687"/>
                <a:gd name="T10" fmla="*/ 0 w 488"/>
                <a:gd name="T11" fmla="*/ 1 h 687"/>
                <a:gd name="T12" fmla="*/ 0 w 488"/>
                <a:gd name="T13" fmla="*/ 1 h 687"/>
                <a:gd name="T14" fmla="*/ 0 w 488"/>
                <a:gd name="T15" fmla="*/ 1 h 687"/>
                <a:gd name="T16" fmla="*/ 0 w 488"/>
                <a:gd name="T17" fmla="*/ 1 h 687"/>
                <a:gd name="T18" fmla="*/ 0 w 488"/>
                <a:gd name="T19" fmla="*/ 1 h 687"/>
                <a:gd name="T20" fmla="*/ 0 w 488"/>
                <a:gd name="T21" fmla="*/ 1 h 687"/>
                <a:gd name="T22" fmla="*/ 0 w 488"/>
                <a:gd name="T23" fmla="*/ 1 h 687"/>
                <a:gd name="T24" fmla="*/ 0 w 488"/>
                <a:gd name="T25" fmla="*/ 1 h 687"/>
                <a:gd name="T26" fmla="*/ 0 w 488"/>
                <a:gd name="T27" fmla="*/ 1 h 687"/>
                <a:gd name="T28" fmla="*/ 0 w 488"/>
                <a:gd name="T29" fmla="*/ 1 h 687"/>
                <a:gd name="T30" fmla="*/ 0 w 488"/>
                <a:gd name="T31" fmla="*/ 1 h 687"/>
                <a:gd name="T32" fmla="*/ 0 w 488"/>
                <a:gd name="T33" fmla="*/ 1 h 687"/>
                <a:gd name="T34" fmla="*/ 0 w 488"/>
                <a:gd name="T35" fmla="*/ 1 h 687"/>
                <a:gd name="T36" fmla="*/ 0 w 488"/>
                <a:gd name="T37" fmla="*/ 1 h 687"/>
                <a:gd name="T38" fmla="*/ 0 w 488"/>
                <a:gd name="T39" fmla="*/ 1 h 687"/>
                <a:gd name="T40" fmla="*/ 0 w 488"/>
                <a:gd name="T41" fmla="*/ 1 h 687"/>
                <a:gd name="T42" fmla="*/ 0 w 488"/>
                <a:gd name="T43" fmla="*/ 0 h 687"/>
                <a:gd name="T44" fmla="*/ 0 w 488"/>
                <a:gd name="T45" fmla="*/ 0 h 687"/>
                <a:gd name="T46" fmla="*/ 0 w 488"/>
                <a:gd name="T47" fmla="*/ 1 h 687"/>
                <a:gd name="T48" fmla="*/ 0 w 488"/>
                <a:gd name="T49" fmla="*/ 1 h 68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88"/>
                <a:gd name="T76" fmla="*/ 0 h 687"/>
                <a:gd name="T77" fmla="*/ 488 w 488"/>
                <a:gd name="T78" fmla="*/ 687 h 687"/>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88" h="687">
                  <a:moveTo>
                    <a:pt x="35" y="331"/>
                  </a:moveTo>
                  <a:lnTo>
                    <a:pt x="35" y="670"/>
                  </a:lnTo>
                  <a:lnTo>
                    <a:pt x="0" y="670"/>
                  </a:lnTo>
                  <a:lnTo>
                    <a:pt x="0" y="331"/>
                  </a:lnTo>
                  <a:lnTo>
                    <a:pt x="35" y="331"/>
                  </a:lnTo>
                  <a:close/>
                  <a:moveTo>
                    <a:pt x="17" y="687"/>
                  </a:moveTo>
                  <a:lnTo>
                    <a:pt x="0" y="687"/>
                  </a:lnTo>
                  <a:lnTo>
                    <a:pt x="0" y="670"/>
                  </a:lnTo>
                  <a:lnTo>
                    <a:pt x="17" y="670"/>
                  </a:lnTo>
                  <a:lnTo>
                    <a:pt x="17" y="687"/>
                  </a:lnTo>
                  <a:close/>
                  <a:moveTo>
                    <a:pt x="17" y="653"/>
                  </a:moveTo>
                  <a:lnTo>
                    <a:pt x="471" y="653"/>
                  </a:lnTo>
                  <a:lnTo>
                    <a:pt x="471" y="687"/>
                  </a:lnTo>
                  <a:lnTo>
                    <a:pt x="17" y="687"/>
                  </a:lnTo>
                  <a:lnTo>
                    <a:pt x="17" y="653"/>
                  </a:lnTo>
                  <a:close/>
                  <a:moveTo>
                    <a:pt x="488" y="670"/>
                  </a:moveTo>
                  <a:lnTo>
                    <a:pt x="488" y="687"/>
                  </a:lnTo>
                  <a:lnTo>
                    <a:pt x="471" y="687"/>
                  </a:lnTo>
                  <a:lnTo>
                    <a:pt x="471" y="670"/>
                  </a:lnTo>
                  <a:lnTo>
                    <a:pt x="488" y="670"/>
                  </a:lnTo>
                  <a:close/>
                  <a:moveTo>
                    <a:pt x="453" y="670"/>
                  </a:moveTo>
                  <a:lnTo>
                    <a:pt x="453" y="0"/>
                  </a:lnTo>
                  <a:lnTo>
                    <a:pt x="488" y="0"/>
                  </a:lnTo>
                  <a:lnTo>
                    <a:pt x="488" y="670"/>
                  </a:lnTo>
                  <a:lnTo>
                    <a:pt x="453" y="670"/>
                  </a:lnTo>
                  <a:close/>
                </a:path>
              </a:pathLst>
            </a:custGeom>
            <a:solidFill>
              <a:srgbClr val="1F1A1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9394" name="Freeform 306"/>
            <p:cNvSpPr>
              <a:spLocks noEditPoints="1"/>
            </p:cNvSpPr>
            <p:nvPr/>
          </p:nvSpPr>
          <p:spPr bwMode="auto">
            <a:xfrm>
              <a:off x="3362" y="2231"/>
              <a:ext cx="51" cy="63"/>
            </a:xfrm>
            <a:custGeom>
              <a:avLst/>
              <a:gdLst>
                <a:gd name="T0" fmla="*/ 0 w 300"/>
                <a:gd name="T1" fmla="*/ 0 h 379"/>
                <a:gd name="T2" fmla="*/ 0 w 300"/>
                <a:gd name="T3" fmla="*/ 0 h 379"/>
                <a:gd name="T4" fmla="*/ 0 w 300"/>
                <a:gd name="T5" fmla="*/ 0 h 379"/>
                <a:gd name="T6" fmla="*/ 0 w 300"/>
                <a:gd name="T7" fmla="*/ 0 h 379"/>
                <a:gd name="T8" fmla="*/ 0 w 300"/>
                <a:gd name="T9" fmla="*/ 0 h 379"/>
                <a:gd name="T10" fmla="*/ 0 w 300"/>
                <a:gd name="T11" fmla="*/ 0 h 379"/>
                <a:gd name="T12" fmla="*/ 0 w 300"/>
                <a:gd name="T13" fmla="*/ 0 h 379"/>
                <a:gd name="T14" fmla="*/ 0 w 300"/>
                <a:gd name="T15" fmla="*/ 0 h 379"/>
                <a:gd name="T16" fmla="*/ 0 w 300"/>
                <a:gd name="T17" fmla="*/ 0 h 379"/>
                <a:gd name="T18" fmla="*/ 0 w 300"/>
                <a:gd name="T19" fmla="*/ 0 h 379"/>
                <a:gd name="T20" fmla="*/ 0 w 300"/>
                <a:gd name="T21" fmla="*/ 0 h 379"/>
                <a:gd name="T22" fmla="*/ 0 w 300"/>
                <a:gd name="T23" fmla="*/ 0 h 379"/>
                <a:gd name="T24" fmla="*/ 0 w 300"/>
                <a:gd name="T25" fmla="*/ 0 h 379"/>
                <a:gd name="T26" fmla="*/ 0 w 300"/>
                <a:gd name="T27" fmla="*/ 0 h 379"/>
                <a:gd name="T28" fmla="*/ 0 w 300"/>
                <a:gd name="T29" fmla="*/ 0 h 379"/>
                <a:gd name="T30" fmla="*/ 0 w 300"/>
                <a:gd name="T31" fmla="*/ 0 h 379"/>
                <a:gd name="T32" fmla="*/ 0 w 300"/>
                <a:gd name="T33" fmla="*/ 0 h 379"/>
                <a:gd name="T34" fmla="*/ 0 w 300"/>
                <a:gd name="T35" fmla="*/ 0 h 379"/>
                <a:gd name="T36" fmla="*/ 0 w 300"/>
                <a:gd name="T37" fmla="*/ 0 h 379"/>
                <a:gd name="T38" fmla="*/ 0 w 300"/>
                <a:gd name="T39" fmla="*/ 0 h 379"/>
                <a:gd name="T40" fmla="*/ 0 w 300"/>
                <a:gd name="T41" fmla="*/ 0 h 379"/>
                <a:gd name="T42" fmla="*/ 0 w 300"/>
                <a:gd name="T43" fmla="*/ 0 h 379"/>
                <a:gd name="T44" fmla="*/ 0 w 300"/>
                <a:gd name="T45" fmla="*/ 0 h 379"/>
                <a:gd name="T46" fmla="*/ 0 w 300"/>
                <a:gd name="T47" fmla="*/ 0 h 379"/>
                <a:gd name="T48" fmla="*/ 0 w 300"/>
                <a:gd name="T49" fmla="*/ 0 h 379"/>
                <a:gd name="T50" fmla="*/ 0 w 300"/>
                <a:gd name="T51" fmla="*/ 0 h 379"/>
                <a:gd name="T52" fmla="*/ 0 w 300"/>
                <a:gd name="T53" fmla="*/ 0 h 379"/>
                <a:gd name="T54" fmla="*/ 0 w 300"/>
                <a:gd name="T55" fmla="*/ 0 h 379"/>
                <a:gd name="T56" fmla="*/ 0 w 300"/>
                <a:gd name="T57" fmla="*/ 0 h 379"/>
                <a:gd name="T58" fmla="*/ 0 w 300"/>
                <a:gd name="T59" fmla="*/ 0 h 379"/>
                <a:gd name="T60" fmla="*/ 0 w 300"/>
                <a:gd name="T61" fmla="*/ 0 h 379"/>
                <a:gd name="T62" fmla="*/ 0 w 300"/>
                <a:gd name="T63" fmla="*/ 0 h 379"/>
                <a:gd name="T64" fmla="*/ 0 w 300"/>
                <a:gd name="T65" fmla="*/ 0 h 379"/>
                <a:gd name="T66" fmla="*/ 0 w 300"/>
                <a:gd name="T67" fmla="*/ 0 h 379"/>
                <a:gd name="T68" fmla="*/ 0 w 300"/>
                <a:gd name="T69" fmla="*/ 0 h 379"/>
                <a:gd name="T70" fmla="*/ 0 w 300"/>
                <a:gd name="T71" fmla="*/ 0 h 379"/>
                <a:gd name="T72" fmla="*/ 0 w 300"/>
                <a:gd name="T73" fmla="*/ 0 h 379"/>
                <a:gd name="T74" fmla="*/ 0 w 300"/>
                <a:gd name="T75" fmla="*/ 0 h 379"/>
                <a:gd name="T76" fmla="*/ 0 w 300"/>
                <a:gd name="T77" fmla="*/ 0 h 379"/>
                <a:gd name="T78" fmla="*/ 0 w 300"/>
                <a:gd name="T79" fmla="*/ 0 h 379"/>
                <a:gd name="T80" fmla="*/ 0 w 300"/>
                <a:gd name="T81" fmla="*/ 0 h 379"/>
                <a:gd name="T82" fmla="*/ 0 w 300"/>
                <a:gd name="T83" fmla="*/ 0 h 379"/>
                <a:gd name="T84" fmla="*/ 0 w 300"/>
                <a:gd name="T85" fmla="*/ 0 h 379"/>
                <a:gd name="T86" fmla="*/ 0 w 300"/>
                <a:gd name="T87" fmla="*/ 0 h 379"/>
                <a:gd name="T88" fmla="*/ 0 w 300"/>
                <a:gd name="T89" fmla="*/ 0 h 379"/>
                <a:gd name="T90" fmla="*/ 0 w 300"/>
                <a:gd name="T91" fmla="*/ 0 h 379"/>
                <a:gd name="T92" fmla="*/ 0 w 300"/>
                <a:gd name="T93" fmla="*/ 0 h 379"/>
                <a:gd name="T94" fmla="*/ 0 w 300"/>
                <a:gd name="T95" fmla="*/ 0 h 379"/>
                <a:gd name="T96" fmla="*/ 0 w 300"/>
                <a:gd name="T97" fmla="*/ 0 h 379"/>
                <a:gd name="T98" fmla="*/ 0 w 300"/>
                <a:gd name="T99" fmla="*/ 0 h 379"/>
                <a:gd name="T100" fmla="*/ 0 w 300"/>
                <a:gd name="T101" fmla="*/ 0 h 379"/>
                <a:gd name="T102" fmla="*/ 0 w 300"/>
                <a:gd name="T103" fmla="*/ 0 h 379"/>
                <a:gd name="T104" fmla="*/ 0 w 300"/>
                <a:gd name="T105" fmla="*/ 0 h 379"/>
                <a:gd name="T106" fmla="*/ 0 w 300"/>
                <a:gd name="T107" fmla="*/ 0 h 379"/>
                <a:gd name="T108" fmla="*/ 0 w 300"/>
                <a:gd name="T109" fmla="*/ 0 h 379"/>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300"/>
                <a:gd name="T166" fmla="*/ 0 h 379"/>
                <a:gd name="T167" fmla="*/ 300 w 300"/>
                <a:gd name="T168" fmla="*/ 379 h 379"/>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300" h="379">
                  <a:moveTo>
                    <a:pt x="300" y="379"/>
                  </a:moveTo>
                  <a:lnTo>
                    <a:pt x="137" y="379"/>
                  </a:lnTo>
                  <a:lnTo>
                    <a:pt x="137" y="343"/>
                  </a:lnTo>
                  <a:lnTo>
                    <a:pt x="300" y="343"/>
                  </a:lnTo>
                  <a:lnTo>
                    <a:pt x="300" y="379"/>
                  </a:lnTo>
                  <a:close/>
                  <a:moveTo>
                    <a:pt x="137" y="379"/>
                  </a:moveTo>
                  <a:lnTo>
                    <a:pt x="135" y="379"/>
                  </a:lnTo>
                  <a:lnTo>
                    <a:pt x="134" y="379"/>
                  </a:lnTo>
                  <a:lnTo>
                    <a:pt x="137" y="361"/>
                  </a:lnTo>
                  <a:lnTo>
                    <a:pt x="137" y="379"/>
                  </a:lnTo>
                  <a:close/>
                  <a:moveTo>
                    <a:pt x="134" y="379"/>
                  </a:moveTo>
                  <a:lnTo>
                    <a:pt x="127" y="376"/>
                  </a:lnTo>
                  <a:lnTo>
                    <a:pt x="113" y="370"/>
                  </a:lnTo>
                  <a:lnTo>
                    <a:pt x="102" y="362"/>
                  </a:lnTo>
                  <a:lnTo>
                    <a:pt x="91" y="352"/>
                  </a:lnTo>
                  <a:lnTo>
                    <a:pt x="79" y="339"/>
                  </a:lnTo>
                  <a:lnTo>
                    <a:pt x="67" y="323"/>
                  </a:lnTo>
                  <a:lnTo>
                    <a:pt x="60" y="313"/>
                  </a:lnTo>
                  <a:lnTo>
                    <a:pt x="55" y="302"/>
                  </a:lnTo>
                  <a:lnTo>
                    <a:pt x="48" y="290"/>
                  </a:lnTo>
                  <a:lnTo>
                    <a:pt x="43" y="276"/>
                  </a:lnTo>
                  <a:lnTo>
                    <a:pt x="36" y="262"/>
                  </a:lnTo>
                  <a:lnTo>
                    <a:pt x="31" y="246"/>
                  </a:lnTo>
                  <a:lnTo>
                    <a:pt x="26" y="228"/>
                  </a:lnTo>
                  <a:lnTo>
                    <a:pt x="21" y="209"/>
                  </a:lnTo>
                  <a:lnTo>
                    <a:pt x="16" y="189"/>
                  </a:lnTo>
                  <a:lnTo>
                    <a:pt x="13" y="167"/>
                  </a:lnTo>
                  <a:lnTo>
                    <a:pt x="9" y="143"/>
                  </a:lnTo>
                  <a:lnTo>
                    <a:pt x="6" y="118"/>
                  </a:lnTo>
                  <a:lnTo>
                    <a:pt x="3" y="92"/>
                  </a:lnTo>
                  <a:lnTo>
                    <a:pt x="2" y="63"/>
                  </a:lnTo>
                  <a:lnTo>
                    <a:pt x="1" y="32"/>
                  </a:lnTo>
                  <a:lnTo>
                    <a:pt x="0" y="0"/>
                  </a:lnTo>
                  <a:lnTo>
                    <a:pt x="35" y="0"/>
                  </a:lnTo>
                  <a:lnTo>
                    <a:pt x="35" y="30"/>
                  </a:lnTo>
                  <a:lnTo>
                    <a:pt x="36" y="57"/>
                  </a:lnTo>
                  <a:lnTo>
                    <a:pt x="37" y="84"/>
                  </a:lnTo>
                  <a:lnTo>
                    <a:pt x="39" y="109"/>
                  </a:lnTo>
                  <a:lnTo>
                    <a:pt x="42" y="131"/>
                  </a:lnTo>
                  <a:lnTo>
                    <a:pt x="45" y="153"/>
                  </a:lnTo>
                  <a:lnTo>
                    <a:pt x="48" y="173"/>
                  </a:lnTo>
                  <a:lnTo>
                    <a:pt x="51" y="192"/>
                  </a:lnTo>
                  <a:lnTo>
                    <a:pt x="56" y="209"/>
                  </a:lnTo>
                  <a:lnTo>
                    <a:pt x="59" y="225"/>
                  </a:lnTo>
                  <a:lnTo>
                    <a:pt x="63" y="239"/>
                  </a:lnTo>
                  <a:lnTo>
                    <a:pt x="68" y="252"/>
                  </a:lnTo>
                  <a:lnTo>
                    <a:pt x="78" y="275"/>
                  </a:lnTo>
                  <a:lnTo>
                    <a:pt x="88" y="295"/>
                  </a:lnTo>
                  <a:lnTo>
                    <a:pt x="97" y="309"/>
                  </a:lnTo>
                  <a:lnTo>
                    <a:pt x="106" y="321"/>
                  </a:lnTo>
                  <a:lnTo>
                    <a:pt x="116" y="330"/>
                  </a:lnTo>
                  <a:lnTo>
                    <a:pt x="124" y="337"/>
                  </a:lnTo>
                  <a:lnTo>
                    <a:pt x="136" y="342"/>
                  </a:lnTo>
                  <a:lnTo>
                    <a:pt x="140" y="345"/>
                  </a:lnTo>
                  <a:lnTo>
                    <a:pt x="134" y="379"/>
                  </a:lnTo>
                  <a:close/>
                </a:path>
              </a:pathLst>
            </a:custGeom>
            <a:solidFill>
              <a:srgbClr val="1F1A1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9395" name="Freeform 307"/>
            <p:cNvSpPr>
              <a:spLocks noEditPoints="1"/>
            </p:cNvSpPr>
            <p:nvPr/>
          </p:nvSpPr>
          <p:spPr bwMode="auto">
            <a:xfrm>
              <a:off x="3338" y="2107"/>
              <a:ext cx="182" cy="136"/>
            </a:xfrm>
            <a:custGeom>
              <a:avLst/>
              <a:gdLst>
                <a:gd name="T0" fmla="*/ 0 w 1088"/>
                <a:gd name="T1" fmla="*/ 1 h 813"/>
                <a:gd name="T2" fmla="*/ 0 w 1088"/>
                <a:gd name="T3" fmla="*/ 1 h 813"/>
                <a:gd name="T4" fmla="*/ 0 w 1088"/>
                <a:gd name="T5" fmla="*/ 0 h 813"/>
                <a:gd name="T6" fmla="*/ 0 w 1088"/>
                <a:gd name="T7" fmla="*/ 0 h 813"/>
                <a:gd name="T8" fmla="*/ 0 w 1088"/>
                <a:gd name="T9" fmla="*/ 0 h 813"/>
                <a:gd name="T10" fmla="*/ 0 w 1088"/>
                <a:gd name="T11" fmla="*/ 0 h 813"/>
                <a:gd name="T12" fmla="*/ 0 w 1088"/>
                <a:gd name="T13" fmla="*/ 0 h 813"/>
                <a:gd name="T14" fmla="*/ 0 w 1088"/>
                <a:gd name="T15" fmla="*/ 0 h 813"/>
                <a:gd name="T16" fmla="*/ 0 w 1088"/>
                <a:gd name="T17" fmla="*/ 0 h 813"/>
                <a:gd name="T18" fmla="*/ 0 w 1088"/>
                <a:gd name="T19" fmla="*/ 0 h 813"/>
                <a:gd name="T20" fmla="*/ 0 w 1088"/>
                <a:gd name="T21" fmla="*/ 0 h 813"/>
                <a:gd name="T22" fmla="*/ 0 w 1088"/>
                <a:gd name="T23" fmla="*/ 0 h 813"/>
                <a:gd name="T24" fmla="*/ 1 w 1088"/>
                <a:gd name="T25" fmla="*/ 0 h 813"/>
                <a:gd name="T26" fmla="*/ 1 w 1088"/>
                <a:gd name="T27" fmla="*/ 0 h 813"/>
                <a:gd name="T28" fmla="*/ 0 w 1088"/>
                <a:gd name="T29" fmla="*/ 0 h 813"/>
                <a:gd name="T30" fmla="*/ 0 w 1088"/>
                <a:gd name="T31" fmla="*/ 0 h 813"/>
                <a:gd name="T32" fmla="*/ 1 w 1088"/>
                <a:gd name="T33" fmla="*/ 0 h 813"/>
                <a:gd name="T34" fmla="*/ 1 w 1088"/>
                <a:gd name="T35" fmla="*/ 0 h 813"/>
                <a:gd name="T36" fmla="*/ 1 w 1088"/>
                <a:gd name="T37" fmla="*/ 0 h 813"/>
                <a:gd name="T38" fmla="*/ 1 w 1088"/>
                <a:gd name="T39" fmla="*/ 0 h 813"/>
                <a:gd name="T40" fmla="*/ 1 w 1088"/>
                <a:gd name="T41" fmla="*/ 0 h 813"/>
                <a:gd name="T42" fmla="*/ 1 w 1088"/>
                <a:gd name="T43" fmla="*/ 0 h 813"/>
                <a:gd name="T44" fmla="*/ 1 w 1088"/>
                <a:gd name="T45" fmla="*/ 0 h 813"/>
                <a:gd name="T46" fmla="*/ 1 w 1088"/>
                <a:gd name="T47" fmla="*/ 0 h 813"/>
                <a:gd name="T48" fmla="*/ 1 w 1088"/>
                <a:gd name="T49" fmla="*/ 0 h 813"/>
                <a:gd name="T50" fmla="*/ 1 w 1088"/>
                <a:gd name="T51" fmla="*/ 0 h 813"/>
                <a:gd name="T52" fmla="*/ 1 w 1088"/>
                <a:gd name="T53" fmla="*/ 0 h 813"/>
                <a:gd name="T54" fmla="*/ 1 w 1088"/>
                <a:gd name="T55" fmla="*/ 0 h 813"/>
                <a:gd name="T56" fmla="*/ 1 w 1088"/>
                <a:gd name="T57" fmla="*/ 0 h 813"/>
                <a:gd name="T58" fmla="*/ 1 w 1088"/>
                <a:gd name="T59" fmla="*/ 0 h 813"/>
                <a:gd name="T60" fmla="*/ 1 w 1088"/>
                <a:gd name="T61" fmla="*/ 0 h 813"/>
                <a:gd name="T62" fmla="*/ 1 w 1088"/>
                <a:gd name="T63" fmla="*/ 0 h 813"/>
                <a:gd name="T64" fmla="*/ 1 w 1088"/>
                <a:gd name="T65" fmla="*/ 0 h 813"/>
                <a:gd name="T66" fmla="*/ 1 w 1088"/>
                <a:gd name="T67" fmla="*/ 0 h 813"/>
                <a:gd name="T68" fmla="*/ 1 w 1088"/>
                <a:gd name="T69" fmla="*/ 0 h 813"/>
                <a:gd name="T70" fmla="*/ 1 w 1088"/>
                <a:gd name="T71" fmla="*/ 0 h 813"/>
                <a:gd name="T72" fmla="*/ 1 w 1088"/>
                <a:gd name="T73" fmla="*/ 0 h 813"/>
                <a:gd name="T74" fmla="*/ 1 w 1088"/>
                <a:gd name="T75" fmla="*/ 0 h 813"/>
                <a:gd name="T76" fmla="*/ 1 w 1088"/>
                <a:gd name="T77" fmla="*/ 0 h 813"/>
                <a:gd name="T78" fmla="*/ 1 w 1088"/>
                <a:gd name="T79" fmla="*/ 1 h 813"/>
                <a:gd name="T80" fmla="*/ 1 w 1088"/>
                <a:gd name="T81" fmla="*/ 1 h 813"/>
                <a:gd name="T82" fmla="*/ 1 w 1088"/>
                <a:gd name="T83" fmla="*/ 1 h 813"/>
                <a:gd name="T84" fmla="*/ 1 w 1088"/>
                <a:gd name="T85" fmla="*/ 1 h 813"/>
                <a:gd name="T86" fmla="*/ 1 w 1088"/>
                <a:gd name="T87" fmla="*/ 1 h 813"/>
                <a:gd name="T88" fmla="*/ 1 w 1088"/>
                <a:gd name="T89" fmla="*/ 1 h 813"/>
                <a:gd name="T90" fmla="*/ 1 w 1088"/>
                <a:gd name="T91" fmla="*/ 1 h 813"/>
                <a:gd name="T92" fmla="*/ 1 w 1088"/>
                <a:gd name="T93" fmla="*/ 1 h 813"/>
                <a:gd name="T94" fmla="*/ 1 w 1088"/>
                <a:gd name="T95" fmla="*/ 1 h 813"/>
                <a:gd name="T96" fmla="*/ 1 w 1088"/>
                <a:gd name="T97" fmla="*/ 1 h 813"/>
                <a:gd name="T98" fmla="*/ 1 w 1088"/>
                <a:gd name="T99" fmla="*/ 1 h 813"/>
                <a:gd name="T100" fmla="*/ 1 w 1088"/>
                <a:gd name="T101" fmla="*/ 1 h 813"/>
                <a:gd name="T102" fmla="*/ 1 w 1088"/>
                <a:gd name="T103" fmla="*/ 1 h 813"/>
                <a:gd name="T104" fmla="*/ 1 w 1088"/>
                <a:gd name="T105" fmla="*/ 1 h 813"/>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088"/>
                <a:gd name="T160" fmla="*/ 0 h 813"/>
                <a:gd name="T161" fmla="*/ 1088 w 1088"/>
                <a:gd name="T162" fmla="*/ 813 h 813"/>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088" h="813">
                  <a:moveTo>
                    <a:pt x="161" y="780"/>
                  </a:moveTo>
                  <a:lnTo>
                    <a:pt x="25" y="770"/>
                  </a:lnTo>
                  <a:lnTo>
                    <a:pt x="27" y="736"/>
                  </a:lnTo>
                  <a:lnTo>
                    <a:pt x="163" y="746"/>
                  </a:lnTo>
                  <a:lnTo>
                    <a:pt x="161" y="780"/>
                  </a:lnTo>
                  <a:close/>
                  <a:moveTo>
                    <a:pt x="25" y="770"/>
                  </a:moveTo>
                  <a:lnTo>
                    <a:pt x="0" y="769"/>
                  </a:lnTo>
                  <a:lnTo>
                    <a:pt x="10" y="746"/>
                  </a:lnTo>
                  <a:lnTo>
                    <a:pt x="26" y="753"/>
                  </a:lnTo>
                  <a:lnTo>
                    <a:pt x="25" y="770"/>
                  </a:lnTo>
                  <a:close/>
                  <a:moveTo>
                    <a:pt x="10" y="746"/>
                  </a:moveTo>
                  <a:lnTo>
                    <a:pt x="245" y="227"/>
                  </a:lnTo>
                  <a:lnTo>
                    <a:pt x="275" y="243"/>
                  </a:lnTo>
                  <a:lnTo>
                    <a:pt x="42" y="760"/>
                  </a:lnTo>
                  <a:lnTo>
                    <a:pt x="10" y="746"/>
                  </a:lnTo>
                  <a:close/>
                  <a:moveTo>
                    <a:pt x="276" y="242"/>
                  </a:moveTo>
                  <a:lnTo>
                    <a:pt x="275" y="243"/>
                  </a:lnTo>
                  <a:lnTo>
                    <a:pt x="260" y="235"/>
                  </a:lnTo>
                  <a:lnTo>
                    <a:pt x="276" y="242"/>
                  </a:lnTo>
                  <a:close/>
                  <a:moveTo>
                    <a:pt x="244" y="229"/>
                  </a:moveTo>
                  <a:lnTo>
                    <a:pt x="249" y="218"/>
                  </a:lnTo>
                  <a:lnTo>
                    <a:pt x="253" y="207"/>
                  </a:lnTo>
                  <a:lnTo>
                    <a:pt x="260" y="196"/>
                  </a:lnTo>
                  <a:lnTo>
                    <a:pt x="267" y="185"/>
                  </a:lnTo>
                  <a:lnTo>
                    <a:pt x="273" y="175"/>
                  </a:lnTo>
                  <a:lnTo>
                    <a:pt x="281" y="164"/>
                  </a:lnTo>
                  <a:lnTo>
                    <a:pt x="290" y="154"/>
                  </a:lnTo>
                  <a:lnTo>
                    <a:pt x="298" y="144"/>
                  </a:lnTo>
                  <a:lnTo>
                    <a:pt x="317" y="125"/>
                  </a:lnTo>
                  <a:lnTo>
                    <a:pt x="338" y="108"/>
                  </a:lnTo>
                  <a:lnTo>
                    <a:pt x="360" y="91"/>
                  </a:lnTo>
                  <a:lnTo>
                    <a:pt x="384" y="76"/>
                  </a:lnTo>
                  <a:lnTo>
                    <a:pt x="403" y="105"/>
                  </a:lnTo>
                  <a:lnTo>
                    <a:pt x="381" y="120"/>
                  </a:lnTo>
                  <a:lnTo>
                    <a:pt x="360" y="134"/>
                  </a:lnTo>
                  <a:lnTo>
                    <a:pt x="341" y="150"/>
                  </a:lnTo>
                  <a:lnTo>
                    <a:pt x="325" y="167"/>
                  </a:lnTo>
                  <a:lnTo>
                    <a:pt x="309" y="185"/>
                  </a:lnTo>
                  <a:lnTo>
                    <a:pt x="296" y="203"/>
                  </a:lnTo>
                  <a:lnTo>
                    <a:pt x="291" y="212"/>
                  </a:lnTo>
                  <a:lnTo>
                    <a:pt x="285" y="222"/>
                  </a:lnTo>
                  <a:lnTo>
                    <a:pt x="281" y="232"/>
                  </a:lnTo>
                  <a:lnTo>
                    <a:pt x="276" y="242"/>
                  </a:lnTo>
                  <a:lnTo>
                    <a:pt x="244" y="229"/>
                  </a:lnTo>
                  <a:close/>
                  <a:moveTo>
                    <a:pt x="384" y="76"/>
                  </a:moveTo>
                  <a:lnTo>
                    <a:pt x="408" y="61"/>
                  </a:lnTo>
                  <a:lnTo>
                    <a:pt x="432" y="49"/>
                  </a:lnTo>
                  <a:lnTo>
                    <a:pt x="459" y="38"/>
                  </a:lnTo>
                  <a:lnTo>
                    <a:pt x="485" y="28"/>
                  </a:lnTo>
                  <a:lnTo>
                    <a:pt x="512" y="21"/>
                  </a:lnTo>
                  <a:lnTo>
                    <a:pt x="540" y="13"/>
                  </a:lnTo>
                  <a:lnTo>
                    <a:pt x="568" y="7"/>
                  </a:lnTo>
                  <a:lnTo>
                    <a:pt x="598" y="3"/>
                  </a:lnTo>
                  <a:lnTo>
                    <a:pt x="601" y="38"/>
                  </a:lnTo>
                  <a:lnTo>
                    <a:pt x="575" y="42"/>
                  </a:lnTo>
                  <a:lnTo>
                    <a:pt x="548" y="47"/>
                  </a:lnTo>
                  <a:lnTo>
                    <a:pt x="522" y="54"/>
                  </a:lnTo>
                  <a:lnTo>
                    <a:pt x="496" y="61"/>
                  </a:lnTo>
                  <a:lnTo>
                    <a:pt x="472" y="71"/>
                  </a:lnTo>
                  <a:lnTo>
                    <a:pt x="448" y="81"/>
                  </a:lnTo>
                  <a:lnTo>
                    <a:pt x="425" y="92"/>
                  </a:lnTo>
                  <a:lnTo>
                    <a:pt x="403" y="105"/>
                  </a:lnTo>
                  <a:lnTo>
                    <a:pt x="384" y="76"/>
                  </a:lnTo>
                  <a:close/>
                  <a:moveTo>
                    <a:pt x="598" y="3"/>
                  </a:moveTo>
                  <a:lnTo>
                    <a:pt x="627" y="1"/>
                  </a:lnTo>
                  <a:lnTo>
                    <a:pt x="656" y="0"/>
                  </a:lnTo>
                  <a:lnTo>
                    <a:pt x="685" y="0"/>
                  </a:lnTo>
                  <a:lnTo>
                    <a:pt x="714" y="2"/>
                  </a:lnTo>
                  <a:lnTo>
                    <a:pt x="744" y="6"/>
                  </a:lnTo>
                  <a:lnTo>
                    <a:pt x="772" y="12"/>
                  </a:lnTo>
                  <a:lnTo>
                    <a:pt x="800" y="20"/>
                  </a:lnTo>
                  <a:lnTo>
                    <a:pt x="827" y="29"/>
                  </a:lnTo>
                  <a:lnTo>
                    <a:pt x="815" y="61"/>
                  </a:lnTo>
                  <a:lnTo>
                    <a:pt x="790" y="53"/>
                  </a:lnTo>
                  <a:lnTo>
                    <a:pt x="764" y="46"/>
                  </a:lnTo>
                  <a:lnTo>
                    <a:pt x="737" y="40"/>
                  </a:lnTo>
                  <a:lnTo>
                    <a:pt x="710" y="36"/>
                  </a:lnTo>
                  <a:lnTo>
                    <a:pt x="684" y="35"/>
                  </a:lnTo>
                  <a:lnTo>
                    <a:pt x="656" y="34"/>
                  </a:lnTo>
                  <a:lnTo>
                    <a:pt x="629" y="35"/>
                  </a:lnTo>
                  <a:lnTo>
                    <a:pt x="601" y="38"/>
                  </a:lnTo>
                  <a:lnTo>
                    <a:pt x="598" y="3"/>
                  </a:lnTo>
                  <a:close/>
                  <a:moveTo>
                    <a:pt x="827" y="29"/>
                  </a:moveTo>
                  <a:lnTo>
                    <a:pt x="842" y="35"/>
                  </a:lnTo>
                  <a:lnTo>
                    <a:pt x="856" y="40"/>
                  </a:lnTo>
                  <a:lnTo>
                    <a:pt x="869" y="47"/>
                  </a:lnTo>
                  <a:lnTo>
                    <a:pt x="882" y="55"/>
                  </a:lnTo>
                  <a:lnTo>
                    <a:pt x="894" y="62"/>
                  </a:lnTo>
                  <a:lnTo>
                    <a:pt x="907" y="71"/>
                  </a:lnTo>
                  <a:lnTo>
                    <a:pt x="919" y="80"/>
                  </a:lnTo>
                  <a:lnTo>
                    <a:pt x="932" y="90"/>
                  </a:lnTo>
                  <a:lnTo>
                    <a:pt x="944" y="100"/>
                  </a:lnTo>
                  <a:lnTo>
                    <a:pt x="955" y="110"/>
                  </a:lnTo>
                  <a:lnTo>
                    <a:pt x="966" y="122"/>
                  </a:lnTo>
                  <a:lnTo>
                    <a:pt x="977" y="134"/>
                  </a:lnTo>
                  <a:lnTo>
                    <a:pt x="986" y="146"/>
                  </a:lnTo>
                  <a:lnTo>
                    <a:pt x="996" y="159"/>
                  </a:lnTo>
                  <a:lnTo>
                    <a:pt x="1006" y="172"/>
                  </a:lnTo>
                  <a:lnTo>
                    <a:pt x="1015" y="187"/>
                  </a:lnTo>
                  <a:lnTo>
                    <a:pt x="985" y="205"/>
                  </a:lnTo>
                  <a:lnTo>
                    <a:pt x="978" y="192"/>
                  </a:lnTo>
                  <a:lnTo>
                    <a:pt x="969" y="180"/>
                  </a:lnTo>
                  <a:lnTo>
                    <a:pt x="960" y="168"/>
                  </a:lnTo>
                  <a:lnTo>
                    <a:pt x="950" y="156"/>
                  </a:lnTo>
                  <a:lnTo>
                    <a:pt x="940" y="146"/>
                  </a:lnTo>
                  <a:lnTo>
                    <a:pt x="930" y="135"/>
                  </a:lnTo>
                  <a:lnTo>
                    <a:pt x="921" y="125"/>
                  </a:lnTo>
                  <a:lnTo>
                    <a:pt x="910" y="116"/>
                  </a:lnTo>
                  <a:lnTo>
                    <a:pt x="899" y="108"/>
                  </a:lnTo>
                  <a:lnTo>
                    <a:pt x="888" y="100"/>
                  </a:lnTo>
                  <a:lnTo>
                    <a:pt x="876" y="92"/>
                  </a:lnTo>
                  <a:lnTo>
                    <a:pt x="865" y="84"/>
                  </a:lnTo>
                  <a:lnTo>
                    <a:pt x="840" y="72"/>
                  </a:lnTo>
                  <a:lnTo>
                    <a:pt x="815" y="61"/>
                  </a:lnTo>
                  <a:lnTo>
                    <a:pt x="827" y="29"/>
                  </a:lnTo>
                  <a:close/>
                  <a:moveTo>
                    <a:pt x="1015" y="187"/>
                  </a:moveTo>
                  <a:lnTo>
                    <a:pt x="950" y="80"/>
                  </a:lnTo>
                  <a:lnTo>
                    <a:pt x="1015" y="187"/>
                  </a:lnTo>
                  <a:lnTo>
                    <a:pt x="1001" y="197"/>
                  </a:lnTo>
                  <a:lnTo>
                    <a:pt x="1015" y="187"/>
                  </a:lnTo>
                  <a:close/>
                  <a:moveTo>
                    <a:pt x="1015" y="187"/>
                  </a:moveTo>
                  <a:lnTo>
                    <a:pt x="1026" y="205"/>
                  </a:lnTo>
                  <a:lnTo>
                    <a:pt x="1036" y="224"/>
                  </a:lnTo>
                  <a:lnTo>
                    <a:pt x="1045" y="243"/>
                  </a:lnTo>
                  <a:lnTo>
                    <a:pt x="1052" y="262"/>
                  </a:lnTo>
                  <a:lnTo>
                    <a:pt x="1059" y="280"/>
                  </a:lnTo>
                  <a:lnTo>
                    <a:pt x="1065" y="299"/>
                  </a:lnTo>
                  <a:lnTo>
                    <a:pt x="1071" y="318"/>
                  </a:lnTo>
                  <a:lnTo>
                    <a:pt x="1075" y="336"/>
                  </a:lnTo>
                  <a:lnTo>
                    <a:pt x="1080" y="355"/>
                  </a:lnTo>
                  <a:lnTo>
                    <a:pt x="1083" y="374"/>
                  </a:lnTo>
                  <a:lnTo>
                    <a:pt x="1085" y="392"/>
                  </a:lnTo>
                  <a:lnTo>
                    <a:pt x="1087" y="411"/>
                  </a:lnTo>
                  <a:lnTo>
                    <a:pt x="1088" y="429"/>
                  </a:lnTo>
                  <a:lnTo>
                    <a:pt x="1088" y="447"/>
                  </a:lnTo>
                  <a:lnTo>
                    <a:pt x="1088" y="465"/>
                  </a:lnTo>
                  <a:lnTo>
                    <a:pt x="1087" y="483"/>
                  </a:lnTo>
                  <a:lnTo>
                    <a:pt x="1053" y="480"/>
                  </a:lnTo>
                  <a:lnTo>
                    <a:pt x="1053" y="464"/>
                  </a:lnTo>
                  <a:lnTo>
                    <a:pt x="1053" y="447"/>
                  </a:lnTo>
                  <a:lnTo>
                    <a:pt x="1053" y="431"/>
                  </a:lnTo>
                  <a:lnTo>
                    <a:pt x="1052" y="413"/>
                  </a:lnTo>
                  <a:lnTo>
                    <a:pt x="1050" y="397"/>
                  </a:lnTo>
                  <a:lnTo>
                    <a:pt x="1048" y="379"/>
                  </a:lnTo>
                  <a:lnTo>
                    <a:pt x="1046" y="362"/>
                  </a:lnTo>
                  <a:lnTo>
                    <a:pt x="1041" y="344"/>
                  </a:lnTo>
                  <a:lnTo>
                    <a:pt x="1037" y="326"/>
                  </a:lnTo>
                  <a:lnTo>
                    <a:pt x="1032" y="309"/>
                  </a:lnTo>
                  <a:lnTo>
                    <a:pt x="1026" y="292"/>
                  </a:lnTo>
                  <a:lnTo>
                    <a:pt x="1019" y="275"/>
                  </a:lnTo>
                  <a:lnTo>
                    <a:pt x="1013" y="257"/>
                  </a:lnTo>
                  <a:lnTo>
                    <a:pt x="1004" y="240"/>
                  </a:lnTo>
                  <a:lnTo>
                    <a:pt x="995" y="222"/>
                  </a:lnTo>
                  <a:lnTo>
                    <a:pt x="985" y="205"/>
                  </a:lnTo>
                  <a:lnTo>
                    <a:pt x="1015" y="187"/>
                  </a:lnTo>
                  <a:close/>
                  <a:moveTo>
                    <a:pt x="1087" y="483"/>
                  </a:moveTo>
                  <a:lnTo>
                    <a:pt x="1085" y="508"/>
                  </a:lnTo>
                  <a:lnTo>
                    <a:pt x="1082" y="532"/>
                  </a:lnTo>
                  <a:lnTo>
                    <a:pt x="1079" y="556"/>
                  </a:lnTo>
                  <a:lnTo>
                    <a:pt x="1073" y="579"/>
                  </a:lnTo>
                  <a:lnTo>
                    <a:pt x="1067" y="603"/>
                  </a:lnTo>
                  <a:lnTo>
                    <a:pt x="1060" y="623"/>
                  </a:lnTo>
                  <a:lnTo>
                    <a:pt x="1051" y="644"/>
                  </a:lnTo>
                  <a:lnTo>
                    <a:pt x="1042" y="664"/>
                  </a:lnTo>
                  <a:lnTo>
                    <a:pt x="1012" y="649"/>
                  </a:lnTo>
                  <a:lnTo>
                    <a:pt x="1019" y="631"/>
                  </a:lnTo>
                  <a:lnTo>
                    <a:pt x="1027" y="611"/>
                  </a:lnTo>
                  <a:lnTo>
                    <a:pt x="1034" y="592"/>
                  </a:lnTo>
                  <a:lnTo>
                    <a:pt x="1039" y="571"/>
                  </a:lnTo>
                  <a:lnTo>
                    <a:pt x="1043" y="550"/>
                  </a:lnTo>
                  <a:lnTo>
                    <a:pt x="1048" y="527"/>
                  </a:lnTo>
                  <a:lnTo>
                    <a:pt x="1051" y="504"/>
                  </a:lnTo>
                  <a:lnTo>
                    <a:pt x="1053" y="480"/>
                  </a:lnTo>
                  <a:lnTo>
                    <a:pt x="1087" y="483"/>
                  </a:lnTo>
                  <a:close/>
                  <a:moveTo>
                    <a:pt x="1042" y="664"/>
                  </a:moveTo>
                  <a:lnTo>
                    <a:pt x="1034" y="683"/>
                  </a:lnTo>
                  <a:lnTo>
                    <a:pt x="1024" y="700"/>
                  </a:lnTo>
                  <a:lnTo>
                    <a:pt x="1013" y="716"/>
                  </a:lnTo>
                  <a:lnTo>
                    <a:pt x="1002" y="731"/>
                  </a:lnTo>
                  <a:lnTo>
                    <a:pt x="990" y="744"/>
                  </a:lnTo>
                  <a:lnTo>
                    <a:pt x="978" y="756"/>
                  </a:lnTo>
                  <a:lnTo>
                    <a:pt x="966" y="766"/>
                  </a:lnTo>
                  <a:lnTo>
                    <a:pt x="953" y="775"/>
                  </a:lnTo>
                  <a:lnTo>
                    <a:pt x="935" y="744"/>
                  </a:lnTo>
                  <a:lnTo>
                    <a:pt x="946" y="738"/>
                  </a:lnTo>
                  <a:lnTo>
                    <a:pt x="956" y="729"/>
                  </a:lnTo>
                  <a:lnTo>
                    <a:pt x="966" y="719"/>
                  </a:lnTo>
                  <a:lnTo>
                    <a:pt x="975" y="708"/>
                  </a:lnTo>
                  <a:lnTo>
                    <a:pt x="985" y="695"/>
                  </a:lnTo>
                  <a:lnTo>
                    <a:pt x="994" y="681"/>
                  </a:lnTo>
                  <a:lnTo>
                    <a:pt x="1003" y="665"/>
                  </a:lnTo>
                  <a:lnTo>
                    <a:pt x="1012" y="649"/>
                  </a:lnTo>
                  <a:lnTo>
                    <a:pt x="1042" y="664"/>
                  </a:lnTo>
                  <a:close/>
                  <a:moveTo>
                    <a:pt x="935" y="744"/>
                  </a:moveTo>
                  <a:lnTo>
                    <a:pt x="823" y="813"/>
                  </a:lnTo>
                  <a:lnTo>
                    <a:pt x="935" y="744"/>
                  </a:lnTo>
                  <a:lnTo>
                    <a:pt x="944" y="760"/>
                  </a:lnTo>
                  <a:lnTo>
                    <a:pt x="935" y="744"/>
                  </a:lnTo>
                  <a:close/>
                  <a:moveTo>
                    <a:pt x="953" y="775"/>
                  </a:moveTo>
                  <a:lnTo>
                    <a:pt x="939" y="782"/>
                  </a:lnTo>
                  <a:lnTo>
                    <a:pt x="925" y="787"/>
                  </a:lnTo>
                  <a:lnTo>
                    <a:pt x="918" y="788"/>
                  </a:lnTo>
                  <a:lnTo>
                    <a:pt x="911" y="789"/>
                  </a:lnTo>
                  <a:lnTo>
                    <a:pt x="904" y="791"/>
                  </a:lnTo>
                  <a:lnTo>
                    <a:pt x="898" y="791"/>
                  </a:lnTo>
                  <a:lnTo>
                    <a:pt x="900" y="755"/>
                  </a:lnTo>
                  <a:lnTo>
                    <a:pt x="907" y="755"/>
                  </a:lnTo>
                  <a:lnTo>
                    <a:pt x="917" y="753"/>
                  </a:lnTo>
                  <a:lnTo>
                    <a:pt x="926" y="750"/>
                  </a:lnTo>
                  <a:lnTo>
                    <a:pt x="935" y="744"/>
                  </a:lnTo>
                  <a:lnTo>
                    <a:pt x="953" y="775"/>
                  </a:lnTo>
                  <a:close/>
                </a:path>
              </a:pathLst>
            </a:custGeom>
            <a:solidFill>
              <a:srgbClr val="1F1A1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9396" name="Freeform 308"/>
            <p:cNvSpPr>
              <a:spLocks/>
            </p:cNvSpPr>
            <p:nvPr/>
          </p:nvSpPr>
          <p:spPr bwMode="auto">
            <a:xfrm>
              <a:off x="3556" y="1612"/>
              <a:ext cx="15" cy="15"/>
            </a:xfrm>
            <a:custGeom>
              <a:avLst/>
              <a:gdLst>
                <a:gd name="T0" fmla="*/ 0 w 91"/>
                <a:gd name="T1" fmla="*/ 0 h 91"/>
                <a:gd name="T2" fmla="*/ 0 w 91"/>
                <a:gd name="T3" fmla="*/ 0 h 91"/>
                <a:gd name="T4" fmla="*/ 0 w 91"/>
                <a:gd name="T5" fmla="*/ 0 h 91"/>
                <a:gd name="T6" fmla="*/ 0 w 91"/>
                <a:gd name="T7" fmla="*/ 0 h 91"/>
                <a:gd name="T8" fmla="*/ 0 w 91"/>
                <a:gd name="T9" fmla="*/ 0 h 91"/>
                <a:gd name="T10" fmla="*/ 0 60000 65536"/>
                <a:gd name="T11" fmla="*/ 0 60000 65536"/>
                <a:gd name="T12" fmla="*/ 0 60000 65536"/>
                <a:gd name="T13" fmla="*/ 0 60000 65536"/>
                <a:gd name="T14" fmla="*/ 0 60000 65536"/>
                <a:gd name="T15" fmla="*/ 0 w 91"/>
                <a:gd name="T16" fmla="*/ 0 h 91"/>
                <a:gd name="T17" fmla="*/ 91 w 91"/>
                <a:gd name="T18" fmla="*/ 91 h 91"/>
              </a:gdLst>
              <a:ahLst/>
              <a:cxnLst>
                <a:cxn ang="T10">
                  <a:pos x="T0" y="T1"/>
                </a:cxn>
                <a:cxn ang="T11">
                  <a:pos x="T2" y="T3"/>
                </a:cxn>
                <a:cxn ang="T12">
                  <a:pos x="T4" y="T5"/>
                </a:cxn>
                <a:cxn ang="T13">
                  <a:pos x="T6" y="T7"/>
                </a:cxn>
                <a:cxn ang="T14">
                  <a:pos x="T8" y="T9"/>
                </a:cxn>
              </a:cxnLst>
              <a:rect l="T15" t="T16" r="T17" b="T18"/>
              <a:pathLst>
                <a:path w="91" h="91">
                  <a:moveTo>
                    <a:pt x="0" y="46"/>
                  </a:moveTo>
                  <a:lnTo>
                    <a:pt x="91" y="0"/>
                  </a:lnTo>
                  <a:lnTo>
                    <a:pt x="91" y="91"/>
                  </a:lnTo>
                  <a:lnTo>
                    <a:pt x="0" y="46"/>
                  </a:lnTo>
                  <a:close/>
                </a:path>
              </a:pathLst>
            </a:custGeom>
            <a:solidFill>
              <a:srgbClr val="1F1A1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9397" name="Rectangle 309"/>
            <p:cNvSpPr>
              <a:spLocks noChangeArrowheads="1"/>
            </p:cNvSpPr>
            <p:nvPr/>
          </p:nvSpPr>
          <p:spPr bwMode="auto">
            <a:xfrm>
              <a:off x="3571" y="1617"/>
              <a:ext cx="130" cy="6"/>
            </a:xfrm>
            <a:prstGeom prst="rect">
              <a:avLst/>
            </a:prstGeom>
            <a:solidFill>
              <a:srgbClr val="1F1A17"/>
            </a:solidFill>
            <a:ln w="9525">
              <a:solidFill>
                <a:schemeClr val="tx1"/>
              </a:solidFill>
              <a:miter lim="800000"/>
              <a:headEnd/>
              <a:tailEnd/>
            </a:ln>
          </p:spPr>
          <p:txBody>
            <a:bodyPr/>
            <a:lstStyle>
              <a:lvl1pPr eaLnBrk="0" hangingPunct="0">
                <a:defRPr sz="2000">
                  <a:solidFill>
                    <a:schemeClr val="tx1"/>
                  </a:solidFill>
                  <a:latin typeface="Verdana" panose="020B0604030504040204" pitchFamily="34" charset="0"/>
                  <a:ea typeface="楷体_GB2312" panose="02010609030101010101" pitchFamily="49" charset="-122"/>
                </a:defRPr>
              </a:lvl1pPr>
              <a:lvl2pPr marL="742950" indent="-285750" eaLnBrk="0" hangingPunct="0">
                <a:defRPr sz="2000">
                  <a:solidFill>
                    <a:schemeClr val="tx1"/>
                  </a:solidFill>
                  <a:latin typeface="Verdana" panose="020B0604030504040204" pitchFamily="34" charset="0"/>
                  <a:ea typeface="楷体_GB2312" panose="02010609030101010101" pitchFamily="49" charset="-122"/>
                </a:defRPr>
              </a:lvl2pPr>
              <a:lvl3pPr marL="1143000" indent="-228600" eaLnBrk="0" hangingPunct="0">
                <a:defRPr sz="2000">
                  <a:solidFill>
                    <a:schemeClr val="tx1"/>
                  </a:solidFill>
                  <a:latin typeface="Verdana" panose="020B0604030504040204" pitchFamily="34" charset="0"/>
                  <a:ea typeface="楷体_GB2312" panose="02010609030101010101" pitchFamily="49" charset="-122"/>
                </a:defRPr>
              </a:lvl3pPr>
              <a:lvl4pPr marL="1600200" indent="-228600" eaLnBrk="0" hangingPunct="0">
                <a:defRPr sz="2000">
                  <a:solidFill>
                    <a:schemeClr val="tx1"/>
                  </a:solidFill>
                  <a:latin typeface="Verdana" panose="020B0604030504040204" pitchFamily="34" charset="0"/>
                  <a:ea typeface="楷体_GB2312" panose="02010609030101010101" pitchFamily="49" charset="-122"/>
                </a:defRPr>
              </a:lvl4pPr>
              <a:lvl5pPr marL="2057400" indent="-228600" eaLnBrk="0" hangingPunct="0">
                <a:defRPr sz="2000">
                  <a:solidFill>
                    <a:schemeClr val="tx1"/>
                  </a:solidFill>
                  <a:latin typeface="Verdana" panose="020B0604030504040204" pitchFamily="34" charset="0"/>
                  <a:ea typeface="楷体_GB2312" panose="02010609030101010101" pitchFamily="49" charset="-122"/>
                </a:defRPr>
              </a:lvl5pPr>
              <a:lvl6pPr marL="25146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6pPr>
              <a:lvl7pPr marL="29718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7pPr>
              <a:lvl8pPr marL="34290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8pPr>
              <a:lvl9pPr marL="38862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9pPr>
            </a:lstStyle>
            <a:p>
              <a:pPr eaLnBrk="1" hangingPunct="1"/>
              <a:endParaRPr lang="zh-CN" altLang="en-US"/>
            </a:p>
          </p:txBody>
        </p:sp>
        <p:sp>
          <p:nvSpPr>
            <p:cNvPr id="89398" name="Freeform 310"/>
            <p:cNvSpPr>
              <a:spLocks/>
            </p:cNvSpPr>
            <p:nvPr/>
          </p:nvSpPr>
          <p:spPr bwMode="auto">
            <a:xfrm>
              <a:off x="3701" y="1612"/>
              <a:ext cx="15" cy="15"/>
            </a:xfrm>
            <a:custGeom>
              <a:avLst/>
              <a:gdLst>
                <a:gd name="T0" fmla="*/ 0 w 91"/>
                <a:gd name="T1" fmla="*/ 0 h 91"/>
                <a:gd name="T2" fmla="*/ 0 w 91"/>
                <a:gd name="T3" fmla="*/ 0 h 91"/>
                <a:gd name="T4" fmla="*/ 0 w 91"/>
                <a:gd name="T5" fmla="*/ 0 h 91"/>
                <a:gd name="T6" fmla="*/ 0 w 91"/>
                <a:gd name="T7" fmla="*/ 0 h 91"/>
                <a:gd name="T8" fmla="*/ 0 w 91"/>
                <a:gd name="T9" fmla="*/ 0 h 91"/>
                <a:gd name="T10" fmla="*/ 0 60000 65536"/>
                <a:gd name="T11" fmla="*/ 0 60000 65536"/>
                <a:gd name="T12" fmla="*/ 0 60000 65536"/>
                <a:gd name="T13" fmla="*/ 0 60000 65536"/>
                <a:gd name="T14" fmla="*/ 0 60000 65536"/>
                <a:gd name="T15" fmla="*/ 0 w 91"/>
                <a:gd name="T16" fmla="*/ 0 h 91"/>
                <a:gd name="T17" fmla="*/ 91 w 91"/>
                <a:gd name="T18" fmla="*/ 91 h 91"/>
              </a:gdLst>
              <a:ahLst/>
              <a:cxnLst>
                <a:cxn ang="T10">
                  <a:pos x="T0" y="T1"/>
                </a:cxn>
                <a:cxn ang="T11">
                  <a:pos x="T2" y="T3"/>
                </a:cxn>
                <a:cxn ang="T12">
                  <a:pos x="T4" y="T5"/>
                </a:cxn>
                <a:cxn ang="T13">
                  <a:pos x="T6" y="T7"/>
                </a:cxn>
                <a:cxn ang="T14">
                  <a:pos x="T8" y="T9"/>
                </a:cxn>
              </a:cxnLst>
              <a:rect l="T15" t="T16" r="T17" b="T18"/>
              <a:pathLst>
                <a:path w="91" h="91">
                  <a:moveTo>
                    <a:pt x="91" y="46"/>
                  </a:moveTo>
                  <a:lnTo>
                    <a:pt x="0" y="0"/>
                  </a:lnTo>
                  <a:lnTo>
                    <a:pt x="0" y="91"/>
                  </a:lnTo>
                  <a:lnTo>
                    <a:pt x="91" y="46"/>
                  </a:lnTo>
                  <a:close/>
                </a:path>
              </a:pathLst>
            </a:custGeom>
            <a:solidFill>
              <a:srgbClr val="1F1A1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9399" name="Freeform 311"/>
            <p:cNvSpPr>
              <a:spLocks/>
            </p:cNvSpPr>
            <p:nvPr/>
          </p:nvSpPr>
          <p:spPr bwMode="auto">
            <a:xfrm>
              <a:off x="3511" y="1669"/>
              <a:ext cx="17" cy="14"/>
            </a:xfrm>
            <a:custGeom>
              <a:avLst/>
              <a:gdLst>
                <a:gd name="T0" fmla="*/ 0 w 102"/>
                <a:gd name="T1" fmla="*/ 0 h 89"/>
                <a:gd name="T2" fmla="*/ 0 w 102"/>
                <a:gd name="T3" fmla="*/ 0 h 89"/>
                <a:gd name="T4" fmla="*/ 0 w 102"/>
                <a:gd name="T5" fmla="*/ 0 h 89"/>
                <a:gd name="T6" fmla="*/ 0 w 102"/>
                <a:gd name="T7" fmla="*/ 0 h 89"/>
                <a:gd name="T8" fmla="*/ 0 w 102"/>
                <a:gd name="T9" fmla="*/ 0 h 89"/>
                <a:gd name="T10" fmla="*/ 0 w 102"/>
                <a:gd name="T11" fmla="*/ 0 h 89"/>
                <a:gd name="T12" fmla="*/ 0 60000 65536"/>
                <a:gd name="T13" fmla="*/ 0 60000 65536"/>
                <a:gd name="T14" fmla="*/ 0 60000 65536"/>
                <a:gd name="T15" fmla="*/ 0 60000 65536"/>
                <a:gd name="T16" fmla="*/ 0 60000 65536"/>
                <a:gd name="T17" fmla="*/ 0 60000 65536"/>
                <a:gd name="T18" fmla="*/ 0 w 102"/>
                <a:gd name="T19" fmla="*/ 0 h 89"/>
                <a:gd name="T20" fmla="*/ 102 w 102"/>
                <a:gd name="T21" fmla="*/ 89 h 89"/>
              </a:gdLst>
              <a:ahLst/>
              <a:cxnLst>
                <a:cxn ang="T12">
                  <a:pos x="T0" y="T1"/>
                </a:cxn>
                <a:cxn ang="T13">
                  <a:pos x="T2" y="T3"/>
                </a:cxn>
                <a:cxn ang="T14">
                  <a:pos x="T4" y="T5"/>
                </a:cxn>
                <a:cxn ang="T15">
                  <a:pos x="T6" y="T7"/>
                </a:cxn>
                <a:cxn ang="T16">
                  <a:pos x="T8" y="T9"/>
                </a:cxn>
                <a:cxn ang="T17">
                  <a:pos x="T10" y="T11"/>
                </a:cxn>
              </a:cxnLst>
              <a:rect l="T18" t="T19" r="T20" b="T21"/>
              <a:pathLst>
                <a:path w="102" h="89">
                  <a:moveTo>
                    <a:pt x="1" y="0"/>
                  </a:moveTo>
                  <a:lnTo>
                    <a:pt x="102" y="12"/>
                  </a:lnTo>
                  <a:lnTo>
                    <a:pt x="51" y="89"/>
                  </a:lnTo>
                  <a:lnTo>
                    <a:pt x="1" y="0"/>
                  </a:lnTo>
                  <a:lnTo>
                    <a:pt x="0" y="0"/>
                  </a:lnTo>
                  <a:lnTo>
                    <a:pt x="1" y="0"/>
                  </a:lnTo>
                  <a:close/>
                </a:path>
              </a:pathLst>
            </a:custGeom>
            <a:solidFill>
              <a:srgbClr val="1F1A1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9400" name="Freeform 312"/>
            <p:cNvSpPr>
              <a:spLocks/>
            </p:cNvSpPr>
            <p:nvPr/>
          </p:nvSpPr>
          <p:spPr bwMode="auto">
            <a:xfrm>
              <a:off x="3522" y="1674"/>
              <a:ext cx="252" cy="169"/>
            </a:xfrm>
            <a:custGeom>
              <a:avLst/>
              <a:gdLst>
                <a:gd name="T0" fmla="*/ 1 w 1513"/>
                <a:gd name="T1" fmla="*/ 1 h 1011"/>
                <a:gd name="T2" fmla="*/ 0 w 1513"/>
                <a:gd name="T3" fmla="*/ 0 h 1011"/>
                <a:gd name="T4" fmla="*/ 0 w 1513"/>
                <a:gd name="T5" fmla="*/ 0 h 1011"/>
                <a:gd name="T6" fmla="*/ 1 w 1513"/>
                <a:gd name="T7" fmla="*/ 1 h 1011"/>
                <a:gd name="T8" fmla="*/ 1 w 1513"/>
                <a:gd name="T9" fmla="*/ 1 h 1011"/>
                <a:gd name="T10" fmla="*/ 0 60000 65536"/>
                <a:gd name="T11" fmla="*/ 0 60000 65536"/>
                <a:gd name="T12" fmla="*/ 0 60000 65536"/>
                <a:gd name="T13" fmla="*/ 0 60000 65536"/>
                <a:gd name="T14" fmla="*/ 0 60000 65536"/>
                <a:gd name="T15" fmla="*/ 0 w 1513"/>
                <a:gd name="T16" fmla="*/ 0 h 1011"/>
                <a:gd name="T17" fmla="*/ 1513 w 1513"/>
                <a:gd name="T18" fmla="*/ 1011 h 1011"/>
              </a:gdLst>
              <a:ahLst/>
              <a:cxnLst>
                <a:cxn ang="T10">
                  <a:pos x="T0" y="T1"/>
                </a:cxn>
                <a:cxn ang="T11">
                  <a:pos x="T2" y="T3"/>
                </a:cxn>
                <a:cxn ang="T12">
                  <a:pos x="T4" y="T5"/>
                </a:cxn>
                <a:cxn ang="T13">
                  <a:pos x="T6" y="T7"/>
                </a:cxn>
                <a:cxn ang="T14">
                  <a:pos x="T8" y="T9"/>
                </a:cxn>
              </a:cxnLst>
              <a:rect l="T15" t="T16" r="T17" b="T18"/>
              <a:pathLst>
                <a:path w="1513" h="1011">
                  <a:moveTo>
                    <a:pt x="1513" y="982"/>
                  </a:moveTo>
                  <a:lnTo>
                    <a:pt x="19" y="0"/>
                  </a:lnTo>
                  <a:lnTo>
                    <a:pt x="0" y="30"/>
                  </a:lnTo>
                  <a:lnTo>
                    <a:pt x="1494" y="1011"/>
                  </a:lnTo>
                  <a:lnTo>
                    <a:pt x="1513" y="982"/>
                  </a:lnTo>
                  <a:close/>
                </a:path>
              </a:pathLst>
            </a:custGeom>
            <a:solidFill>
              <a:srgbClr val="1F1A17"/>
            </a:solidFill>
            <a:ln w="9525">
              <a:solidFill>
                <a:schemeClr val="tx1"/>
              </a:solidFill>
              <a:round/>
              <a:headEnd/>
              <a:tailEnd/>
            </a:ln>
          </p:spPr>
          <p:txBody>
            <a:bodyPr/>
            <a:lstStyle/>
            <a:p>
              <a:endParaRPr lang="zh-CN" altLang="en-US"/>
            </a:p>
          </p:txBody>
        </p:sp>
        <p:sp>
          <p:nvSpPr>
            <p:cNvPr id="89401" name="Freeform 313"/>
            <p:cNvSpPr>
              <a:spLocks/>
            </p:cNvSpPr>
            <p:nvPr/>
          </p:nvSpPr>
          <p:spPr bwMode="auto">
            <a:xfrm>
              <a:off x="3768" y="1834"/>
              <a:ext cx="17" cy="15"/>
            </a:xfrm>
            <a:custGeom>
              <a:avLst/>
              <a:gdLst>
                <a:gd name="T0" fmla="*/ 0 w 101"/>
                <a:gd name="T1" fmla="*/ 0 h 88"/>
                <a:gd name="T2" fmla="*/ 0 w 101"/>
                <a:gd name="T3" fmla="*/ 0 h 88"/>
                <a:gd name="T4" fmla="*/ 0 w 101"/>
                <a:gd name="T5" fmla="*/ 0 h 88"/>
                <a:gd name="T6" fmla="*/ 0 w 101"/>
                <a:gd name="T7" fmla="*/ 0 h 88"/>
                <a:gd name="T8" fmla="*/ 0 w 101"/>
                <a:gd name="T9" fmla="*/ 0 h 88"/>
                <a:gd name="T10" fmla="*/ 0 60000 65536"/>
                <a:gd name="T11" fmla="*/ 0 60000 65536"/>
                <a:gd name="T12" fmla="*/ 0 60000 65536"/>
                <a:gd name="T13" fmla="*/ 0 60000 65536"/>
                <a:gd name="T14" fmla="*/ 0 60000 65536"/>
                <a:gd name="T15" fmla="*/ 0 w 101"/>
                <a:gd name="T16" fmla="*/ 0 h 88"/>
                <a:gd name="T17" fmla="*/ 101 w 101"/>
                <a:gd name="T18" fmla="*/ 88 h 88"/>
              </a:gdLst>
              <a:ahLst/>
              <a:cxnLst>
                <a:cxn ang="T10">
                  <a:pos x="T0" y="T1"/>
                </a:cxn>
                <a:cxn ang="T11">
                  <a:pos x="T2" y="T3"/>
                </a:cxn>
                <a:cxn ang="T12">
                  <a:pos x="T4" y="T5"/>
                </a:cxn>
                <a:cxn ang="T13">
                  <a:pos x="T6" y="T7"/>
                </a:cxn>
                <a:cxn ang="T14">
                  <a:pos x="T8" y="T9"/>
                </a:cxn>
              </a:cxnLst>
              <a:rect l="T15" t="T16" r="T17" b="T18"/>
              <a:pathLst>
                <a:path w="101" h="88">
                  <a:moveTo>
                    <a:pt x="101" y="88"/>
                  </a:moveTo>
                  <a:lnTo>
                    <a:pt x="49" y="0"/>
                  </a:lnTo>
                  <a:lnTo>
                    <a:pt x="0" y="76"/>
                  </a:lnTo>
                  <a:lnTo>
                    <a:pt x="101" y="88"/>
                  </a:lnTo>
                  <a:close/>
                </a:path>
              </a:pathLst>
            </a:custGeom>
            <a:solidFill>
              <a:srgbClr val="1F1A1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9402" name="Freeform 314"/>
            <p:cNvSpPr>
              <a:spLocks/>
            </p:cNvSpPr>
            <p:nvPr/>
          </p:nvSpPr>
          <p:spPr bwMode="auto">
            <a:xfrm>
              <a:off x="3854" y="1642"/>
              <a:ext cx="15" cy="15"/>
            </a:xfrm>
            <a:custGeom>
              <a:avLst/>
              <a:gdLst>
                <a:gd name="T0" fmla="*/ 0 w 91"/>
                <a:gd name="T1" fmla="*/ 0 h 91"/>
                <a:gd name="T2" fmla="*/ 0 w 91"/>
                <a:gd name="T3" fmla="*/ 0 h 91"/>
                <a:gd name="T4" fmla="*/ 0 w 91"/>
                <a:gd name="T5" fmla="*/ 0 h 91"/>
                <a:gd name="T6" fmla="*/ 0 w 91"/>
                <a:gd name="T7" fmla="*/ 0 h 91"/>
                <a:gd name="T8" fmla="*/ 0 w 91"/>
                <a:gd name="T9" fmla="*/ 0 h 91"/>
                <a:gd name="T10" fmla="*/ 0 60000 65536"/>
                <a:gd name="T11" fmla="*/ 0 60000 65536"/>
                <a:gd name="T12" fmla="*/ 0 60000 65536"/>
                <a:gd name="T13" fmla="*/ 0 60000 65536"/>
                <a:gd name="T14" fmla="*/ 0 60000 65536"/>
                <a:gd name="T15" fmla="*/ 0 w 91"/>
                <a:gd name="T16" fmla="*/ 0 h 91"/>
                <a:gd name="T17" fmla="*/ 91 w 91"/>
                <a:gd name="T18" fmla="*/ 91 h 91"/>
              </a:gdLst>
              <a:ahLst/>
              <a:cxnLst>
                <a:cxn ang="T10">
                  <a:pos x="T0" y="T1"/>
                </a:cxn>
                <a:cxn ang="T11">
                  <a:pos x="T2" y="T3"/>
                </a:cxn>
                <a:cxn ang="T12">
                  <a:pos x="T4" y="T5"/>
                </a:cxn>
                <a:cxn ang="T13">
                  <a:pos x="T6" y="T7"/>
                </a:cxn>
                <a:cxn ang="T14">
                  <a:pos x="T8" y="T9"/>
                </a:cxn>
              </a:cxnLst>
              <a:rect l="T15" t="T16" r="T17" b="T18"/>
              <a:pathLst>
                <a:path w="91" h="91">
                  <a:moveTo>
                    <a:pt x="46" y="0"/>
                  </a:moveTo>
                  <a:lnTo>
                    <a:pt x="91" y="91"/>
                  </a:lnTo>
                  <a:lnTo>
                    <a:pt x="0" y="91"/>
                  </a:lnTo>
                  <a:lnTo>
                    <a:pt x="46" y="0"/>
                  </a:lnTo>
                  <a:close/>
                </a:path>
              </a:pathLst>
            </a:custGeom>
            <a:solidFill>
              <a:srgbClr val="1F1A1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9403" name="Rectangle 315"/>
            <p:cNvSpPr>
              <a:spLocks noChangeArrowheads="1"/>
            </p:cNvSpPr>
            <p:nvPr/>
          </p:nvSpPr>
          <p:spPr bwMode="auto">
            <a:xfrm>
              <a:off x="3859" y="1657"/>
              <a:ext cx="5" cy="100"/>
            </a:xfrm>
            <a:prstGeom prst="rect">
              <a:avLst/>
            </a:prstGeom>
            <a:solidFill>
              <a:srgbClr val="1F1A17"/>
            </a:solidFill>
            <a:ln w="9525">
              <a:solidFill>
                <a:schemeClr val="tx1"/>
              </a:solidFill>
              <a:miter lim="800000"/>
              <a:headEnd/>
              <a:tailEnd/>
            </a:ln>
          </p:spPr>
          <p:txBody>
            <a:bodyPr/>
            <a:lstStyle>
              <a:lvl1pPr eaLnBrk="0" hangingPunct="0">
                <a:defRPr sz="2000">
                  <a:solidFill>
                    <a:schemeClr val="tx1"/>
                  </a:solidFill>
                  <a:latin typeface="Verdana" panose="020B0604030504040204" pitchFamily="34" charset="0"/>
                  <a:ea typeface="楷体_GB2312" panose="02010609030101010101" pitchFamily="49" charset="-122"/>
                </a:defRPr>
              </a:lvl1pPr>
              <a:lvl2pPr marL="742950" indent="-285750" eaLnBrk="0" hangingPunct="0">
                <a:defRPr sz="2000">
                  <a:solidFill>
                    <a:schemeClr val="tx1"/>
                  </a:solidFill>
                  <a:latin typeface="Verdana" panose="020B0604030504040204" pitchFamily="34" charset="0"/>
                  <a:ea typeface="楷体_GB2312" panose="02010609030101010101" pitchFamily="49" charset="-122"/>
                </a:defRPr>
              </a:lvl2pPr>
              <a:lvl3pPr marL="1143000" indent="-228600" eaLnBrk="0" hangingPunct="0">
                <a:defRPr sz="2000">
                  <a:solidFill>
                    <a:schemeClr val="tx1"/>
                  </a:solidFill>
                  <a:latin typeface="Verdana" panose="020B0604030504040204" pitchFamily="34" charset="0"/>
                  <a:ea typeface="楷体_GB2312" panose="02010609030101010101" pitchFamily="49" charset="-122"/>
                </a:defRPr>
              </a:lvl3pPr>
              <a:lvl4pPr marL="1600200" indent="-228600" eaLnBrk="0" hangingPunct="0">
                <a:defRPr sz="2000">
                  <a:solidFill>
                    <a:schemeClr val="tx1"/>
                  </a:solidFill>
                  <a:latin typeface="Verdana" panose="020B0604030504040204" pitchFamily="34" charset="0"/>
                  <a:ea typeface="楷体_GB2312" panose="02010609030101010101" pitchFamily="49" charset="-122"/>
                </a:defRPr>
              </a:lvl4pPr>
              <a:lvl5pPr marL="2057400" indent="-228600" eaLnBrk="0" hangingPunct="0">
                <a:defRPr sz="2000">
                  <a:solidFill>
                    <a:schemeClr val="tx1"/>
                  </a:solidFill>
                  <a:latin typeface="Verdana" panose="020B0604030504040204" pitchFamily="34" charset="0"/>
                  <a:ea typeface="楷体_GB2312" panose="02010609030101010101" pitchFamily="49" charset="-122"/>
                </a:defRPr>
              </a:lvl5pPr>
              <a:lvl6pPr marL="25146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6pPr>
              <a:lvl7pPr marL="29718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7pPr>
              <a:lvl8pPr marL="34290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8pPr>
              <a:lvl9pPr marL="38862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9pPr>
            </a:lstStyle>
            <a:p>
              <a:pPr eaLnBrk="1" hangingPunct="1"/>
              <a:endParaRPr lang="zh-CN" altLang="en-US"/>
            </a:p>
          </p:txBody>
        </p:sp>
        <p:sp>
          <p:nvSpPr>
            <p:cNvPr id="89404" name="Freeform 316"/>
            <p:cNvSpPr>
              <a:spLocks/>
            </p:cNvSpPr>
            <p:nvPr/>
          </p:nvSpPr>
          <p:spPr bwMode="auto">
            <a:xfrm>
              <a:off x="3854" y="1757"/>
              <a:ext cx="15" cy="15"/>
            </a:xfrm>
            <a:custGeom>
              <a:avLst/>
              <a:gdLst>
                <a:gd name="T0" fmla="*/ 0 w 91"/>
                <a:gd name="T1" fmla="*/ 0 h 91"/>
                <a:gd name="T2" fmla="*/ 0 w 91"/>
                <a:gd name="T3" fmla="*/ 0 h 91"/>
                <a:gd name="T4" fmla="*/ 0 w 91"/>
                <a:gd name="T5" fmla="*/ 0 h 91"/>
                <a:gd name="T6" fmla="*/ 0 w 91"/>
                <a:gd name="T7" fmla="*/ 0 h 91"/>
                <a:gd name="T8" fmla="*/ 0 w 91"/>
                <a:gd name="T9" fmla="*/ 0 h 91"/>
                <a:gd name="T10" fmla="*/ 0 60000 65536"/>
                <a:gd name="T11" fmla="*/ 0 60000 65536"/>
                <a:gd name="T12" fmla="*/ 0 60000 65536"/>
                <a:gd name="T13" fmla="*/ 0 60000 65536"/>
                <a:gd name="T14" fmla="*/ 0 60000 65536"/>
                <a:gd name="T15" fmla="*/ 0 w 91"/>
                <a:gd name="T16" fmla="*/ 0 h 91"/>
                <a:gd name="T17" fmla="*/ 91 w 91"/>
                <a:gd name="T18" fmla="*/ 91 h 91"/>
              </a:gdLst>
              <a:ahLst/>
              <a:cxnLst>
                <a:cxn ang="T10">
                  <a:pos x="T0" y="T1"/>
                </a:cxn>
                <a:cxn ang="T11">
                  <a:pos x="T2" y="T3"/>
                </a:cxn>
                <a:cxn ang="T12">
                  <a:pos x="T4" y="T5"/>
                </a:cxn>
                <a:cxn ang="T13">
                  <a:pos x="T6" y="T7"/>
                </a:cxn>
                <a:cxn ang="T14">
                  <a:pos x="T8" y="T9"/>
                </a:cxn>
              </a:cxnLst>
              <a:rect l="T15" t="T16" r="T17" b="T18"/>
              <a:pathLst>
                <a:path w="91" h="91">
                  <a:moveTo>
                    <a:pt x="46" y="91"/>
                  </a:moveTo>
                  <a:lnTo>
                    <a:pt x="91" y="0"/>
                  </a:lnTo>
                  <a:lnTo>
                    <a:pt x="0" y="0"/>
                  </a:lnTo>
                  <a:lnTo>
                    <a:pt x="46" y="91"/>
                  </a:lnTo>
                  <a:close/>
                </a:path>
              </a:pathLst>
            </a:custGeom>
            <a:solidFill>
              <a:srgbClr val="1F1A1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9405" name="Freeform 317"/>
            <p:cNvSpPr>
              <a:spLocks/>
            </p:cNvSpPr>
            <p:nvPr/>
          </p:nvSpPr>
          <p:spPr bwMode="auto">
            <a:xfrm>
              <a:off x="3542" y="2118"/>
              <a:ext cx="17" cy="14"/>
            </a:xfrm>
            <a:custGeom>
              <a:avLst/>
              <a:gdLst>
                <a:gd name="T0" fmla="*/ 0 w 102"/>
                <a:gd name="T1" fmla="*/ 0 h 83"/>
                <a:gd name="T2" fmla="*/ 0 w 102"/>
                <a:gd name="T3" fmla="*/ 0 h 83"/>
                <a:gd name="T4" fmla="*/ 0 w 102"/>
                <a:gd name="T5" fmla="*/ 0 h 83"/>
                <a:gd name="T6" fmla="*/ 0 w 102"/>
                <a:gd name="T7" fmla="*/ 0 h 83"/>
                <a:gd name="T8" fmla="*/ 0 w 102"/>
                <a:gd name="T9" fmla="*/ 0 h 83"/>
                <a:gd name="T10" fmla="*/ 0 w 102"/>
                <a:gd name="T11" fmla="*/ 0 h 83"/>
                <a:gd name="T12" fmla="*/ 0 60000 65536"/>
                <a:gd name="T13" fmla="*/ 0 60000 65536"/>
                <a:gd name="T14" fmla="*/ 0 60000 65536"/>
                <a:gd name="T15" fmla="*/ 0 60000 65536"/>
                <a:gd name="T16" fmla="*/ 0 60000 65536"/>
                <a:gd name="T17" fmla="*/ 0 60000 65536"/>
                <a:gd name="T18" fmla="*/ 0 w 102"/>
                <a:gd name="T19" fmla="*/ 0 h 83"/>
                <a:gd name="T20" fmla="*/ 102 w 102"/>
                <a:gd name="T21" fmla="*/ 83 h 83"/>
              </a:gdLst>
              <a:ahLst/>
              <a:cxnLst>
                <a:cxn ang="T12">
                  <a:pos x="T0" y="T1"/>
                </a:cxn>
                <a:cxn ang="T13">
                  <a:pos x="T2" y="T3"/>
                </a:cxn>
                <a:cxn ang="T14">
                  <a:pos x="T4" y="T5"/>
                </a:cxn>
                <a:cxn ang="T15">
                  <a:pos x="T6" y="T7"/>
                </a:cxn>
                <a:cxn ang="T16">
                  <a:pos x="T8" y="T9"/>
                </a:cxn>
                <a:cxn ang="T17">
                  <a:pos x="T10" y="T11"/>
                </a:cxn>
              </a:cxnLst>
              <a:rect l="T18" t="T19" r="T20" b="T21"/>
              <a:pathLst>
                <a:path w="102" h="83">
                  <a:moveTo>
                    <a:pt x="1" y="83"/>
                  </a:moveTo>
                  <a:lnTo>
                    <a:pt x="59" y="0"/>
                  </a:lnTo>
                  <a:lnTo>
                    <a:pt x="102" y="80"/>
                  </a:lnTo>
                  <a:lnTo>
                    <a:pt x="1" y="83"/>
                  </a:lnTo>
                  <a:lnTo>
                    <a:pt x="0" y="83"/>
                  </a:lnTo>
                  <a:lnTo>
                    <a:pt x="1" y="83"/>
                  </a:lnTo>
                  <a:close/>
                </a:path>
              </a:pathLst>
            </a:custGeom>
            <a:solidFill>
              <a:srgbClr val="1F1A1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9406" name="Freeform 318"/>
            <p:cNvSpPr>
              <a:spLocks/>
            </p:cNvSpPr>
            <p:nvPr/>
          </p:nvSpPr>
          <p:spPr bwMode="auto">
            <a:xfrm>
              <a:off x="3554" y="2002"/>
              <a:ext cx="224" cy="126"/>
            </a:xfrm>
            <a:custGeom>
              <a:avLst/>
              <a:gdLst>
                <a:gd name="T0" fmla="*/ 1 w 1341"/>
                <a:gd name="T1" fmla="*/ 0 h 755"/>
                <a:gd name="T2" fmla="*/ 0 w 1341"/>
                <a:gd name="T3" fmla="*/ 1 h 755"/>
                <a:gd name="T4" fmla="*/ 0 w 1341"/>
                <a:gd name="T5" fmla="*/ 1 h 755"/>
                <a:gd name="T6" fmla="*/ 1 w 1341"/>
                <a:gd name="T7" fmla="*/ 0 h 755"/>
                <a:gd name="T8" fmla="*/ 1 w 1341"/>
                <a:gd name="T9" fmla="*/ 0 h 755"/>
                <a:gd name="T10" fmla="*/ 0 60000 65536"/>
                <a:gd name="T11" fmla="*/ 0 60000 65536"/>
                <a:gd name="T12" fmla="*/ 0 60000 65536"/>
                <a:gd name="T13" fmla="*/ 0 60000 65536"/>
                <a:gd name="T14" fmla="*/ 0 60000 65536"/>
                <a:gd name="T15" fmla="*/ 0 w 1341"/>
                <a:gd name="T16" fmla="*/ 0 h 755"/>
                <a:gd name="T17" fmla="*/ 1341 w 1341"/>
                <a:gd name="T18" fmla="*/ 755 h 755"/>
              </a:gdLst>
              <a:ahLst/>
              <a:cxnLst>
                <a:cxn ang="T10">
                  <a:pos x="T0" y="T1"/>
                </a:cxn>
                <a:cxn ang="T11">
                  <a:pos x="T2" y="T3"/>
                </a:cxn>
                <a:cxn ang="T12">
                  <a:pos x="T4" y="T5"/>
                </a:cxn>
                <a:cxn ang="T13">
                  <a:pos x="T6" y="T7"/>
                </a:cxn>
                <a:cxn ang="T14">
                  <a:pos x="T8" y="T9"/>
                </a:cxn>
              </a:cxnLst>
              <a:rect l="T15" t="T16" r="T17" b="T18"/>
              <a:pathLst>
                <a:path w="1341" h="755">
                  <a:moveTo>
                    <a:pt x="1324" y="0"/>
                  </a:moveTo>
                  <a:lnTo>
                    <a:pt x="0" y="724"/>
                  </a:lnTo>
                  <a:lnTo>
                    <a:pt x="16" y="755"/>
                  </a:lnTo>
                  <a:lnTo>
                    <a:pt x="1341" y="31"/>
                  </a:lnTo>
                  <a:lnTo>
                    <a:pt x="1324" y="0"/>
                  </a:lnTo>
                  <a:close/>
                </a:path>
              </a:pathLst>
            </a:custGeom>
            <a:solidFill>
              <a:srgbClr val="1F1A17"/>
            </a:solidFill>
            <a:ln w="9525">
              <a:solidFill>
                <a:schemeClr val="tx1"/>
              </a:solidFill>
              <a:round/>
              <a:headEnd/>
              <a:tailEnd/>
            </a:ln>
          </p:spPr>
          <p:txBody>
            <a:bodyPr/>
            <a:lstStyle/>
            <a:p>
              <a:endParaRPr lang="zh-CN" altLang="en-US"/>
            </a:p>
          </p:txBody>
        </p:sp>
        <p:sp>
          <p:nvSpPr>
            <p:cNvPr id="89407" name="Freeform 319"/>
            <p:cNvSpPr>
              <a:spLocks/>
            </p:cNvSpPr>
            <p:nvPr/>
          </p:nvSpPr>
          <p:spPr bwMode="auto">
            <a:xfrm>
              <a:off x="3773" y="1997"/>
              <a:ext cx="17" cy="14"/>
            </a:xfrm>
            <a:custGeom>
              <a:avLst/>
              <a:gdLst>
                <a:gd name="T0" fmla="*/ 0 w 102"/>
                <a:gd name="T1" fmla="*/ 0 h 84"/>
                <a:gd name="T2" fmla="*/ 0 w 102"/>
                <a:gd name="T3" fmla="*/ 0 h 84"/>
                <a:gd name="T4" fmla="*/ 0 w 102"/>
                <a:gd name="T5" fmla="*/ 0 h 84"/>
                <a:gd name="T6" fmla="*/ 0 w 102"/>
                <a:gd name="T7" fmla="*/ 0 h 84"/>
                <a:gd name="T8" fmla="*/ 0 w 102"/>
                <a:gd name="T9" fmla="*/ 0 h 84"/>
                <a:gd name="T10" fmla="*/ 0 w 102"/>
                <a:gd name="T11" fmla="*/ 0 h 84"/>
                <a:gd name="T12" fmla="*/ 0 60000 65536"/>
                <a:gd name="T13" fmla="*/ 0 60000 65536"/>
                <a:gd name="T14" fmla="*/ 0 60000 65536"/>
                <a:gd name="T15" fmla="*/ 0 60000 65536"/>
                <a:gd name="T16" fmla="*/ 0 60000 65536"/>
                <a:gd name="T17" fmla="*/ 0 60000 65536"/>
                <a:gd name="T18" fmla="*/ 0 w 102"/>
                <a:gd name="T19" fmla="*/ 0 h 84"/>
                <a:gd name="T20" fmla="*/ 102 w 102"/>
                <a:gd name="T21" fmla="*/ 84 h 84"/>
              </a:gdLst>
              <a:ahLst/>
              <a:cxnLst>
                <a:cxn ang="T12">
                  <a:pos x="T0" y="T1"/>
                </a:cxn>
                <a:cxn ang="T13">
                  <a:pos x="T2" y="T3"/>
                </a:cxn>
                <a:cxn ang="T14">
                  <a:pos x="T4" y="T5"/>
                </a:cxn>
                <a:cxn ang="T15">
                  <a:pos x="T6" y="T7"/>
                </a:cxn>
                <a:cxn ang="T16">
                  <a:pos x="T8" y="T9"/>
                </a:cxn>
                <a:cxn ang="T17">
                  <a:pos x="T10" y="T11"/>
                </a:cxn>
              </a:cxnLst>
              <a:rect l="T18" t="T19" r="T20" b="T21"/>
              <a:pathLst>
                <a:path w="102" h="84">
                  <a:moveTo>
                    <a:pt x="101" y="0"/>
                  </a:moveTo>
                  <a:lnTo>
                    <a:pt x="0" y="3"/>
                  </a:lnTo>
                  <a:lnTo>
                    <a:pt x="43" y="84"/>
                  </a:lnTo>
                  <a:lnTo>
                    <a:pt x="101" y="0"/>
                  </a:lnTo>
                  <a:lnTo>
                    <a:pt x="102" y="0"/>
                  </a:lnTo>
                  <a:lnTo>
                    <a:pt x="101" y="0"/>
                  </a:lnTo>
                  <a:close/>
                </a:path>
              </a:pathLst>
            </a:custGeom>
            <a:solidFill>
              <a:srgbClr val="1F1A1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9408" name="Freeform 320"/>
            <p:cNvSpPr>
              <a:spLocks/>
            </p:cNvSpPr>
            <p:nvPr/>
          </p:nvSpPr>
          <p:spPr bwMode="auto">
            <a:xfrm>
              <a:off x="3884" y="2060"/>
              <a:ext cx="15" cy="17"/>
            </a:xfrm>
            <a:custGeom>
              <a:avLst/>
              <a:gdLst>
                <a:gd name="T0" fmla="*/ 0 w 90"/>
                <a:gd name="T1" fmla="*/ 0 h 99"/>
                <a:gd name="T2" fmla="*/ 0 w 90"/>
                <a:gd name="T3" fmla="*/ 0 h 99"/>
                <a:gd name="T4" fmla="*/ 0 w 90"/>
                <a:gd name="T5" fmla="*/ 0 h 99"/>
                <a:gd name="T6" fmla="*/ 0 w 90"/>
                <a:gd name="T7" fmla="*/ 0 h 99"/>
                <a:gd name="T8" fmla="*/ 0 w 90"/>
                <a:gd name="T9" fmla="*/ 0 h 99"/>
                <a:gd name="T10" fmla="*/ 0 w 90"/>
                <a:gd name="T11" fmla="*/ 0 h 99"/>
                <a:gd name="T12" fmla="*/ 0 60000 65536"/>
                <a:gd name="T13" fmla="*/ 0 60000 65536"/>
                <a:gd name="T14" fmla="*/ 0 60000 65536"/>
                <a:gd name="T15" fmla="*/ 0 60000 65536"/>
                <a:gd name="T16" fmla="*/ 0 60000 65536"/>
                <a:gd name="T17" fmla="*/ 0 60000 65536"/>
                <a:gd name="T18" fmla="*/ 0 w 90"/>
                <a:gd name="T19" fmla="*/ 0 h 99"/>
                <a:gd name="T20" fmla="*/ 90 w 90"/>
                <a:gd name="T21" fmla="*/ 99 h 99"/>
              </a:gdLst>
              <a:ahLst/>
              <a:cxnLst>
                <a:cxn ang="T12">
                  <a:pos x="T0" y="T1"/>
                </a:cxn>
                <a:cxn ang="T13">
                  <a:pos x="T2" y="T3"/>
                </a:cxn>
                <a:cxn ang="T14">
                  <a:pos x="T4" y="T5"/>
                </a:cxn>
                <a:cxn ang="T15">
                  <a:pos x="T6" y="T7"/>
                </a:cxn>
                <a:cxn ang="T16">
                  <a:pos x="T8" y="T9"/>
                </a:cxn>
                <a:cxn ang="T17">
                  <a:pos x="T10" y="T11"/>
                </a:cxn>
              </a:cxnLst>
              <a:rect l="T18" t="T19" r="T20" b="T21"/>
              <a:pathLst>
                <a:path w="90" h="99">
                  <a:moveTo>
                    <a:pt x="27" y="1"/>
                  </a:moveTo>
                  <a:lnTo>
                    <a:pt x="90" y="80"/>
                  </a:lnTo>
                  <a:lnTo>
                    <a:pt x="0" y="99"/>
                  </a:lnTo>
                  <a:lnTo>
                    <a:pt x="27" y="1"/>
                  </a:lnTo>
                  <a:lnTo>
                    <a:pt x="27" y="0"/>
                  </a:lnTo>
                  <a:lnTo>
                    <a:pt x="27" y="1"/>
                  </a:lnTo>
                  <a:close/>
                </a:path>
              </a:pathLst>
            </a:custGeom>
            <a:solidFill>
              <a:srgbClr val="1F1A1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9409" name="Freeform 321"/>
            <p:cNvSpPr>
              <a:spLocks/>
            </p:cNvSpPr>
            <p:nvPr/>
          </p:nvSpPr>
          <p:spPr bwMode="auto">
            <a:xfrm>
              <a:off x="3889" y="2075"/>
              <a:ext cx="35" cy="142"/>
            </a:xfrm>
            <a:custGeom>
              <a:avLst/>
              <a:gdLst>
                <a:gd name="T0" fmla="*/ 0 w 212"/>
                <a:gd name="T1" fmla="*/ 1 h 857"/>
                <a:gd name="T2" fmla="*/ 0 w 212"/>
                <a:gd name="T3" fmla="*/ 0 h 857"/>
                <a:gd name="T4" fmla="*/ 0 w 212"/>
                <a:gd name="T5" fmla="*/ 0 h 857"/>
                <a:gd name="T6" fmla="*/ 0 w 212"/>
                <a:gd name="T7" fmla="*/ 1 h 857"/>
                <a:gd name="T8" fmla="*/ 0 w 212"/>
                <a:gd name="T9" fmla="*/ 1 h 857"/>
                <a:gd name="T10" fmla="*/ 0 60000 65536"/>
                <a:gd name="T11" fmla="*/ 0 60000 65536"/>
                <a:gd name="T12" fmla="*/ 0 60000 65536"/>
                <a:gd name="T13" fmla="*/ 0 60000 65536"/>
                <a:gd name="T14" fmla="*/ 0 60000 65536"/>
                <a:gd name="T15" fmla="*/ 0 w 212"/>
                <a:gd name="T16" fmla="*/ 0 h 857"/>
                <a:gd name="T17" fmla="*/ 212 w 212"/>
                <a:gd name="T18" fmla="*/ 857 h 857"/>
              </a:gdLst>
              <a:ahLst/>
              <a:cxnLst>
                <a:cxn ang="T10">
                  <a:pos x="T0" y="T1"/>
                </a:cxn>
                <a:cxn ang="T11">
                  <a:pos x="T2" y="T3"/>
                </a:cxn>
                <a:cxn ang="T12">
                  <a:pos x="T4" y="T5"/>
                </a:cxn>
                <a:cxn ang="T13">
                  <a:pos x="T6" y="T7"/>
                </a:cxn>
                <a:cxn ang="T14">
                  <a:pos x="T8" y="T9"/>
                </a:cxn>
              </a:cxnLst>
              <a:rect l="T15" t="T16" r="T17" b="T18"/>
              <a:pathLst>
                <a:path w="212" h="857">
                  <a:moveTo>
                    <a:pt x="212" y="849"/>
                  </a:moveTo>
                  <a:lnTo>
                    <a:pt x="34" y="0"/>
                  </a:lnTo>
                  <a:lnTo>
                    <a:pt x="0" y="7"/>
                  </a:lnTo>
                  <a:lnTo>
                    <a:pt x="178" y="857"/>
                  </a:lnTo>
                  <a:lnTo>
                    <a:pt x="212" y="849"/>
                  </a:lnTo>
                  <a:close/>
                </a:path>
              </a:pathLst>
            </a:custGeom>
            <a:solidFill>
              <a:srgbClr val="1F1A1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9410" name="Freeform 322"/>
            <p:cNvSpPr>
              <a:spLocks/>
            </p:cNvSpPr>
            <p:nvPr/>
          </p:nvSpPr>
          <p:spPr bwMode="auto">
            <a:xfrm>
              <a:off x="3914" y="2215"/>
              <a:ext cx="15" cy="17"/>
            </a:xfrm>
            <a:custGeom>
              <a:avLst/>
              <a:gdLst>
                <a:gd name="T0" fmla="*/ 0 w 89"/>
                <a:gd name="T1" fmla="*/ 0 h 99"/>
                <a:gd name="T2" fmla="*/ 0 w 89"/>
                <a:gd name="T3" fmla="*/ 0 h 99"/>
                <a:gd name="T4" fmla="*/ 0 w 89"/>
                <a:gd name="T5" fmla="*/ 0 h 99"/>
                <a:gd name="T6" fmla="*/ 0 w 89"/>
                <a:gd name="T7" fmla="*/ 0 h 99"/>
                <a:gd name="T8" fmla="*/ 0 w 89"/>
                <a:gd name="T9" fmla="*/ 0 h 99"/>
                <a:gd name="T10" fmla="*/ 0 60000 65536"/>
                <a:gd name="T11" fmla="*/ 0 60000 65536"/>
                <a:gd name="T12" fmla="*/ 0 60000 65536"/>
                <a:gd name="T13" fmla="*/ 0 60000 65536"/>
                <a:gd name="T14" fmla="*/ 0 60000 65536"/>
                <a:gd name="T15" fmla="*/ 0 w 89"/>
                <a:gd name="T16" fmla="*/ 0 h 99"/>
                <a:gd name="T17" fmla="*/ 89 w 89"/>
                <a:gd name="T18" fmla="*/ 99 h 99"/>
              </a:gdLst>
              <a:ahLst/>
              <a:cxnLst>
                <a:cxn ang="T10">
                  <a:pos x="T0" y="T1"/>
                </a:cxn>
                <a:cxn ang="T11">
                  <a:pos x="T2" y="T3"/>
                </a:cxn>
                <a:cxn ang="T12">
                  <a:pos x="T4" y="T5"/>
                </a:cxn>
                <a:cxn ang="T13">
                  <a:pos x="T6" y="T7"/>
                </a:cxn>
                <a:cxn ang="T14">
                  <a:pos x="T8" y="T9"/>
                </a:cxn>
              </a:cxnLst>
              <a:rect l="T15" t="T16" r="T17" b="T18"/>
              <a:pathLst>
                <a:path w="89" h="99">
                  <a:moveTo>
                    <a:pt x="63" y="99"/>
                  </a:moveTo>
                  <a:lnTo>
                    <a:pt x="89" y="0"/>
                  </a:lnTo>
                  <a:lnTo>
                    <a:pt x="0" y="18"/>
                  </a:lnTo>
                  <a:lnTo>
                    <a:pt x="63" y="99"/>
                  </a:lnTo>
                  <a:close/>
                </a:path>
              </a:pathLst>
            </a:custGeom>
            <a:solidFill>
              <a:srgbClr val="1F1A1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9411" name="Freeform 323"/>
            <p:cNvSpPr>
              <a:spLocks/>
            </p:cNvSpPr>
            <p:nvPr/>
          </p:nvSpPr>
          <p:spPr bwMode="auto">
            <a:xfrm>
              <a:off x="3538" y="2224"/>
              <a:ext cx="17" cy="14"/>
            </a:xfrm>
            <a:custGeom>
              <a:avLst/>
              <a:gdLst>
                <a:gd name="T0" fmla="*/ 0 w 100"/>
                <a:gd name="T1" fmla="*/ 0 h 88"/>
                <a:gd name="T2" fmla="*/ 0 w 100"/>
                <a:gd name="T3" fmla="*/ 0 h 88"/>
                <a:gd name="T4" fmla="*/ 0 w 100"/>
                <a:gd name="T5" fmla="*/ 0 h 88"/>
                <a:gd name="T6" fmla="*/ 0 w 100"/>
                <a:gd name="T7" fmla="*/ 0 h 88"/>
                <a:gd name="T8" fmla="*/ 0 w 100"/>
                <a:gd name="T9" fmla="*/ 0 h 88"/>
                <a:gd name="T10" fmla="*/ 0 60000 65536"/>
                <a:gd name="T11" fmla="*/ 0 60000 65536"/>
                <a:gd name="T12" fmla="*/ 0 60000 65536"/>
                <a:gd name="T13" fmla="*/ 0 60000 65536"/>
                <a:gd name="T14" fmla="*/ 0 60000 65536"/>
                <a:gd name="T15" fmla="*/ 0 w 100"/>
                <a:gd name="T16" fmla="*/ 0 h 88"/>
                <a:gd name="T17" fmla="*/ 100 w 100"/>
                <a:gd name="T18" fmla="*/ 88 h 88"/>
              </a:gdLst>
              <a:ahLst/>
              <a:cxnLst>
                <a:cxn ang="T10">
                  <a:pos x="T0" y="T1"/>
                </a:cxn>
                <a:cxn ang="T11">
                  <a:pos x="T2" y="T3"/>
                </a:cxn>
                <a:cxn ang="T12">
                  <a:pos x="T4" y="T5"/>
                </a:cxn>
                <a:cxn ang="T13">
                  <a:pos x="T6" y="T7"/>
                </a:cxn>
                <a:cxn ang="T14">
                  <a:pos x="T8" y="T9"/>
                </a:cxn>
              </a:cxnLst>
              <a:rect l="T15" t="T16" r="T17" b="T18"/>
              <a:pathLst>
                <a:path w="100" h="88">
                  <a:moveTo>
                    <a:pt x="0" y="20"/>
                  </a:moveTo>
                  <a:lnTo>
                    <a:pt x="100" y="0"/>
                  </a:lnTo>
                  <a:lnTo>
                    <a:pt x="77" y="88"/>
                  </a:lnTo>
                  <a:lnTo>
                    <a:pt x="0" y="20"/>
                  </a:lnTo>
                  <a:close/>
                </a:path>
              </a:pathLst>
            </a:custGeom>
            <a:solidFill>
              <a:srgbClr val="1F1A1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9412" name="Freeform 324"/>
            <p:cNvSpPr>
              <a:spLocks/>
            </p:cNvSpPr>
            <p:nvPr/>
          </p:nvSpPr>
          <p:spPr bwMode="auto">
            <a:xfrm>
              <a:off x="3552" y="2228"/>
              <a:ext cx="260" cy="75"/>
            </a:xfrm>
            <a:custGeom>
              <a:avLst/>
              <a:gdLst>
                <a:gd name="T0" fmla="*/ 1 w 1561"/>
                <a:gd name="T1" fmla="*/ 0 h 446"/>
                <a:gd name="T2" fmla="*/ 0 w 1561"/>
                <a:gd name="T3" fmla="*/ 0 h 446"/>
                <a:gd name="T4" fmla="*/ 0 w 1561"/>
                <a:gd name="T5" fmla="*/ 0 h 446"/>
                <a:gd name="T6" fmla="*/ 1 w 1561"/>
                <a:gd name="T7" fmla="*/ 0 h 446"/>
                <a:gd name="T8" fmla="*/ 1 w 1561"/>
                <a:gd name="T9" fmla="*/ 0 h 446"/>
                <a:gd name="T10" fmla="*/ 0 60000 65536"/>
                <a:gd name="T11" fmla="*/ 0 60000 65536"/>
                <a:gd name="T12" fmla="*/ 0 60000 65536"/>
                <a:gd name="T13" fmla="*/ 0 60000 65536"/>
                <a:gd name="T14" fmla="*/ 0 60000 65536"/>
                <a:gd name="T15" fmla="*/ 0 w 1561"/>
                <a:gd name="T16" fmla="*/ 0 h 446"/>
                <a:gd name="T17" fmla="*/ 1561 w 1561"/>
                <a:gd name="T18" fmla="*/ 446 h 446"/>
              </a:gdLst>
              <a:ahLst/>
              <a:cxnLst>
                <a:cxn ang="T10">
                  <a:pos x="T0" y="T1"/>
                </a:cxn>
                <a:cxn ang="T11">
                  <a:pos x="T2" y="T3"/>
                </a:cxn>
                <a:cxn ang="T12">
                  <a:pos x="T4" y="T5"/>
                </a:cxn>
                <a:cxn ang="T13">
                  <a:pos x="T6" y="T7"/>
                </a:cxn>
                <a:cxn ang="T14">
                  <a:pos x="T8" y="T9"/>
                </a:cxn>
              </a:cxnLst>
              <a:rect l="T15" t="T16" r="T17" b="T18"/>
              <a:pathLst>
                <a:path w="1561" h="446">
                  <a:moveTo>
                    <a:pt x="1561" y="413"/>
                  </a:moveTo>
                  <a:lnTo>
                    <a:pt x="9" y="0"/>
                  </a:lnTo>
                  <a:lnTo>
                    <a:pt x="0" y="34"/>
                  </a:lnTo>
                  <a:lnTo>
                    <a:pt x="1552" y="446"/>
                  </a:lnTo>
                  <a:lnTo>
                    <a:pt x="1561" y="413"/>
                  </a:lnTo>
                  <a:close/>
                </a:path>
              </a:pathLst>
            </a:custGeom>
            <a:solidFill>
              <a:srgbClr val="1F1A17"/>
            </a:solidFill>
            <a:ln w="9525">
              <a:solidFill>
                <a:schemeClr val="tx1"/>
              </a:solidFill>
              <a:round/>
              <a:headEnd/>
              <a:tailEnd/>
            </a:ln>
          </p:spPr>
          <p:txBody>
            <a:bodyPr/>
            <a:lstStyle/>
            <a:p>
              <a:endParaRPr lang="zh-CN" altLang="en-US"/>
            </a:p>
          </p:txBody>
        </p:sp>
        <p:sp>
          <p:nvSpPr>
            <p:cNvPr id="89413" name="Freeform 325"/>
            <p:cNvSpPr>
              <a:spLocks/>
            </p:cNvSpPr>
            <p:nvPr/>
          </p:nvSpPr>
          <p:spPr bwMode="auto">
            <a:xfrm>
              <a:off x="3809" y="2292"/>
              <a:ext cx="17" cy="15"/>
            </a:xfrm>
            <a:custGeom>
              <a:avLst/>
              <a:gdLst>
                <a:gd name="T0" fmla="*/ 0 w 100"/>
                <a:gd name="T1" fmla="*/ 0 h 88"/>
                <a:gd name="T2" fmla="*/ 0 w 100"/>
                <a:gd name="T3" fmla="*/ 0 h 88"/>
                <a:gd name="T4" fmla="*/ 0 w 100"/>
                <a:gd name="T5" fmla="*/ 0 h 88"/>
                <a:gd name="T6" fmla="*/ 0 w 100"/>
                <a:gd name="T7" fmla="*/ 0 h 88"/>
                <a:gd name="T8" fmla="*/ 0 w 100"/>
                <a:gd name="T9" fmla="*/ 0 h 88"/>
                <a:gd name="T10" fmla="*/ 0 60000 65536"/>
                <a:gd name="T11" fmla="*/ 0 60000 65536"/>
                <a:gd name="T12" fmla="*/ 0 60000 65536"/>
                <a:gd name="T13" fmla="*/ 0 60000 65536"/>
                <a:gd name="T14" fmla="*/ 0 60000 65536"/>
                <a:gd name="T15" fmla="*/ 0 w 100"/>
                <a:gd name="T16" fmla="*/ 0 h 88"/>
                <a:gd name="T17" fmla="*/ 100 w 100"/>
                <a:gd name="T18" fmla="*/ 88 h 88"/>
              </a:gdLst>
              <a:ahLst/>
              <a:cxnLst>
                <a:cxn ang="T10">
                  <a:pos x="T0" y="T1"/>
                </a:cxn>
                <a:cxn ang="T11">
                  <a:pos x="T2" y="T3"/>
                </a:cxn>
                <a:cxn ang="T12">
                  <a:pos x="T4" y="T5"/>
                </a:cxn>
                <a:cxn ang="T13">
                  <a:pos x="T6" y="T7"/>
                </a:cxn>
                <a:cxn ang="T14">
                  <a:pos x="T8" y="T9"/>
                </a:cxn>
              </a:cxnLst>
              <a:rect l="T15" t="T16" r="T17" b="T18"/>
              <a:pathLst>
                <a:path w="100" h="88">
                  <a:moveTo>
                    <a:pt x="100" y="67"/>
                  </a:moveTo>
                  <a:lnTo>
                    <a:pt x="23" y="0"/>
                  </a:lnTo>
                  <a:lnTo>
                    <a:pt x="0" y="88"/>
                  </a:lnTo>
                  <a:lnTo>
                    <a:pt x="100" y="67"/>
                  </a:lnTo>
                  <a:close/>
                </a:path>
              </a:pathLst>
            </a:custGeom>
            <a:solidFill>
              <a:srgbClr val="1F1A1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9414" name="Freeform 326"/>
            <p:cNvSpPr>
              <a:spLocks/>
            </p:cNvSpPr>
            <p:nvPr/>
          </p:nvSpPr>
          <p:spPr bwMode="auto">
            <a:xfrm>
              <a:off x="3293" y="1989"/>
              <a:ext cx="17" cy="15"/>
            </a:xfrm>
            <a:custGeom>
              <a:avLst/>
              <a:gdLst>
                <a:gd name="T0" fmla="*/ 0 w 101"/>
                <a:gd name="T1" fmla="*/ 0 h 89"/>
                <a:gd name="T2" fmla="*/ 0 w 101"/>
                <a:gd name="T3" fmla="*/ 0 h 89"/>
                <a:gd name="T4" fmla="*/ 0 w 101"/>
                <a:gd name="T5" fmla="*/ 0 h 89"/>
                <a:gd name="T6" fmla="*/ 0 w 101"/>
                <a:gd name="T7" fmla="*/ 0 h 89"/>
                <a:gd name="T8" fmla="*/ 0 w 101"/>
                <a:gd name="T9" fmla="*/ 0 h 89"/>
                <a:gd name="T10" fmla="*/ 0 60000 65536"/>
                <a:gd name="T11" fmla="*/ 0 60000 65536"/>
                <a:gd name="T12" fmla="*/ 0 60000 65536"/>
                <a:gd name="T13" fmla="*/ 0 60000 65536"/>
                <a:gd name="T14" fmla="*/ 0 60000 65536"/>
                <a:gd name="T15" fmla="*/ 0 w 101"/>
                <a:gd name="T16" fmla="*/ 0 h 89"/>
                <a:gd name="T17" fmla="*/ 101 w 101"/>
                <a:gd name="T18" fmla="*/ 89 h 89"/>
              </a:gdLst>
              <a:ahLst/>
              <a:cxnLst>
                <a:cxn ang="T10">
                  <a:pos x="T0" y="T1"/>
                </a:cxn>
                <a:cxn ang="T11">
                  <a:pos x="T2" y="T3"/>
                </a:cxn>
                <a:cxn ang="T12">
                  <a:pos x="T4" y="T5"/>
                </a:cxn>
                <a:cxn ang="T13">
                  <a:pos x="T6" y="T7"/>
                </a:cxn>
                <a:cxn ang="T14">
                  <a:pos x="T8" y="T9"/>
                </a:cxn>
              </a:cxnLst>
              <a:rect l="T15" t="T16" r="T17" b="T18"/>
              <a:pathLst>
                <a:path w="101" h="89">
                  <a:moveTo>
                    <a:pt x="0" y="0"/>
                  </a:moveTo>
                  <a:lnTo>
                    <a:pt x="101" y="12"/>
                  </a:lnTo>
                  <a:lnTo>
                    <a:pt x="51" y="89"/>
                  </a:lnTo>
                  <a:lnTo>
                    <a:pt x="0" y="0"/>
                  </a:lnTo>
                  <a:close/>
                </a:path>
              </a:pathLst>
            </a:custGeom>
            <a:solidFill>
              <a:srgbClr val="1F1A1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9415" name="Freeform 327"/>
            <p:cNvSpPr>
              <a:spLocks/>
            </p:cNvSpPr>
            <p:nvPr/>
          </p:nvSpPr>
          <p:spPr bwMode="auto">
            <a:xfrm>
              <a:off x="3304" y="1995"/>
              <a:ext cx="30" cy="25"/>
            </a:xfrm>
            <a:custGeom>
              <a:avLst/>
              <a:gdLst>
                <a:gd name="T0" fmla="*/ 0 w 183"/>
                <a:gd name="T1" fmla="*/ 0 h 149"/>
                <a:gd name="T2" fmla="*/ 0 w 183"/>
                <a:gd name="T3" fmla="*/ 0 h 149"/>
                <a:gd name="T4" fmla="*/ 0 w 183"/>
                <a:gd name="T5" fmla="*/ 0 h 149"/>
                <a:gd name="T6" fmla="*/ 0 w 183"/>
                <a:gd name="T7" fmla="*/ 0 h 149"/>
                <a:gd name="T8" fmla="*/ 0 w 183"/>
                <a:gd name="T9" fmla="*/ 0 h 149"/>
                <a:gd name="T10" fmla="*/ 0 w 183"/>
                <a:gd name="T11" fmla="*/ 0 h 149"/>
                <a:gd name="T12" fmla="*/ 0 w 183"/>
                <a:gd name="T13" fmla="*/ 0 h 149"/>
                <a:gd name="T14" fmla="*/ 0 w 183"/>
                <a:gd name="T15" fmla="*/ 0 h 149"/>
                <a:gd name="T16" fmla="*/ 0 w 183"/>
                <a:gd name="T17" fmla="*/ 0 h 149"/>
                <a:gd name="T18" fmla="*/ 0 w 183"/>
                <a:gd name="T19" fmla="*/ 0 h 149"/>
                <a:gd name="T20" fmla="*/ 0 w 183"/>
                <a:gd name="T21" fmla="*/ 0 h 149"/>
                <a:gd name="T22" fmla="*/ 0 w 183"/>
                <a:gd name="T23" fmla="*/ 0 h 149"/>
                <a:gd name="T24" fmla="*/ 0 w 183"/>
                <a:gd name="T25" fmla="*/ 0 h 149"/>
                <a:gd name="T26" fmla="*/ 0 w 183"/>
                <a:gd name="T27" fmla="*/ 0 h 149"/>
                <a:gd name="T28" fmla="*/ 0 w 183"/>
                <a:gd name="T29" fmla="*/ 0 h 149"/>
                <a:gd name="T30" fmla="*/ 0 w 183"/>
                <a:gd name="T31" fmla="*/ 0 h 149"/>
                <a:gd name="T32" fmla="*/ 0 w 183"/>
                <a:gd name="T33" fmla="*/ 0 h 149"/>
                <a:gd name="T34" fmla="*/ 0 w 183"/>
                <a:gd name="T35" fmla="*/ 0 h 149"/>
                <a:gd name="T36" fmla="*/ 0 w 183"/>
                <a:gd name="T37" fmla="*/ 0 h 149"/>
                <a:gd name="T38" fmla="*/ 0 w 183"/>
                <a:gd name="T39" fmla="*/ 0 h 149"/>
                <a:gd name="T40" fmla="*/ 0 w 183"/>
                <a:gd name="T41" fmla="*/ 0 h 149"/>
                <a:gd name="T42" fmla="*/ 0 w 183"/>
                <a:gd name="T43" fmla="*/ 0 h 149"/>
                <a:gd name="T44" fmla="*/ 0 w 183"/>
                <a:gd name="T45" fmla="*/ 0 h 149"/>
                <a:gd name="T46" fmla="*/ 0 w 183"/>
                <a:gd name="T47" fmla="*/ 0 h 149"/>
                <a:gd name="T48" fmla="*/ 0 w 183"/>
                <a:gd name="T49" fmla="*/ 0 h 149"/>
                <a:gd name="T50" fmla="*/ 0 w 183"/>
                <a:gd name="T51" fmla="*/ 0 h 149"/>
                <a:gd name="T52" fmla="*/ 0 w 183"/>
                <a:gd name="T53" fmla="*/ 0 h 149"/>
                <a:gd name="T54" fmla="*/ 0 w 183"/>
                <a:gd name="T55" fmla="*/ 0 h 149"/>
                <a:gd name="T56" fmla="*/ 0 w 183"/>
                <a:gd name="T57" fmla="*/ 0 h 149"/>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83"/>
                <a:gd name="T88" fmla="*/ 0 h 149"/>
                <a:gd name="T89" fmla="*/ 183 w 183"/>
                <a:gd name="T90" fmla="*/ 149 h 149"/>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83" h="149">
                  <a:moveTo>
                    <a:pt x="183" y="149"/>
                  </a:moveTo>
                  <a:lnTo>
                    <a:pt x="183" y="149"/>
                  </a:lnTo>
                  <a:lnTo>
                    <a:pt x="182" y="143"/>
                  </a:lnTo>
                  <a:lnTo>
                    <a:pt x="181" y="135"/>
                  </a:lnTo>
                  <a:lnTo>
                    <a:pt x="180" y="128"/>
                  </a:lnTo>
                  <a:lnTo>
                    <a:pt x="176" y="121"/>
                  </a:lnTo>
                  <a:lnTo>
                    <a:pt x="170" y="108"/>
                  </a:lnTo>
                  <a:lnTo>
                    <a:pt x="162" y="96"/>
                  </a:lnTo>
                  <a:lnTo>
                    <a:pt x="152" y="86"/>
                  </a:lnTo>
                  <a:lnTo>
                    <a:pt x="141" y="77"/>
                  </a:lnTo>
                  <a:lnTo>
                    <a:pt x="129" y="67"/>
                  </a:lnTo>
                  <a:lnTo>
                    <a:pt x="116" y="58"/>
                  </a:lnTo>
                  <a:lnTo>
                    <a:pt x="64" y="27"/>
                  </a:lnTo>
                  <a:lnTo>
                    <a:pt x="18" y="0"/>
                  </a:lnTo>
                  <a:lnTo>
                    <a:pt x="0" y="29"/>
                  </a:lnTo>
                  <a:lnTo>
                    <a:pt x="47" y="57"/>
                  </a:lnTo>
                  <a:lnTo>
                    <a:pt x="97" y="88"/>
                  </a:lnTo>
                  <a:lnTo>
                    <a:pt x="108" y="95"/>
                  </a:lnTo>
                  <a:lnTo>
                    <a:pt x="118" y="103"/>
                  </a:lnTo>
                  <a:lnTo>
                    <a:pt x="127" y="111"/>
                  </a:lnTo>
                  <a:lnTo>
                    <a:pt x="135" y="119"/>
                  </a:lnTo>
                  <a:lnTo>
                    <a:pt x="140" y="127"/>
                  </a:lnTo>
                  <a:lnTo>
                    <a:pt x="144" y="135"/>
                  </a:lnTo>
                  <a:lnTo>
                    <a:pt x="146" y="138"/>
                  </a:lnTo>
                  <a:lnTo>
                    <a:pt x="147" y="143"/>
                  </a:lnTo>
                  <a:lnTo>
                    <a:pt x="148" y="146"/>
                  </a:lnTo>
                  <a:lnTo>
                    <a:pt x="148" y="149"/>
                  </a:lnTo>
                  <a:lnTo>
                    <a:pt x="183" y="149"/>
                  </a:lnTo>
                  <a:close/>
                </a:path>
              </a:pathLst>
            </a:custGeom>
            <a:solidFill>
              <a:srgbClr val="1F1A17"/>
            </a:solidFill>
            <a:ln w="9525">
              <a:solidFill>
                <a:schemeClr val="tx1"/>
              </a:solidFill>
              <a:round/>
              <a:headEnd/>
              <a:tailEnd/>
            </a:ln>
          </p:spPr>
          <p:txBody>
            <a:bodyPr/>
            <a:lstStyle/>
            <a:p>
              <a:endParaRPr lang="zh-CN" altLang="en-US"/>
            </a:p>
          </p:txBody>
        </p:sp>
        <p:sp>
          <p:nvSpPr>
            <p:cNvPr id="89416" name="Freeform 328"/>
            <p:cNvSpPr>
              <a:spLocks/>
            </p:cNvSpPr>
            <p:nvPr/>
          </p:nvSpPr>
          <p:spPr bwMode="auto">
            <a:xfrm>
              <a:off x="3328" y="2020"/>
              <a:ext cx="6" cy="4"/>
            </a:xfrm>
            <a:custGeom>
              <a:avLst/>
              <a:gdLst>
                <a:gd name="T0" fmla="*/ 0 w 35"/>
                <a:gd name="T1" fmla="*/ 0 h 28"/>
                <a:gd name="T2" fmla="*/ 0 w 35"/>
                <a:gd name="T3" fmla="*/ 0 h 28"/>
                <a:gd name="T4" fmla="*/ 0 w 35"/>
                <a:gd name="T5" fmla="*/ 0 h 28"/>
                <a:gd name="T6" fmla="*/ 0 w 35"/>
                <a:gd name="T7" fmla="*/ 0 h 28"/>
                <a:gd name="T8" fmla="*/ 0 w 35"/>
                <a:gd name="T9" fmla="*/ 0 h 28"/>
                <a:gd name="T10" fmla="*/ 0 w 35"/>
                <a:gd name="T11" fmla="*/ 0 h 28"/>
                <a:gd name="T12" fmla="*/ 0 60000 65536"/>
                <a:gd name="T13" fmla="*/ 0 60000 65536"/>
                <a:gd name="T14" fmla="*/ 0 60000 65536"/>
                <a:gd name="T15" fmla="*/ 0 60000 65536"/>
                <a:gd name="T16" fmla="*/ 0 60000 65536"/>
                <a:gd name="T17" fmla="*/ 0 60000 65536"/>
                <a:gd name="T18" fmla="*/ 0 w 35"/>
                <a:gd name="T19" fmla="*/ 0 h 28"/>
                <a:gd name="T20" fmla="*/ 35 w 35"/>
                <a:gd name="T21" fmla="*/ 28 h 28"/>
              </a:gdLst>
              <a:ahLst/>
              <a:cxnLst>
                <a:cxn ang="T12">
                  <a:pos x="T0" y="T1"/>
                </a:cxn>
                <a:cxn ang="T13">
                  <a:pos x="T2" y="T3"/>
                </a:cxn>
                <a:cxn ang="T14">
                  <a:pos x="T4" y="T5"/>
                </a:cxn>
                <a:cxn ang="T15">
                  <a:pos x="T6" y="T7"/>
                </a:cxn>
                <a:cxn ang="T16">
                  <a:pos x="T8" y="T9"/>
                </a:cxn>
                <a:cxn ang="T17">
                  <a:pos x="T10" y="T11"/>
                </a:cxn>
              </a:cxnLst>
              <a:rect l="T18" t="T19" r="T20" b="T21"/>
              <a:pathLst>
                <a:path w="35" h="28">
                  <a:moveTo>
                    <a:pt x="0" y="28"/>
                  </a:moveTo>
                  <a:lnTo>
                    <a:pt x="35" y="28"/>
                  </a:lnTo>
                  <a:lnTo>
                    <a:pt x="35" y="0"/>
                  </a:lnTo>
                  <a:lnTo>
                    <a:pt x="0" y="0"/>
                  </a:lnTo>
                  <a:lnTo>
                    <a:pt x="0" y="28"/>
                  </a:lnTo>
                  <a:close/>
                </a:path>
              </a:pathLst>
            </a:custGeom>
            <a:solidFill>
              <a:srgbClr val="1F1A1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9417" name="Freeform 329"/>
            <p:cNvSpPr>
              <a:spLocks/>
            </p:cNvSpPr>
            <p:nvPr/>
          </p:nvSpPr>
          <p:spPr bwMode="auto">
            <a:xfrm>
              <a:off x="3328" y="2024"/>
              <a:ext cx="6" cy="5"/>
            </a:xfrm>
            <a:custGeom>
              <a:avLst/>
              <a:gdLst>
                <a:gd name="T0" fmla="*/ 0 w 35"/>
                <a:gd name="T1" fmla="*/ 0 h 26"/>
                <a:gd name="T2" fmla="*/ 0 w 35"/>
                <a:gd name="T3" fmla="*/ 0 h 26"/>
                <a:gd name="T4" fmla="*/ 0 w 35"/>
                <a:gd name="T5" fmla="*/ 0 h 26"/>
                <a:gd name="T6" fmla="*/ 0 w 35"/>
                <a:gd name="T7" fmla="*/ 0 h 26"/>
                <a:gd name="T8" fmla="*/ 0 w 35"/>
                <a:gd name="T9" fmla="*/ 0 h 26"/>
                <a:gd name="T10" fmla="*/ 0 w 35"/>
                <a:gd name="T11" fmla="*/ 0 h 26"/>
                <a:gd name="T12" fmla="*/ 0 w 35"/>
                <a:gd name="T13" fmla="*/ 0 h 26"/>
                <a:gd name="T14" fmla="*/ 0 w 35"/>
                <a:gd name="T15" fmla="*/ 0 h 26"/>
                <a:gd name="T16" fmla="*/ 0 w 35"/>
                <a:gd name="T17" fmla="*/ 0 h 2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5"/>
                <a:gd name="T28" fmla="*/ 0 h 26"/>
                <a:gd name="T29" fmla="*/ 35 w 35"/>
                <a:gd name="T30" fmla="*/ 26 h 2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5" h="26">
                  <a:moveTo>
                    <a:pt x="35" y="26"/>
                  </a:moveTo>
                  <a:lnTo>
                    <a:pt x="35" y="26"/>
                  </a:lnTo>
                  <a:lnTo>
                    <a:pt x="35" y="13"/>
                  </a:lnTo>
                  <a:lnTo>
                    <a:pt x="35" y="0"/>
                  </a:lnTo>
                  <a:lnTo>
                    <a:pt x="0" y="0"/>
                  </a:lnTo>
                  <a:lnTo>
                    <a:pt x="0" y="13"/>
                  </a:lnTo>
                  <a:lnTo>
                    <a:pt x="0" y="26"/>
                  </a:lnTo>
                  <a:lnTo>
                    <a:pt x="35" y="26"/>
                  </a:lnTo>
                  <a:close/>
                </a:path>
              </a:pathLst>
            </a:custGeom>
            <a:solidFill>
              <a:srgbClr val="1F1A1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9418" name="Freeform 330"/>
            <p:cNvSpPr>
              <a:spLocks/>
            </p:cNvSpPr>
            <p:nvPr/>
          </p:nvSpPr>
          <p:spPr bwMode="auto">
            <a:xfrm>
              <a:off x="3328" y="2029"/>
              <a:ext cx="6" cy="4"/>
            </a:xfrm>
            <a:custGeom>
              <a:avLst/>
              <a:gdLst>
                <a:gd name="T0" fmla="*/ 0 w 35"/>
                <a:gd name="T1" fmla="*/ 0 h 28"/>
                <a:gd name="T2" fmla="*/ 0 w 35"/>
                <a:gd name="T3" fmla="*/ 0 h 28"/>
                <a:gd name="T4" fmla="*/ 0 w 35"/>
                <a:gd name="T5" fmla="*/ 0 h 28"/>
                <a:gd name="T6" fmla="*/ 0 w 35"/>
                <a:gd name="T7" fmla="*/ 0 h 28"/>
                <a:gd name="T8" fmla="*/ 0 w 35"/>
                <a:gd name="T9" fmla="*/ 0 h 28"/>
                <a:gd name="T10" fmla="*/ 0 w 35"/>
                <a:gd name="T11" fmla="*/ 0 h 28"/>
                <a:gd name="T12" fmla="*/ 0 60000 65536"/>
                <a:gd name="T13" fmla="*/ 0 60000 65536"/>
                <a:gd name="T14" fmla="*/ 0 60000 65536"/>
                <a:gd name="T15" fmla="*/ 0 60000 65536"/>
                <a:gd name="T16" fmla="*/ 0 60000 65536"/>
                <a:gd name="T17" fmla="*/ 0 60000 65536"/>
                <a:gd name="T18" fmla="*/ 0 w 35"/>
                <a:gd name="T19" fmla="*/ 0 h 28"/>
                <a:gd name="T20" fmla="*/ 35 w 35"/>
                <a:gd name="T21" fmla="*/ 28 h 28"/>
              </a:gdLst>
              <a:ahLst/>
              <a:cxnLst>
                <a:cxn ang="T12">
                  <a:pos x="T0" y="T1"/>
                </a:cxn>
                <a:cxn ang="T13">
                  <a:pos x="T2" y="T3"/>
                </a:cxn>
                <a:cxn ang="T14">
                  <a:pos x="T4" y="T5"/>
                </a:cxn>
                <a:cxn ang="T15">
                  <a:pos x="T6" y="T7"/>
                </a:cxn>
                <a:cxn ang="T16">
                  <a:pos x="T8" y="T9"/>
                </a:cxn>
                <a:cxn ang="T17">
                  <a:pos x="T10" y="T11"/>
                </a:cxn>
              </a:cxnLst>
              <a:rect l="T18" t="T19" r="T20" b="T21"/>
              <a:pathLst>
                <a:path w="35" h="28">
                  <a:moveTo>
                    <a:pt x="0" y="28"/>
                  </a:moveTo>
                  <a:lnTo>
                    <a:pt x="35" y="28"/>
                  </a:lnTo>
                  <a:lnTo>
                    <a:pt x="35" y="0"/>
                  </a:lnTo>
                  <a:lnTo>
                    <a:pt x="0" y="0"/>
                  </a:lnTo>
                  <a:lnTo>
                    <a:pt x="0" y="28"/>
                  </a:lnTo>
                  <a:close/>
                </a:path>
              </a:pathLst>
            </a:custGeom>
            <a:solidFill>
              <a:srgbClr val="1F1A1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9419" name="Freeform 331"/>
            <p:cNvSpPr>
              <a:spLocks/>
            </p:cNvSpPr>
            <p:nvPr/>
          </p:nvSpPr>
          <p:spPr bwMode="auto">
            <a:xfrm>
              <a:off x="3328" y="2033"/>
              <a:ext cx="6" cy="11"/>
            </a:xfrm>
            <a:custGeom>
              <a:avLst/>
              <a:gdLst>
                <a:gd name="T0" fmla="*/ 0 w 35"/>
                <a:gd name="T1" fmla="*/ 0 h 61"/>
                <a:gd name="T2" fmla="*/ 0 w 35"/>
                <a:gd name="T3" fmla="*/ 0 h 61"/>
                <a:gd name="T4" fmla="*/ 0 w 35"/>
                <a:gd name="T5" fmla="*/ 0 h 61"/>
                <a:gd name="T6" fmla="*/ 0 w 35"/>
                <a:gd name="T7" fmla="*/ 0 h 61"/>
                <a:gd name="T8" fmla="*/ 0 w 35"/>
                <a:gd name="T9" fmla="*/ 0 h 61"/>
                <a:gd name="T10" fmla="*/ 0 w 35"/>
                <a:gd name="T11" fmla="*/ 0 h 61"/>
                <a:gd name="T12" fmla="*/ 0 w 35"/>
                <a:gd name="T13" fmla="*/ 0 h 61"/>
                <a:gd name="T14" fmla="*/ 0 w 35"/>
                <a:gd name="T15" fmla="*/ 0 h 61"/>
                <a:gd name="T16" fmla="*/ 0 w 35"/>
                <a:gd name="T17" fmla="*/ 0 h 61"/>
                <a:gd name="T18" fmla="*/ 0 w 35"/>
                <a:gd name="T19" fmla="*/ 0 h 61"/>
                <a:gd name="T20" fmla="*/ 0 w 35"/>
                <a:gd name="T21" fmla="*/ 0 h 61"/>
                <a:gd name="T22" fmla="*/ 0 w 35"/>
                <a:gd name="T23" fmla="*/ 0 h 61"/>
                <a:gd name="T24" fmla="*/ 0 w 35"/>
                <a:gd name="T25" fmla="*/ 0 h 6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35"/>
                <a:gd name="T40" fmla="*/ 0 h 61"/>
                <a:gd name="T41" fmla="*/ 35 w 35"/>
                <a:gd name="T42" fmla="*/ 61 h 61"/>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35" h="61">
                  <a:moveTo>
                    <a:pt x="33" y="46"/>
                  </a:moveTo>
                  <a:lnTo>
                    <a:pt x="35" y="53"/>
                  </a:lnTo>
                  <a:lnTo>
                    <a:pt x="35" y="46"/>
                  </a:lnTo>
                  <a:lnTo>
                    <a:pt x="35" y="27"/>
                  </a:lnTo>
                  <a:lnTo>
                    <a:pt x="35" y="8"/>
                  </a:lnTo>
                  <a:lnTo>
                    <a:pt x="35" y="0"/>
                  </a:lnTo>
                  <a:lnTo>
                    <a:pt x="0" y="0"/>
                  </a:lnTo>
                  <a:lnTo>
                    <a:pt x="0" y="8"/>
                  </a:lnTo>
                  <a:lnTo>
                    <a:pt x="0" y="27"/>
                  </a:lnTo>
                  <a:lnTo>
                    <a:pt x="0" y="46"/>
                  </a:lnTo>
                  <a:lnTo>
                    <a:pt x="0" y="53"/>
                  </a:lnTo>
                  <a:lnTo>
                    <a:pt x="2" y="61"/>
                  </a:lnTo>
                  <a:lnTo>
                    <a:pt x="33" y="46"/>
                  </a:lnTo>
                  <a:close/>
                </a:path>
              </a:pathLst>
            </a:custGeom>
            <a:solidFill>
              <a:srgbClr val="1F1A1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9420" name="Freeform 332"/>
            <p:cNvSpPr>
              <a:spLocks/>
            </p:cNvSpPr>
            <p:nvPr/>
          </p:nvSpPr>
          <p:spPr bwMode="auto">
            <a:xfrm>
              <a:off x="3329" y="2041"/>
              <a:ext cx="18" cy="30"/>
            </a:xfrm>
            <a:custGeom>
              <a:avLst/>
              <a:gdLst>
                <a:gd name="T0" fmla="*/ 0 w 112"/>
                <a:gd name="T1" fmla="*/ 0 h 178"/>
                <a:gd name="T2" fmla="*/ 0 w 112"/>
                <a:gd name="T3" fmla="*/ 0 h 178"/>
                <a:gd name="T4" fmla="*/ 0 w 112"/>
                <a:gd name="T5" fmla="*/ 0 h 178"/>
                <a:gd name="T6" fmla="*/ 0 w 112"/>
                <a:gd name="T7" fmla="*/ 0 h 178"/>
                <a:gd name="T8" fmla="*/ 0 w 112"/>
                <a:gd name="T9" fmla="*/ 0 h 178"/>
                <a:gd name="T10" fmla="*/ 0 w 112"/>
                <a:gd name="T11" fmla="*/ 0 h 178"/>
                <a:gd name="T12" fmla="*/ 0 w 112"/>
                <a:gd name="T13" fmla="*/ 0 h 178"/>
                <a:gd name="T14" fmla="*/ 0 w 112"/>
                <a:gd name="T15" fmla="*/ 0 h 178"/>
                <a:gd name="T16" fmla="*/ 0 w 112"/>
                <a:gd name="T17" fmla="*/ 0 h 178"/>
                <a:gd name="T18" fmla="*/ 0 w 112"/>
                <a:gd name="T19" fmla="*/ 0 h 178"/>
                <a:gd name="T20" fmla="*/ 0 w 112"/>
                <a:gd name="T21" fmla="*/ 0 h 178"/>
                <a:gd name="T22" fmla="*/ 0 w 112"/>
                <a:gd name="T23" fmla="*/ 0 h 178"/>
                <a:gd name="T24" fmla="*/ 0 w 112"/>
                <a:gd name="T25" fmla="*/ 0 h 178"/>
                <a:gd name="T26" fmla="*/ 0 w 112"/>
                <a:gd name="T27" fmla="*/ 0 h 178"/>
                <a:gd name="T28" fmla="*/ 0 w 112"/>
                <a:gd name="T29" fmla="*/ 0 h 178"/>
                <a:gd name="T30" fmla="*/ 0 w 112"/>
                <a:gd name="T31" fmla="*/ 0 h 17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12"/>
                <a:gd name="T49" fmla="*/ 0 h 178"/>
                <a:gd name="T50" fmla="*/ 112 w 112"/>
                <a:gd name="T51" fmla="*/ 178 h 178"/>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12" h="178">
                  <a:moveTo>
                    <a:pt x="112" y="161"/>
                  </a:moveTo>
                  <a:lnTo>
                    <a:pt x="112" y="161"/>
                  </a:lnTo>
                  <a:lnTo>
                    <a:pt x="96" y="133"/>
                  </a:lnTo>
                  <a:lnTo>
                    <a:pt x="76" y="91"/>
                  </a:lnTo>
                  <a:lnTo>
                    <a:pt x="53" y="44"/>
                  </a:lnTo>
                  <a:lnTo>
                    <a:pt x="31" y="0"/>
                  </a:lnTo>
                  <a:lnTo>
                    <a:pt x="0" y="15"/>
                  </a:lnTo>
                  <a:lnTo>
                    <a:pt x="22" y="60"/>
                  </a:lnTo>
                  <a:lnTo>
                    <a:pt x="45" y="106"/>
                  </a:lnTo>
                  <a:lnTo>
                    <a:pt x="66" y="148"/>
                  </a:lnTo>
                  <a:lnTo>
                    <a:pt x="80" y="178"/>
                  </a:lnTo>
                  <a:lnTo>
                    <a:pt x="112" y="161"/>
                  </a:lnTo>
                  <a:close/>
                </a:path>
              </a:pathLst>
            </a:custGeom>
            <a:solidFill>
              <a:srgbClr val="1F1A17"/>
            </a:solidFill>
            <a:ln w="9525">
              <a:solidFill>
                <a:schemeClr val="tx1"/>
              </a:solidFill>
              <a:round/>
              <a:headEnd/>
              <a:tailEnd/>
            </a:ln>
          </p:spPr>
          <p:txBody>
            <a:bodyPr/>
            <a:lstStyle/>
            <a:p>
              <a:endParaRPr lang="zh-CN" altLang="en-US"/>
            </a:p>
          </p:txBody>
        </p:sp>
        <p:sp>
          <p:nvSpPr>
            <p:cNvPr id="89421" name="Freeform 333"/>
            <p:cNvSpPr>
              <a:spLocks/>
            </p:cNvSpPr>
            <p:nvPr/>
          </p:nvSpPr>
          <p:spPr bwMode="auto">
            <a:xfrm>
              <a:off x="3342" y="2068"/>
              <a:ext cx="14" cy="9"/>
            </a:xfrm>
            <a:custGeom>
              <a:avLst/>
              <a:gdLst>
                <a:gd name="T0" fmla="*/ 0 w 82"/>
                <a:gd name="T1" fmla="*/ 0 h 53"/>
                <a:gd name="T2" fmla="*/ 0 w 82"/>
                <a:gd name="T3" fmla="*/ 0 h 53"/>
                <a:gd name="T4" fmla="*/ 0 w 82"/>
                <a:gd name="T5" fmla="*/ 0 h 53"/>
                <a:gd name="T6" fmla="*/ 0 w 82"/>
                <a:gd name="T7" fmla="*/ 0 h 53"/>
                <a:gd name="T8" fmla="*/ 0 w 82"/>
                <a:gd name="T9" fmla="*/ 0 h 53"/>
                <a:gd name="T10" fmla="*/ 0 w 82"/>
                <a:gd name="T11" fmla="*/ 0 h 53"/>
                <a:gd name="T12" fmla="*/ 0 w 82"/>
                <a:gd name="T13" fmla="*/ 0 h 53"/>
                <a:gd name="T14" fmla="*/ 0 w 82"/>
                <a:gd name="T15" fmla="*/ 0 h 53"/>
                <a:gd name="T16" fmla="*/ 0 w 82"/>
                <a:gd name="T17" fmla="*/ 0 h 53"/>
                <a:gd name="T18" fmla="*/ 0 w 82"/>
                <a:gd name="T19" fmla="*/ 0 h 53"/>
                <a:gd name="T20" fmla="*/ 0 w 82"/>
                <a:gd name="T21" fmla="*/ 0 h 53"/>
                <a:gd name="T22" fmla="*/ 0 w 82"/>
                <a:gd name="T23" fmla="*/ 0 h 53"/>
                <a:gd name="T24" fmla="*/ 0 w 82"/>
                <a:gd name="T25" fmla="*/ 0 h 53"/>
                <a:gd name="T26" fmla="*/ 0 w 82"/>
                <a:gd name="T27" fmla="*/ 0 h 53"/>
                <a:gd name="T28" fmla="*/ 0 w 82"/>
                <a:gd name="T29" fmla="*/ 0 h 53"/>
                <a:gd name="T30" fmla="*/ 0 w 82"/>
                <a:gd name="T31" fmla="*/ 0 h 53"/>
                <a:gd name="T32" fmla="*/ 0 w 82"/>
                <a:gd name="T33" fmla="*/ 0 h 53"/>
                <a:gd name="T34" fmla="*/ 0 w 82"/>
                <a:gd name="T35" fmla="*/ 0 h 53"/>
                <a:gd name="T36" fmla="*/ 0 w 82"/>
                <a:gd name="T37" fmla="*/ 0 h 53"/>
                <a:gd name="T38" fmla="*/ 0 w 82"/>
                <a:gd name="T39" fmla="*/ 0 h 53"/>
                <a:gd name="T40" fmla="*/ 0 w 82"/>
                <a:gd name="T41" fmla="*/ 0 h 5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82"/>
                <a:gd name="T64" fmla="*/ 0 h 53"/>
                <a:gd name="T65" fmla="*/ 82 w 82"/>
                <a:gd name="T66" fmla="*/ 53 h 53"/>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82" h="53">
                  <a:moveTo>
                    <a:pt x="82" y="23"/>
                  </a:moveTo>
                  <a:lnTo>
                    <a:pt x="70" y="18"/>
                  </a:lnTo>
                  <a:lnTo>
                    <a:pt x="66" y="18"/>
                  </a:lnTo>
                  <a:lnTo>
                    <a:pt x="53" y="16"/>
                  </a:lnTo>
                  <a:lnTo>
                    <a:pt x="46" y="14"/>
                  </a:lnTo>
                  <a:lnTo>
                    <a:pt x="40" y="9"/>
                  </a:lnTo>
                  <a:lnTo>
                    <a:pt x="37" y="8"/>
                  </a:lnTo>
                  <a:lnTo>
                    <a:pt x="35" y="6"/>
                  </a:lnTo>
                  <a:lnTo>
                    <a:pt x="33" y="4"/>
                  </a:lnTo>
                  <a:lnTo>
                    <a:pt x="32" y="0"/>
                  </a:lnTo>
                  <a:lnTo>
                    <a:pt x="0" y="17"/>
                  </a:lnTo>
                  <a:lnTo>
                    <a:pt x="4" y="23"/>
                  </a:lnTo>
                  <a:lnTo>
                    <a:pt x="9" y="29"/>
                  </a:lnTo>
                  <a:lnTo>
                    <a:pt x="14" y="34"/>
                  </a:lnTo>
                  <a:lnTo>
                    <a:pt x="21" y="39"/>
                  </a:lnTo>
                  <a:lnTo>
                    <a:pt x="32" y="45"/>
                  </a:lnTo>
                  <a:lnTo>
                    <a:pt x="44" y="49"/>
                  </a:lnTo>
                  <a:lnTo>
                    <a:pt x="60" y="52"/>
                  </a:lnTo>
                  <a:lnTo>
                    <a:pt x="70" y="53"/>
                  </a:lnTo>
                  <a:lnTo>
                    <a:pt x="57" y="48"/>
                  </a:lnTo>
                  <a:lnTo>
                    <a:pt x="82" y="23"/>
                  </a:lnTo>
                  <a:close/>
                </a:path>
              </a:pathLst>
            </a:custGeom>
            <a:solidFill>
              <a:srgbClr val="1F1A1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9422" name="Freeform 334"/>
            <p:cNvSpPr>
              <a:spLocks/>
            </p:cNvSpPr>
            <p:nvPr/>
          </p:nvSpPr>
          <p:spPr bwMode="auto">
            <a:xfrm>
              <a:off x="3352" y="2072"/>
              <a:ext cx="8" cy="9"/>
            </a:xfrm>
            <a:custGeom>
              <a:avLst/>
              <a:gdLst>
                <a:gd name="T0" fmla="*/ 0 w 52"/>
                <a:gd name="T1" fmla="*/ 0 h 58"/>
                <a:gd name="T2" fmla="*/ 0 w 52"/>
                <a:gd name="T3" fmla="*/ 0 h 58"/>
                <a:gd name="T4" fmla="*/ 0 w 52"/>
                <a:gd name="T5" fmla="*/ 0 h 58"/>
                <a:gd name="T6" fmla="*/ 0 w 52"/>
                <a:gd name="T7" fmla="*/ 0 h 58"/>
                <a:gd name="T8" fmla="*/ 0 w 52"/>
                <a:gd name="T9" fmla="*/ 0 h 58"/>
                <a:gd name="T10" fmla="*/ 0 w 52"/>
                <a:gd name="T11" fmla="*/ 0 h 58"/>
                <a:gd name="T12" fmla="*/ 0 w 52"/>
                <a:gd name="T13" fmla="*/ 0 h 58"/>
                <a:gd name="T14" fmla="*/ 0 w 52"/>
                <a:gd name="T15" fmla="*/ 0 h 58"/>
                <a:gd name="T16" fmla="*/ 0 w 52"/>
                <a:gd name="T17" fmla="*/ 0 h 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2"/>
                <a:gd name="T28" fmla="*/ 0 h 58"/>
                <a:gd name="T29" fmla="*/ 52 w 52"/>
                <a:gd name="T30" fmla="*/ 58 h 5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2" h="58">
                  <a:moveTo>
                    <a:pt x="40" y="22"/>
                  </a:moveTo>
                  <a:lnTo>
                    <a:pt x="52" y="28"/>
                  </a:lnTo>
                  <a:lnTo>
                    <a:pt x="38" y="14"/>
                  </a:lnTo>
                  <a:lnTo>
                    <a:pt x="25" y="0"/>
                  </a:lnTo>
                  <a:lnTo>
                    <a:pt x="0" y="25"/>
                  </a:lnTo>
                  <a:lnTo>
                    <a:pt x="14" y="39"/>
                  </a:lnTo>
                  <a:lnTo>
                    <a:pt x="28" y="52"/>
                  </a:lnTo>
                  <a:lnTo>
                    <a:pt x="40" y="58"/>
                  </a:lnTo>
                  <a:lnTo>
                    <a:pt x="40" y="22"/>
                  </a:lnTo>
                  <a:close/>
                </a:path>
              </a:pathLst>
            </a:custGeom>
            <a:solidFill>
              <a:srgbClr val="1F1A1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9423" name="Freeform 335"/>
            <p:cNvSpPr>
              <a:spLocks/>
            </p:cNvSpPr>
            <p:nvPr/>
          </p:nvSpPr>
          <p:spPr bwMode="auto">
            <a:xfrm>
              <a:off x="3358" y="2076"/>
              <a:ext cx="8" cy="5"/>
            </a:xfrm>
            <a:custGeom>
              <a:avLst/>
              <a:gdLst>
                <a:gd name="T0" fmla="*/ 0 w 45"/>
                <a:gd name="T1" fmla="*/ 0 h 36"/>
                <a:gd name="T2" fmla="*/ 0 w 45"/>
                <a:gd name="T3" fmla="*/ 0 h 36"/>
                <a:gd name="T4" fmla="*/ 0 w 45"/>
                <a:gd name="T5" fmla="*/ 0 h 36"/>
                <a:gd name="T6" fmla="*/ 0 w 45"/>
                <a:gd name="T7" fmla="*/ 0 h 36"/>
                <a:gd name="T8" fmla="*/ 0 w 45"/>
                <a:gd name="T9" fmla="*/ 0 h 36"/>
                <a:gd name="T10" fmla="*/ 0 w 45"/>
                <a:gd name="T11" fmla="*/ 0 h 36"/>
                <a:gd name="T12" fmla="*/ 0 60000 65536"/>
                <a:gd name="T13" fmla="*/ 0 60000 65536"/>
                <a:gd name="T14" fmla="*/ 0 60000 65536"/>
                <a:gd name="T15" fmla="*/ 0 60000 65536"/>
                <a:gd name="T16" fmla="*/ 0 60000 65536"/>
                <a:gd name="T17" fmla="*/ 0 60000 65536"/>
                <a:gd name="T18" fmla="*/ 0 w 45"/>
                <a:gd name="T19" fmla="*/ 0 h 36"/>
                <a:gd name="T20" fmla="*/ 45 w 45"/>
                <a:gd name="T21" fmla="*/ 36 h 36"/>
              </a:gdLst>
              <a:ahLst/>
              <a:cxnLst>
                <a:cxn ang="T12">
                  <a:pos x="T0" y="T1"/>
                </a:cxn>
                <a:cxn ang="T13">
                  <a:pos x="T2" y="T3"/>
                </a:cxn>
                <a:cxn ang="T14">
                  <a:pos x="T4" y="T5"/>
                </a:cxn>
                <a:cxn ang="T15">
                  <a:pos x="T6" y="T7"/>
                </a:cxn>
                <a:cxn ang="T16">
                  <a:pos x="T8" y="T9"/>
                </a:cxn>
                <a:cxn ang="T17">
                  <a:pos x="T10" y="T11"/>
                </a:cxn>
              </a:cxnLst>
              <a:rect l="T18" t="T19" r="T20" b="T21"/>
              <a:pathLst>
                <a:path w="45" h="36">
                  <a:moveTo>
                    <a:pt x="45" y="18"/>
                  </a:moveTo>
                  <a:lnTo>
                    <a:pt x="27" y="0"/>
                  </a:lnTo>
                  <a:lnTo>
                    <a:pt x="0" y="0"/>
                  </a:lnTo>
                  <a:lnTo>
                    <a:pt x="0" y="36"/>
                  </a:lnTo>
                  <a:lnTo>
                    <a:pt x="27" y="36"/>
                  </a:lnTo>
                  <a:lnTo>
                    <a:pt x="45" y="18"/>
                  </a:lnTo>
                  <a:close/>
                </a:path>
              </a:pathLst>
            </a:custGeom>
            <a:solidFill>
              <a:srgbClr val="1F1A1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9424" name="Freeform 336"/>
            <p:cNvSpPr>
              <a:spLocks/>
            </p:cNvSpPr>
            <p:nvPr/>
          </p:nvSpPr>
          <p:spPr bwMode="auto">
            <a:xfrm>
              <a:off x="3360" y="2079"/>
              <a:ext cx="6" cy="7"/>
            </a:xfrm>
            <a:custGeom>
              <a:avLst/>
              <a:gdLst>
                <a:gd name="T0" fmla="*/ 0 w 36"/>
                <a:gd name="T1" fmla="*/ 0 h 44"/>
                <a:gd name="T2" fmla="*/ 0 w 36"/>
                <a:gd name="T3" fmla="*/ 0 h 44"/>
                <a:gd name="T4" fmla="*/ 0 w 36"/>
                <a:gd name="T5" fmla="*/ 0 h 44"/>
                <a:gd name="T6" fmla="*/ 0 w 36"/>
                <a:gd name="T7" fmla="*/ 0 h 44"/>
                <a:gd name="T8" fmla="*/ 0 w 36"/>
                <a:gd name="T9" fmla="*/ 0 h 44"/>
                <a:gd name="T10" fmla="*/ 0 w 36"/>
                <a:gd name="T11" fmla="*/ 0 h 44"/>
                <a:gd name="T12" fmla="*/ 0 w 36"/>
                <a:gd name="T13" fmla="*/ 0 h 44"/>
                <a:gd name="T14" fmla="*/ 0 w 36"/>
                <a:gd name="T15" fmla="*/ 0 h 44"/>
                <a:gd name="T16" fmla="*/ 0 w 36"/>
                <a:gd name="T17" fmla="*/ 0 h 4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6"/>
                <a:gd name="T28" fmla="*/ 0 h 44"/>
                <a:gd name="T29" fmla="*/ 36 w 36"/>
                <a:gd name="T30" fmla="*/ 44 h 4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6" h="44">
                  <a:moveTo>
                    <a:pt x="18" y="9"/>
                  </a:moveTo>
                  <a:lnTo>
                    <a:pt x="36" y="26"/>
                  </a:lnTo>
                  <a:lnTo>
                    <a:pt x="36" y="13"/>
                  </a:lnTo>
                  <a:lnTo>
                    <a:pt x="36" y="0"/>
                  </a:lnTo>
                  <a:lnTo>
                    <a:pt x="0" y="0"/>
                  </a:lnTo>
                  <a:lnTo>
                    <a:pt x="0" y="13"/>
                  </a:lnTo>
                  <a:lnTo>
                    <a:pt x="0" y="26"/>
                  </a:lnTo>
                  <a:lnTo>
                    <a:pt x="18" y="44"/>
                  </a:lnTo>
                  <a:lnTo>
                    <a:pt x="18" y="9"/>
                  </a:lnTo>
                  <a:close/>
                </a:path>
              </a:pathLst>
            </a:custGeom>
            <a:solidFill>
              <a:srgbClr val="1F1A1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9425" name="Freeform 337"/>
            <p:cNvSpPr>
              <a:spLocks/>
            </p:cNvSpPr>
            <p:nvPr/>
          </p:nvSpPr>
          <p:spPr bwMode="auto">
            <a:xfrm>
              <a:off x="3363" y="2080"/>
              <a:ext cx="11" cy="6"/>
            </a:xfrm>
            <a:custGeom>
              <a:avLst/>
              <a:gdLst>
                <a:gd name="T0" fmla="*/ 0 w 69"/>
                <a:gd name="T1" fmla="*/ 0 h 35"/>
                <a:gd name="T2" fmla="*/ 0 w 69"/>
                <a:gd name="T3" fmla="*/ 0 h 35"/>
                <a:gd name="T4" fmla="*/ 0 w 69"/>
                <a:gd name="T5" fmla="*/ 0 h 35"/>
                <a:gd name="T6" fmla="*/ 0 w 69"/>
                <a:gd name="T7" fmla="*/ 0 h 35"/>
                <a:gd name="T8" fmla="*/ 0 w 69"/>
                <a:gd name="T9" fmla="*/ 0 h 35"/>
                <a:gd name="T10" fmla="*/ 0 w 69"/>
                <a:gd name="T11" fmla="*/ 0 h 35"/>
                <a:gd name="T12" fmla="*/ 0 w 69"/>
                <a:gd name="T13" fmla="*/ 0 h 35"/>
                <a:gd name="T14" fmla="*/ 0 w 69"/>
                <a:gd name="T15" fmla="*/ 0 h 35"/>
                <a:gd name="T16" fmla="*/ 0 w 69"/>
                <a:gd name="T17" fmla="*/ 0 h 35"/>
                <a:gd name="T18" fmla="*/ 0 w 69"/>
                <a:gd name="T19" fmla="*/ 0 h 35"/>
                <a:gd name="T20" fmla="*/ 0 w 69"/>
                <a:gd name="T21" fmla="*/ 0 h 35"/>
                <a:gd name="T22" fmla="*/ 0 w 69"/>
                <a:gd name="T23" fmla="*/ 0 h 35"/>
                <a:gd name="T24" fmla="*/ 0 w 69"/>
                <a:gd name="T25" fmla="*/ 0 h 3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9"/>
                <a:gd name="T40" fmla="*/ 0 h 35"/>
                <a:gd name="T41" fmla="*/ 69 w 69"/>
                <a:gd name="T42" fmla="*/ 35 h 3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9" h="35">
                  <a:moveTo>
                    <a:pt x="69" y="10"/>
                  </a:moveTo>
                  <a:lnTo>
                    <a:pt x="54" y="0"/>
                  </a:lnTo>
                  <a:lnTo>
                    <a:pt x="45" y="0"/>
                  </a:lnTo>
                  <a:lnTo>
                    <a:pt x="26" y="0"/>
                  </a:lnTo>
                  <a:lnTo>
                    <a:pt x="8" y="0"/>
                  </a:lnTo>
                  <a:lnTo>
                    <a:pt x="0" y="0"/>
                  </a:lnTo>
                  <a:lnTo>
                    <a:pt x="0" y="35"/>
                  </a:lnTo>
                  <a:lnTo>
                    <a:pt x="8" y="35"/>
                  </a:lnTo>
                  <a:lnTo>
                    <a:pt x="26" y="35"/>
                  </a:lnTo>
                  <a:lnTo>
                    <a:pt x="45" y="35"/>
                  </a:lnTo>
                  <a:lnTo>
                    <a:pt x="54" y="35"/>
                  </a:lnTo>
                  <a:lnTo>
                    <a:pt x="38" y="26"/>
                  </a:lnTo>
                  <a:lnTo>
                    <a:pt x="69" y="10"/>
                  </a:lnTo>
                  <a:close/>
                </a:path>
              </a:pathLst>
            </a:custGeom>
            <a:solidFill>
              <a:srgbClr val="1F1A1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9426" name="Freeform 338"/>
            <p:cNvSpPr>
              <a:spLocks/>
            </p:cNvSpPr>
            <p:nvPr/>
          </p:nvSpPr>
          <p:spPr bwMode="auto">
            <a:xfrm>
              <a:off x="3369" y="2082"/>
              <a:ext cx="20" cy="31"/>
            </a:xfrm>
            <a:custGeom>
              <a:avLst/>
              <a:gdLst>
                <a:gd name="T0" fmla="*/ 0 w 118"/>
                <a:gd name="T1" fmla="*/ 0 h 187"/>
                <a:gd name="T2" fmla="*/ 0 w 118"/>
                <a:gd name="T3" fmla="*/ 0 h 187"/>
                <a:gd name="T4" fmla="*/ 0 w 118"/>
                <a:gd name="T5" fmla="*/ 0 h 187"/>
                <a:gd name="T6" fmla="*/ 0 w 118"/>
                <a:gd name="T7" fmla="*/ 0 h 187"/>
                <a:gd name="T8" fmla="*/ 0 w 118"/>
                <a:gd name="T9" fmla="*/ 0 h 187"/>
                <a:gd name="T10" fmla="*/ 0 w 118"/>
                <a:gd name="T11" fmla="*/ 0 h 187"/>
                <a:gd name="T12" fmla="*/ 0 w 118"/>
                <a:gd name="T13" fmla="*/ 0 h 187"/>
                <a:gd name="T14" fmla="*/ 0 w 118"/>
                <a:gd name="T15" fmla="*/ 0 h 187"/>
                <a:gd name="T16" fmla="*/ 0 w 118"/>
                <a:gd name="T17" fmla="*/ 0 h 187"/>
                <a:gd name="T18" fmla="*/ 0 w 118"/>
                <a:gd name="T19" fmla="*/ 0 h 187"/>
                <a:gd name="T20" fmla="*/ 0 w 118"/>
                <a:gd name="T21" fmla="*/ 0 h 187"/>
                <a:gd name="T22" fmla="*/ 0 w 118"/>
                <a:gd name="T23" fmla="*/ 0 h 187"/>
                <a:gd name="T24" fmla="*/ 0 w 118"/>
                <a:gd name="T25" fmla="*/ 0 h 187"/>
                <a:gd name="T26" fmla="*/ 0 w 118"/>
                <a:gd name="T27" fmla="*/ 0 h 187"/>
                <a:gd name="T28" fmla="*/ 0 w 118"/>
                <a:gd name="T29" fmla="*/ 0 h 187"/>
                <a:gd name="T30" fmla="*/ 0 w 118"/>
                <a:gd name="T31" fmla="*/ 0 h 187"/>
                <a:gd name="T32" fmla="*/ 0 w 118"/>
                <a:gd name="T33" fmla="*/ 0 h 187"/>
                <a:gd name="T34" fmla="*/ 0 w 118"/>
                <a:gd name="T35" fmla="*/ 0 h 187"/>
                <a:gd name="T36" fmla="*/ 0 w 118"/>
                <a:gd name="T37" fmla="*/ 0 h 187"/>
                <a:gd name="T38" fmla="*/ 0 w 118"/>
                <a:gd name="T39" fmla="*/ 0 h 187"/>
                <a:gd name="T40" fmla="*/ 0 w 118"/>
                <a:gd name="T41" fmla="*/ 0 h 187"/>
                <a:gd name="T42" fmla="*/ 0 w 118"/>
                <a:gd name="T43" fmla="*/ 0 h 187"/>
                <a:gd name="T44" fmla="*/ 0 w 118"/>
                <a:gd name="T45" fmla="*/ 0 h 18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18"/>
                <a:gd name="T70" fmla="*/ 0 h 187"/>
                <a:gd name="T71" fmla="*/ 118 w 118"/>
                <a:gd name="T72" fmla="*/ 187 h 187"/>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18" h="187">
                  <a:moveTo>
                    <a:pt x="118" y="187"/>
                  </a:moveTo>
                  <a:lnTo>
                    <a:pt x="117" y="177"/>
                  </a:lnTo>
                  <a:lnTo>
                    <a:pt x="113" y="166"/>
                  </a:lnTo>
                  <a:lnTo>
                    <a:pt x="109" y="154"/>
                  </a:lnTo>
                  <a:lnTo>
                    <a:pt x="104" y="141"/>
                  </a:lnTo>
                  <a:lnTo>
                    <a:pt x="89" y="111"/>
                  </a:lnTo>
                  <a:lnTo>
                    <a:pt x="74" y="79"/>
                  </a:lnTo>
                  <a:lnTo>
                    <a:pt x="57" y="49"/>
                  </a:lnTo>
                  <a:lnTo>
                    <a:pt x="44" y="24"/>
                  </a:lnTo>
                  <a:lnTo>
                    <a:pt x="34" y="6"/>
                  </a:lnTo>
                  <a:lnTo>
                    <a:pt x="31" y="0"/>
                  </a:lnTo>
                  <a:lnTo>
                    <a:pt x="0" y="16"/>
                  </a:lnTo>
                  <a:lnTo>
                    <a:pt x="4" y="23"/>
                  </a:lnTo>
                  <a:lnTo>
                    <a:pt x="14" y="40"/>
                  </a:lnTo>
                  <a:lnTo>
                    <a:pt x="27" y="66"/>
                  </a:lnTo>
                  <a:lnTo>
                    <a:pt x="43" y="95"/>
                  </a:lnTo>
                  <a:lnTo>
                    <a:pt x="59" y="126"/>
                  </a:lnTo>
                  <a:lnTo>
                    <a:pt x="72" y="155"/>
                  </a:lnTo>
                  <a:lnTo>
                    <a:pt x="77" y="167"/>
                  </a:lnTo>
                  <a:lnTo>
                    <a:pt x="81" y="177"/>
                  </a:lnTo>
                  <a:lnTo>
                    <a:pt x="83" y="185"/>
                  </a:lnTo>
                  <a:lnTo>
                    <a:pt x="84" y="187"/>
                  </a:lnTo>
                  <a:lnTo>
                    <a:pt x="118" y="187"/>
                  </a:lnTo>
                  <a:close/>
                </a:path>
              </a:pathLst>
            </a:custGeom>
            <a:solidFill>
              <a:srgbClr val="1F1A1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9427" name="Freeform 339"/>
            <p:cNvSpPr>
              <a:spLocks/>
            </p:cNvSpPr>
            <p:nvPr/>
          </p:nvSpPr>
          <p:spPr bwMode="auto">
            <a:xfrm>
              <a:off x="3378" y="2113"/>
              <a:ext cx="16" cy="15"/>
            </a:xfrm>
            <a:custGeom>
              <a:avLst/>
              <a:gdLst>
                <a:gd name="T0" fmla="*/ 0 w 91"/>
                <a:gd name="T1" fmla="*/ 0 h 91"/>
                <a:gd name="T2" fmla="*/ 0 w 91"/>
                <a:gd name="T3" fmla="*/ 0 h 91"/>
                <a:gd name="T4" fmla="*/ 0 w 91"/>
                <a:gd name="T5" fmla="*/ 0 h 91"/>
                <a:gd name="T6" fmla="*/ 0 w 91"/>
                <a:gd name="T7" fmla="*/ 0 h 91"/>
                <a:gd name="T8" fmla="*/ 0 w 91"/>
                <a:gd name="T9" fmla="*/ 0 h 91"/>
                <a:gd name="T10" fmla="*/ 0 60000 65536"/>
                <a:gd name="T11" fmla="*/ 0 60000 65536"/>
                <a:gd name="T12" fmla="*/ 0 60000 65536"/>
                <a:gd name="T13" fmla="*/ 0 60000 65536"/>
                <a:gd name="T14" fmla="*/ 0 60000 65536"/>
                <a:gd name="T15" fmla="*/ 0 w 91"/>
                <a:gd name="T16" fmla="*/ 0 h 91"/>
                <a:gd name="T17" fmla="*/ 91 w 91"/>
                <a:gd name="T18" fmla="*/ 91 h 91"/>
              </a:gdLst>
              <a:ahLst/>
              <a:cxnLst>
                <a:cxn ang="T10">
                  <a:pos x="T0" y="T1"/>
                </a:cxn>
                <a:cxn ang="T11">
                  <a:pos x="T2" y="T3"/>
                </a:cxn>
                <a:cxn ang="T12">
                  <a:pos x="T4" y="T5"/>
                </a:cxn>
                <a:cxn ang="T13">
                  <a:pos x="T6" y="T7"/>
                </a:cxn>
                <a:cxn ang="T14">
                  <a:pos x="T8" y="T9"/>
                </a:cxn>
              </a:cxnLst>
              <a:rect l="T15" t="T16" r="T17" b="T18"/>
              <a:pathLst>
                <a:path w="91" h="91">
                  <a:moveTo>
                    <a:pt x="45" y="91"/>
                  </a:moveTo>
                  <a:lnTo>
                    <a:pt x="91" y="0"/>
                  </a:lnTo>
                  <a:lnTo>
                    <a:pt x="0" y="0"/>
                  </a:lnTo>
                  <a:lnTo>
                    <a:pt x="45" y="91"/>
                  </a:lnTo>
                  <a:close/>
                </a:path>
              </a:pathLst>
            </a:custGeom>
            <a:solidFill>
              <a:srgbClr val="1F1A1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9428" name="Freeform 340"/>
            <p:cNvSpPr>
              <a:spLocks noEditPoints="1"/>
            </p:cNvSpPr>
            <p:nvPr/>
          </p:nvSpPr>
          <p:spPr bwMode="auto">
            <a:xfrm>
              <a:off x="2832" y="1488"/>
              <a:ext cx="269" cy="112"/>
            </a:xfrm>
            <a:custGeom>
              <a:avLst/>
              <a:gdLst>
                <a:gd name="T0" fmla="*/ 10 w 631"/>
                <a:gd name="T1" fmla="*/ 4 h 304"/>
                <a:gd name="T2" fmla="*/ 0 w 631"/>
                <a:gd name="T3" fmla="*/ 4 h 304"/>
                <a:gd name="T4" fmla="*/ 10 w 631"/>
                <a:gd name="T5" fmla="*/ 4 h 304"/>
                <a:gd name="T6" fmla="*/ 11 w 631"/>
                <a:gd name="T7" fmla="*/ 4 h 304"/>
                <a:gd name="T8" fmla="*/ 10 w 631"/>
                <a:gd name="T9" fmla="*/ 4 h 304"/>
                <a:gd name="T10" fmla="*/ 11 w 631"/>
                <a:gd name="T11" fmla="*/ 5 h 304"/>
                <a:gd name="T12" fmla="*/ 9 w 631"/>
                <a:gd name="T13" fmla="*/ 4 h 304"/>
                <a:gd name="T14" fmla="*/ 10 w 631"/>
                <a:gd name="T15" fmla="*/ 6 h 304"/>
                <a:gd name="T16" fmla="*/ 9 w 631"/>
                <a:gd name="T17" fmla="*/ 5 h 304"/>
                <a:gd name="T18" fmla="*/ 10 w 631"/>
                <a:gd name="T19" fmla="*/ 6 h 304"/>
                <a:gd name="T20" fmla="*/ 19 w 631"/>
                <a:gd name="T21" fmla="*/ 3 h 304"/>
                <a:gd name="T22" fmla="*/ 10 w 631"/>
                <a:gd name="T23" fmla="*/ 6 h 304"/>
                <a:gd name="T24" fmla="*/ 20 w 631"/>
                <a:gd name="T25" fmla="*/ 3 h 304"/>
                <a:gd name="T26" fmla="*/ 20 w 631"/>
                <a:gd name="T27" fmla="*/ 3 h 304"/>
                <a:gd name="T28" fmla="*/ 20 w 631"/>
                <a:gd name="T29" fmla="*/ 3 h 304"/>
                <a:gd name="T30" fmla="*/ 10 w 631"/>
                <a:gd name="T31" fmla="*/ 1 h 304"/>
                <a:gd name="T32" fmla="*/ 20 w 631"/>
                <a:gd name="T33" fmla="*/ 3 h 304"/>
                <a:gd name="T34" fmla="*/ 9 w 631"/>
                <a:gd name="T35" fmla="*/ 0 h 304"/>
                <a:gd name="T36" fmla="*/ 10 w 631"/>
                <a:gd name="T37" fmla="*/ 0 h 304"/>
                <a:gd name="T38" fmla="*/ 9 w 631"/>
                <a:gd name="T39" fmla="*/ 0 h 304"/>
                <a:gd name="T40" fmla="*/ 11 w 631"/>
                <a:gd name="T41" fmla="*/ 1 h 304"/>
                <a:gd name="T42" fmla="*/ 9 w 631"/>
                <a:gd name="T43" fmla="*/ 0 h 304"/>
                <a:gd name="T44" fmla="*/ 11 w 631"/>
                <a:gd name="T45" fmla="*/ 1 h 304"/>
                <a:gd name="T46" fmla="*/ 10 w 631"/>
                <a:gd name="T47" fmla="*/ 2 h 304"/>
                <a:gd name="T48" fmla="*/ 11 w 631"/>
                <a:gd name="T49" fmla="*/ 1 h 304"/>
                <a:gd name="T50" fmla="*/ 0 w 631"/>
                <a:gd name="T51" fmla="*/ 2 h 304"/>
                <a:gd name="T52" fmla="*/ 10 w 631"/>
                <a:gd name="T53" fmla="*/ 1 h 304"/>
                <a:gd name="T54" fmla="*/ 0 w 631"/>
                <a:gd name="T55" fmla="*/ 1 h 304"/>
                <a:gd name="T56" fmla="*/ 0 w 631"/>
                <a:gd name="T57" fmla="*/ 1 h 304"/>
                <a:gd name="T58" fmla="*/ 0 w 631"/>
                <a:gd name="T59" fmla="*/ 1 h 304"/>
                <a:gd name="T60" fmla="*/ 1 w 631"/>
                <a:gd name="T61" fmla="*/ 4 h 304"/>
                <a:gd name="T62" fmla="*/ 0 w 631"/>
                <a:gd name="T63" fmla="*/ 1 h 304"/>
                <a:gd name="T64" fmla="*/ 0 w 631"/>
                <a:gd name="T65" fmla="*/ 4 h 304"/>
                <a:gd name="T66" fmla="*/ 0 w 631"/>
                <a:gd name="T67" fmla="*/ 4 h 304"/>
                <a:gd name="T68" fmla="*/ 0 w 631"/>
                <a:gd name="T69" fmla="*/ 4 h 30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631"/>
                <a:gd name="T106" fmla="*/ 0 h 304"/>
                <a:gd name="T107" fmla="*/ 631 w 631"/>
                <a:gd name="T108" fmla="*/ 304 h 304"/>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631" h="304">
                  <a:moveTo>
                    <a:pt x="16" y="198"/>
                  </a:moveTo>
                  <a:lnTo>
                    <a:pt x="302" y="198"/>
                  </a:lnTo>
                  <a:lnTo>
                    <a:pt x="302" y="232"/>
                  </a:lnTo>
                  <a:lnTo>
                    <a:pt x="16" y="232"/>
                  </a:lnTo>
                  <a:lnTo>
                    <a:pt x="16" y="198"/>
                  </a:lnTo>
                  <a:close/>
                  <a:moveTo>
                    <a:pt x="302" y="198"/>
                  </a:moveTo>
                  <a:lnTo>
                    <a:pt x="319" y="198"/>
                  </a:lnTo>
                  <a:lnTo>
                    <a:pt x="319" y="215"/>
                  </a:lnTo>
                  <a:lnTo>
                    <a:pt x="302" y="215"/>
                  </a:lnTo>
                  <a:lnTo>
                    <a:pt x="302" y="198"/>
                  </a:lnTo>
                  <a:close/>
                  <a:moveTo>
                    <a:pt x="319" y="215"/>
                  </a:moveTo>
                  <a:lnTo>
                    <a:pt x="319" y="278"/>
                  </a:lnTo>
                  <a:lnTo>
                    <a:pt x="285" y="278"/>
                  </a:lnTo>
                  <a:lnTo>
                    <a:pt x="285" y="215"/>
                  </a:lnTo>
                  <a:lnTo>
                    <a:pt x="319" y="215"/>
                  </a:lnTo>
                  <a:close/>
                  <a:moveTo>
                    <a:pt x="309" y="293"/>
                  </a:moveTo>
                  <a:lnTo>
                    <a:pt x="285" y="304"/>
                  </a:lnTo>
                  <a:lnTo>
                    <a:pt x="285" y="278"/>
                  </a:lnTo>
                  <a:lnTo>
                    <a:pt x="302" y="278"/>
                  </a:lnTo>
                  <a:lnTo>
                    <a:pt x="309" y="293"/>
                  </a:lnTo>
                  <a:close/>
                  <a:moveTo>
                    <a:pt x="295" y="262"/>
                  </a:moveTo>
                  <a:lnTo>
                    <a:pt x="580" y="136"/>
                  </a:lnTo>
                  <a:lnTo>
                    <a:pt x="595" y="168"/>
                  </a:lnTo>
                  <a:lnTo>
                    <a:pt x="309" y="293"/>
                  </a:lnTo>
                  <a:lnTo>
                    <a:pt x="295" y="262"/>
                  </a:lnTo>
                  <a:close/>
                  <a:moveTo>
                    <a:pt x="595" y="136"/>
                  </a:moveTo>
                  <a:lnTo>
                    <a:pt x="631" y="152"/>
                  </a:lnTo>
                  <a:lnTo>
                    <a:pt x="595" y="168"/>
                  </a:lnTo>
                  <a:lnTo>
                    <a:pt x="587" y="152"/>
                  </a:lnTo>
                  <a:lnTo>
                    <a:pt x="595" y="136"/>
                  </a:lnTo>
                  <a:close/>
                  <a:moveTo>
                    <a:pt x="580" y="168"/>
                  </a:moveTo>
                  <a:lnTo>
                    <a:pt x="295" y="43"/>
                  </a:lnTo>
                  <a:lnTo>
                    <a:pt x="309" y="10"/>
                  </a:lnTo>
                  <a:lnTo>
                    <a:pt x="595" y="136"/>
                  </a:lnTo>
                  <a:lnTo>
                    <a:pt x="580" y="168"/>
                  </a:lnTo>
                  <a:close/>
                  <a:moveTo>
                    <a:pt x="285" y="26"/>
                  </a:moveTo>
                  <a:lnTo>
                    <a:pt x="285" y="0"/>
                  </a:lnTo>
                  <a:lnTo>
                    <a:pt x="309" y="10"/>
                  </a:lnTo>
                  <a:lnTo>
                    <a:pt x="302" y="26"/>
                  </a:lnTo>
                  <a:lnTo>
                    <a:pt x="285" y="26"/>
                  </a:lnTo>
                  <a:close/>
                  <a:moveTo>
                    <a:pt x="319" y="26"/>
                  </a:moveTo>
                  <a:lnTo>
                    <a:pt x="319" y="89"/>
                  </a:lnTo>
                  <a:lnTo>
                    <a:pt x="285" y="89"/>
                  </a:lnTo>
                  <a:lnTo>
                    <a:pt x="285" y="26"/>
                  </a:lnTo>
                  <a:lnTo>
                    <a:pt x="319" y="26"/>
                  </a:lnTo>
                  <a:close/>
                  <a:moveTo>
                    <a:pt x="319" y="89"/>
                  </a:moveTo>
                  <a:lnTo>
                    <a:pt x="319" y="106"/>
                  </a:lnTo>
                  <a:lnTo>
                    <a:pt x="302" y="106"/>
                  </a:lnTo>
                  <a:lnTo>
                    <a:pt x="302" y="89"/>
                  </a:lnTo>
                  <a:lnTo>
                    <a:pt x="319" y="89"/>
                  </a:lnTo>
                  <a:close/>
                  <a:moveTo>
                    <a:pt x="302" y="106"/>
                  </a:moveTo>
                  <a:lnTo>
                    <a:pt x="16" y="106"/>
                  </a:lnTo>
                  <a:lnTo>
                    <a:pt x="16" y="71"/>
                  </a:lnTo>
                  <a:lnTo>
                    <a:pt x="302" y="71"/>
                  </a:lnTo>
                  <a:lnTo>
                    <a:pt x="302" y="106"/>
                  </a:lnTo>
                  <a:close/>
                  <a:moveTo>
                    <a:pt x="0" y="89"/>
                  </a:moveTo>
                  <a:lnTo>
                    <a:pt x="0" y="71"/>
                  </a:lnTo>
                  <a:lnTo>
                    <a:pt x="16" y="71"/>
                  </a:lnTo>
                  <a:lnTo>
                    <a:pt x="16" y="89"/>
                  </a:lnTo>
                  <a:lnTo>
                    <a:pt x="0" y="89"/>
                  </a:lnTo>
                  <a:close/>
                  <a:moveTo>
                    <a:pt x="34" y="89"/>
                  </a:moveTo>
                  <a:lnTo>
                    <a:pt x="34" y="215"/>
                  </a:lnTo>
                  <a:lnTo>
                    <a:pt x="0" y="215"/>
                  </a:lnTo>
                  <a:lnTo>
                    <a:pt x="0" y="89"/>
                  </a:lnTo>
                  <a:lnTo>
                    <a:pt x="34" y="89"/>
                  </a:lnTo>
                  <a:close/>
                  <a:moveTo>
                    <a:pt x="16" y="232"/>
                  </a:moveTo>
                  <a:lnTo>
                    <a:pt x="0" y="232"/>
                  </a:lnTo>
                  <a:lnTo>
                    <a:pt x="0" y="215"/>
                  </a:lnTo>
                  <a:lnTo>
                    <a:pt x="16" y="215"/>
                  </a:lnTo>
                  <a:lnTo>
                    <a:pt x="16" y="232"/>
                  </a:lnTo>
                  <a:close/>
                </a:path>
              </a:pathLst>
            </a:custGeom>
            <a:solidFill>
              <a:srgbClr val="1F1A17"/>
            </a:solidFill>
            <a:ln w="9525">
              <a:solidFill>
                <a:schemeClr val="tx1"/>
              </a:solidFill>
              <a:round/>
              <a:headEnd/>
              <a:tailEnd/>
            </a:ln>
          </p:spPr>
          <p:txBody>
            <a:bodyPr/>
            <a:lstStyle/>
            <a:p>
              <a:endParaRPr lang="zh-CN" altLang="en-US"/>
            </a:p>
          </p:txBody>
        </p:sp>
        <p:sp>
          <p:nvSpPr>
            <p:cNvPr id="89429" name="Rectangle 341"/>
            <p:cNvSpPr>
              <a:spLocks noChangeArrowheads="1"/>
            </p:cNvSpPr>
            <p:nvPr/>
          </p:nvSpPr>
          <p:spPr bwMode="auto">
            <a:xfrm>
              <a:off x="2816" y="1359"/>
              <a:ext cx="60"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000">
                  <a:solidFill>
                    <a:schemeClr val="tx1"/>
                  </a:solidFill>
                  <a:latin typeface="Verdana" panose="020B0604030504040204" pitchFamily="34" charset="0"/>
                  <a:ea typeface="楷体_GB2312" panose="02010609030101010101" pitchFamily="49" charset="-122"/>
                </a:defRPr>
              </a:lvl1pPr>
              <a:lvl2pPr marL="742950" indent="-285750" eaLnBrk="0" hangingPunct="0">
                <a:defRPr sz="2000">
                  <a:solidFill>
                    <a:schemeClr val="tx1"/>
                  </a:solidFill>
                  <a:latin typeface="Verdana" panose="020B0604030504040204" pitchFamily="34" charset="0"/>
                  <a:ea typeface="楷体_GB2312" panose="02010609030101010101" pitchFamily="49" charset="-122"/>
                </a:defRPr>
              </a:lvl2pPr>
              <a:lvl3pPr marL="1143000" indent="-228600" eaLnBrk="0" hangingPunct="0">
                <a:defRPr sz="2000">
                  <a:solidFill>
                    <a:schemeClr val="tx1"/>
                  </a:solidFill>
                  <a:latin typeface="Verdana" panose="020B0604030504040204" pitchFamily="34" charset="0"/>
                  <a:ea typeface="楷体_GB2312" panose="02010609030101010101" pitchFamily="49" charset="-122"/>
                </a:defRPr>
              </a:lvl3pPr>
              <a:lvl4pPr marL="1600200" indent="-228600" eaLnBrk="0" hangingPunct="0">
                <a:defRPr sz="2000">
                  <a:solidFill>
                    <a:schemeClr val="tx1"/>
                  </a:solidFill>
                  <a:latin typeface="Verdana" panose="020B0604030504040204" pitchFamily="34" charset="0"/>
                  <a:ea typeface="楷体_GB2312" panose="02010609030101010101" pitchFamily="49" charset="-122"/>
                </a:defRPr>
              </a:lvl4pPr>
              <a:lvl5pPr marL="2057400" indent="-228600" eaLnBrk="0" hangingPunct="0">
                <a:defRPr sz="2000">
                  <a:solidFill>
                    <a:schemeClr val="tx1"/>
                  </a:solidFill>
                  <a:latin typeface="Verdana" panose="020B0604030504040204" pitchFamily="34" charset="0"/>
                  <a:ea typeface="楷体_GB2312" panose="02010609030101010101" pitchFamily="49" charset="-122"/>
                </a:defRPr>
              </a:lvl5pPr>
              <a:lvl6pPr marL="25146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6pPr>
              <a:lvl7pPr marL="29718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7pPr>
              <a:lvl8pPr marL="34290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8pPr>
              <a:lvl9pPr marL="38862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9pPr>
            </a:lstStyle>
            <a:p>
              <a:pPr eaLnBrk="1" hangingPunct="1">
                <a:lnSpc>
                  <a:spcPct val="100000"/>
                </a:lnSpc>
                <a:spcBef>
                  <a:spcPct val="0"/>
                </a:spcBef>
                <a:buClrTx/>
                <a:buSzTx/>
                <a:buFontTx/>
                <a:buNone/>
              </a:pPr>
              <a:r>
                <a:rPr kumimoji="1" lang="en-US" altLang="zh-CN">
                  <a:latin typeface="宋体" panose="02010600030101010101" pitchFamily="2" charset="-122"/>
                  <a:ea typeface="宋体" panose="02010600030101010101" pitchFamily="2" charset="-122"/>
                </a:rPr>
                <a:t> </a:t>
              </a:r>
              <a:endParaRPr kumimoji="1" lang="en-US" altLang="zh-CN">
                <a:latin typeface="Times New Roman" panose="02020603050405020304" pitchFamily="18" charset="0"/>
                <a:ea typeface="宋体" panose="02010600030101010101" pitchFamily="2" charset="-122"/>
              </a:endParaRPr>
            </a:p>
          </p:txBody>
        </p:sp>
        <p:sp>
          <p:nvSpPr>
            <p:cNvPr id="89430" name="Rectangle 342"/>
            <p:cNvSpPr>
              <a:spLocks noChangeArrowheads="1"/>
            </p:cNvSpPr>
            <p:nvPr/>
          </p:nvSpPr>
          <p:spPr bwMode="auto">
            <a:xfrm>
              <a:off x="2688" y="1248"/>
              <a:ext cx="242"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000">
                  <a:solidFill>
                    <a:schemeClr val="tx1"/>
                  </a:solidFill>
                  <a:latin typeface="Verdana" panose="020B0604030504040204" pitchFamily="34" charset="0"/>
                  <a:ea typeface="楷体_GB2312" panose="02010609030101010101" pitchFamily="49" charset="-122"/>
                </a:defRPr>
              </a:lvl1pPr>
              <a:lvl2pPr marL="742950" indent="-285750" eaLnBrk="0" hangingPunct="0">
                <a:defRPr sz="2000">
                  <a:solidFill>
                    <a:schemeClr val="tx1"/>
                  </a:solidFill>
                  <a:latin typeface="Verdana" panose="020B0604030504040204" pitchFamily="34" charset="0"/>
                  <a:ea typeface="楷体_GB2312" panose="02010609030101010101" pitchFamily="49" charset="-122"/>
                </a:defRPr>
              </a:lvl2pPr>
              <a:lvl3pPr marL="1143000" indent="-228600" eaLnBrk="0" hangingPunct="0">
                <a:defRPr sz="2000">
                  <a:solidFill>
                    <a:schemeClr val="tx1"/>
                  </a:solidFill>
                  <a:latin typeface="Verdana" panose="020B0604030504040204" pitchFamily="34" charset="0"/>
                  <a:ea typeface="楷体_GB2312" panose="02010609030101010101" pitchFamily="49" charset="-122"/>
                </a:defRPr>
              </a:lvl3pPr>
              <a:lvl4pPr marL="1600200" indent="-228600" eaLnBrk="0" hangingPunct="0">
                <a:defRPr sz="2000">
                  <a:solidFill>
                    <a:schemeClr val="tx1"/>
                  </a:solidFill>
                  <a:latin typeface="Verdana" panose="020B0604030504040204" pitchFamily="34" charset="0"/>
                  <a:ea typeface="楷体_GB2312" panose="02010609030101010101" pitchFamily="49" charset="-122"/>
                </a:defRPr>
              </a:lvl4pPr>
              <a:lvl5pPr marL="2057400" indent="-228600" eaLnBrk="0" hangingPunct="0">
                <a:defRPr sz="2000">
                  <a:solidFill>
                    <a:schemeClr val="tx1"/>
                  </a:solidFill>
                  <a:latin typeface="Verdana" panose="020B0604030504040204" pitchFamily="34" charset="0"/>
                  <a:ea typeface="楷体_GB2312" panose="02010609030101010101" pitchFamily="49" charset="-122"/>
                </a:defRPr>
              </a:lvl5pPr>
              <a:lvl6pPr marL="25146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6pPr>
              <a:lvl7pPr marL="29718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7pPr>
              <a:lvl8pPr marL="34290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8pPr>
              <a:lvl9pPr marL="38862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9pPr>
            </a:lstStyle>
            <a:p>
              <a:pPr eaLnBrk="1" hangingPunct="1">
                <a:lnSpc>
                  <a:spcPct val="100000"/>
                </a:lnSpc>
                <a:spcBef>
                  <a:spcPct val="0"/>
                </a:spcBef>
                <a:buClrTx/>
                <a:buSzTx/>
                <a:buFontTx/>
                <a:buNone/>
              </a:pPr>
              <a:r>
                <a:rPr kumimoji="1" lang="zh-CN" altLang="en-US">
                  <a:latin typeface="宋体" panose="02010600030101010101" pitchFamily="2" charset="-122"/>
                  <a:ea typeface="宋体" panose="02010600030101010101" pitchFamily="2" charset="-122"/>
                </a:rPr>
                <a:t>输入</a:t>
              </a:r>
              <a:endParaRPr kumimoji="1" lang="zh-CN" altLang="en-US">
                <a:latin typeface="Times New Roman" panose="02020603050405020304" pitchFamily="18" charset="0"/>
                <a:ea typeface="宋体" panose="02010600030101010101" pitchFamily="2" charset="-122"/>
              </a:endParaRPr>
            </a:p>
          </p:txBody>
        </p:sp>
        <p:sp>
          <p:nvSpPr>
            <p:cNvPr id="89431" name="Rectangle 343"/>
            <p:cNvSpPr>
              <a:spLocks noChangeArrowheads="1"/>
            </p:cNvSpPr>
            <p:nvPr/>
          </p:nvSpPr>
          <p:spPr bwMode="auto">
            <a:xfrm>
              <a:off x="3114" y="1554"/>
              <a:ext cx="182" cy="6"/>
            </a:xfrm>
            <a:prstGeom prst="rect">
              <a:avLst/>
            </a:prstGeom>
            <a:solidFill>
              <a:srgbClr val="1F1A17"/>
            </a:solidFill>
            <a:ln w="9525">
              <a:solidFill>
                <a:schemeClr val="tx1"/>
              </a:solidFill>
              <a:miter lim="800000"/>
              <a:headEnd/>
              <a:tailEnd/>
            </a:ln>
          </p:spPr>
          <p:txBody>
            <a:bodyPr/>
            <a:lstStyle>
              <a:lvl1pPr eaLnBrk="0" hangingPunct="0">
                <a:defRPr sz="2000">
                  <a:solidFill>
                    <a:schemeClr val="tx1"/>
                  </a:solidFill>
                  <a:latin typeface="Verdana" panose="020B0604030504040204" pitchFamily="34" charset="0"/>
                  <a:ea typeface="楷体_GB2312" panose="02010609030101010101" pitchFamily="49" charset="-122"/>
                </a:defRPr>
              </a:lvl1pPr>
              <a:lvl2pPr marL="742950" indent="-285750" eaLnBrk="0" hangingPunct="0">
                <a:defRPr sz="2000">
                  <a:solidFill>
                    <a:schemeClr val="tx1"/>
                  </a:solidFill>
                  <a:latin typeface="Verdana" panose="020B0604030504040204" pitchFamily="34" charset="0"/>
                  <a:ea typeface="楷体_GB2312" panose="02010609030101010101" pitchFamily="49" charset="-122"/>
                </a:defRPr>
              </a:lvl2pPr>
              <a:lvl3pPr marL="1143000" indent="-228600" eaLnBrk="0" hangingPunct="0">
                <a:defRPr sz="2000">
                  <a:solidFill>
                    <a:schemeClr val="tx1"/>
                  </a:solidFill>
                  <a:latin typeface="Verdana" panose="020B0604030504040204" pitchFamily="34" charset="0"/>
                  <a:ea typeface="楷体_GB2312" panose="02010609030101010101" pitchFamily="49" charset="-122"/>
                </a:defRPr>
              </a:lvl3pPr>
              <a:lvl4pPr marL="1600200" indent="-228600" eaLnBrk="0" hangingPunct="0">
                <a:defRPr sz="2000">
                  <a:solidFill>
                    <a:schemeClr val="tx1"/>
                  </a:solidFill>
                  <a:latin typeface="Verdana" panose="020B0604030504040204" pitchFamily="34" charset="0"/>
                  <a:ea typeface="楷体_GB2312" panose="02010609030101010101" pitchFamily="49" charset="-122"/>
                </a:defRPr>
              </a:lvl4pPr>
              <a:lvl5pPr marL="2057400" indent="-228600" eaLnBrk="0" hangingPunct="0">
                <a:defRPr sz="2000">
                  <a:solidFill>
                    <a:schemeClr val="tx1"/>
                  </a:solidFill>
                  <a:latin typeface="Verdana" panose="020B0604030504040204" pitchFamily="34" charset="0"/>
                  <a:ea typeface="楷体_GB2312" panose="02010609030101010101" pitchFamily="49" charset="-122"/>
                </a:defRPr>
              </a:lvl5pPr>
              <a:lvl6pPr marL="25146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6pPr>
              <a:lvl7pPr marL="29718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7pPr>
              <a:lvl8pPr marL="34290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8pPr>
              <a:lvl9pPr marL="38862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9pPr>
            </a:lstStyle>
            <a:p>
              <a:pPr eaLnBrk="1" hangingPunct="1"/>
              <a:endParaRPr lang="zh-CN" altLang="en-US"/>
            </a:p>
          </p:txBody>
        </p:sp>
        <p:sp>
          <p:nvSpPr>
            <p:cNvPr id="89432" name="Freeform 344"/>
            <p:cNvSpPr>
              <a:spLocks/>
            </p:cNvSpPr>
            <p:nvPr/>
          </p:nvSpPr>
          <p:spPr bwMode="auto">
            <a:xfrm>
              <a:off x="3294" y="1542"/>
              <a:ext cx="28" cy="30"/>
            </a:xfrm>
            <a:custGeom>
              <a:avLst/>
              <a:gdLst>
                <a:gd name="T0" fmla="*/ 0 w 167"/>
                <a:gd name="T1" fmla="*/ 0 h 184"/>
                <a:gd name="T2" fmla="*/ 0 w 167"/>
                <a:gd name="T3" fmla="*/ 0 h 184"/>
                <a:gd name="T4" fmla="*/ 0 w 167"/>
                <a:gd name="T5" fmla="*/ 0 h 184"/>
                <a:gd name="T6" fmla="*/ 0 w 167"/>
                <a:gd name="T7" fmla="*/ 0 h 184"/>
                <a:gd name="T8" fmla="*/ 0 w 167"/>
                <a:gd name="T9" fmla="*/ 0 h 184"/>
                <a:gd name="T10" fmla="*/ 0 w 167"/>
                <a:gd name="T11" fmla="*/ 0 h 184"/>
                <a:gd name="T12" fmla="*/ 0 60000 65536"/>
                <a:gd name="T13" fmla="*/ 0 60000 65536"/>
                <a:gd name="T14" fmla="*/ 0 60000 65536"/>
                <a:gd name="T15" fmla="*/ 0 60000 65536"/>
                <a:gd name="T16" fmla="*/ 0 60000 65536"/>
                <a:gd name="T17" fmla="*/ 0 60000 65536"/>
                <a:gd name="T18" fmla="*/ 0 w 167"/>
                <a:gd name="T19" fmla="*/ 0 h 184"/>
                <a:gd name="T20" fmla="*/ 167 w 167"/>
                <a:gd name="T21" fmla="*/ 184 h 184"/>
              </a:gdLst>
              <a:ahLst/>
              <a:cxnLst>
                <a:cxn ang="T12">
                  <a:pos x="T0" y="T1"/>
                </a:cxn>
                <a:cxn ang="T13">
                  <a:pos x="T2" y="T3"/>
                </a:cxn>
                <a:cxn ang="T14">
                  <a:pos x="T4" y="T5"/>
                </a:cxn>
                <a:cxn ang="T15">
                  <a:pos x="T6" y="T7"/>
                </a:cxn>
                <a:cxn ang="T16">
                  <a:pos x="T8" y="T9"/>
                </a:cxn>
                <a:cxn ang="T17">
                  <a:pos x="T10" y="T11"/>
                </a:cxn>
              </a:cxnLst>
              <a:rect l="T18" t="T19" r="T20" b="T21"/>
              <a:pathLst>
                <a:path w="167" h="184">
                  <a:moveTo>
                    <a:pt x="0" y="0"/>
                  </a:moveTo>
                  <a:lnTo>
                    <a:pt x="167" y="92"/>
                  </a:lnTo>
                  <a:lnTo>
                    <a:pt x="0" y="184"/>
                  </a:lnTo>
                  <a:lnTo>
                    <a:pt x="0" y="0"/>
                  </a:lnTo>
                  <a:lnTo>
                    <a:pt x="167" y="92"/>
                  </a:lnTo>
                  <a:lnTo>
                    <a:pt x="0" y="0"/>
                  </a:lnTo>
                  <a:close/>
                </a:path>
              </a:pathLst>
            </a:custGeom>
            <a:solidFill>
              <a:srgbClr val="1F1A1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9433" name="Freeform 345"/>
            <p:cNvSpPr>
              <a:spLocks/>
            </p:cNvSpPr>
            <p:nvPr/>
          </p:nvSpPr>
          <p:spPr bwMode="auto">
            <a:xfrm>
              <a:off x="3717" y="1869"/>
              <a:ext cx="31" cy="27"/>
            </a:xfrm>
            <a:custGeom>
              <a:avLst/>
              <a:gdLst>
                <a:gd name="T0" fmla="*/ 0 w 191"/>
                <a:gd name="T1" fmla="*/ 0 h 163"/>
                <a:gd name="T2" fmla="*/ 0 w 191"/>
                <a:gd name="T3" fmla="*/ 0 h 163"/>
                <a:gd name="T4" fmla="*/ 0 w 191"/>
                <a:gd name="T5" fmla="*/ 0 h 163"/>
                <a:gd name="T6" fmla="*/ 0 w 191"/>
                <a:gd name="T7" fmla="*/ 0 h 163"/>
                <a:gd name="T8" fmla="*/ 0 w 191"/>
                <a:gd name="T9" fmla="*/ 0 h 163"/>
                <a:gd name="T10" fmla="*/ 0 w 191"/>
                <a:gd name="T11" fmla="*/ 0 h 163"/>
                <a:gd name="T12" fmla="*/ 0 60000 65536"/>
                <a:gd name="T13" fmla="*/ 0 60000 65536"/>
                <a:gd name="T14" fmla="*/ 0 60000 65536"/>
                <a:gd name="T15" fmla="*/ 0 60000 65536"/>
                <a:gd name="T16" fmla="*/ 0 60000 65536"/>
                <a:gd name="T17" fmla="*/ 0 60000 65536"/>
                <a:gd name="T18" fmla="*/ 0 w 191"/>
                <a:gd name="T19" fmla="*/ 0 h 163"/>
                <a:gd name="T20" fmla="*/ 191 w 191"/>
                <a:gd name="T21" fmla="*/ 163 h 163"/>
              </a:gdLst>
              <a:ahLst/>
              <a:cxnLst>
                <a:cxn ang="T12">
                  <a:pos x="T0" y="T1"/>
                </a:cxn>
                <a:cxn ang="T13">
                  <a:pos x="T2" y="T3"/>
                </a:cxn>
                <a:cxn ang="T14">
                  <a:pos x="T4" y="T5"/>
                </a:cxn>
                <a:cxn ang="T15">
                  <a:pos x="T6" y="T7"/>
                </a:cxn>
                <a:cxn ang="T16">
                  <a:pos x="T8" y="T9"/>
                </a:cxn>
                <a:cxn ang="T17">
                  <a:pos x="T10" y="T11"/>
                </a:cxn>
              </a:cxnLst>
              <a:rect l="T18" t="T19" r="T20" b="T21"/>
              <a:pathLst>
                <a:path w="191" h="163">
                  <a:moveTo>
                    <a:pt x="0" y="163"/>
                  </a:moveTo>
                  <a:lnTo>
                    <a:pt x="191" y="160"/>
                  </a:lnTo>
                  <a:lnTo>
                    <a:pt x="86" y="0"/>
                  </a:lnTo>
                  <a:lnTo>
                    <a:pt x="0" y="163"/>
                  </a:lnTo>
                  <a:lnTo>
                    <a:pt x="191" y="160"/>
                  </a:lnTo>
                  <a:lnTo>
                    <a:pt x="0" y="163"/>
                  </a:lnTo>
                  <a:close/>
                </a:path>
              </a:pathLst>
            </a:custGeom>
            <a:solidFill>
              <a:srgbClr val="1F1A1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9434" name="Freeform 346"/>
            <p:cNvSpPr>
              <a:spLocks/>
            </p:cNvSpPr>
            <p:nvPr/>
          </p:nvSpPr>
          <p:spPr bwMode="auto">
            <a:xfrm>
              <a:off x="3115" y="1562"/>
              <a:ext cx="612" cy="325"/>
            </a:xfrm>
            <a:custGeom>
              <a:avLst/>
              <a:gdLst>
                <a:gd name="T0" fmla="*/ 0 w 3674"/>
                <a:gd name="T1" fmla="*/ 0 h 1946"/>
                <a:gd name="T2" fmla="*/ 3 w 3674"/>
                <a:gd name="T3" fmla="*/ 2 h 1946"/>
                <a:gd name="T4" fmla="*/ 3 w 3674"/>
                <a:gd name="T5" fmla="*/ 2 h 1946"/>
                <a:gd name="T6" fmla="*/ 0 w 3674"/>
                <a:gd name="T7" fmla="*/ 0 h 1946"/>
                <a:gd name="T8" fmla="*/ 0 w 3674"/>
                <a:gd name="T9" fmla="*/ 0 h 1946"/>
                <a:gd name="T10" fmla="*/ 0 60000 65536"/>
                <a:gd name="T11" fmla="*/ 0 60000 65536"/>
                <a:gd name="T12" fmla="*/ 0 60000 65536"/>
                <a:gd name="T13" fmla="*/ 0 60000 65536"/>
                <a:gd name="T14" fmla="*/ 0 60000 65536"/>
                <a:gd name="T15" fmla="*/ 0 w 3674"/>
                <a:gd name="T16" fmla="*/ 0 h 1946"/>
                <a:gd name="T17" fmla="*/ 3674 w 3674"/>
                <a:gd name="T18" fmla="*/ 1946 h 1946"/>
              </a:gdLst>
              <a:ahLst/>
              <a:cxnLst>
                <a:cxn ang="T10">
                  <a:pos x="T0" y="T1"/>
                </a:cxn>
                <a:cxn ang="T11">
                  <a:pos x="T2" y="T3"/>
                </a:cxn>
                <a:cxn ang="T12">
                  <a:pos x="T4" y="T5"/>
                </a:cxn>
                <a:cxn ang="T13">
                  <a:pos x="T6" y="T7"/>
                </a:cxn>
                <a:cxn ang="T14">
                  <a:pos x="T8" y="T9"/>
                </a:cxn>
              </a:cxnLst>
              <a:rect l="T15" t="T16" r="T17" b="T18"/>
              <a:pathLst>
                <a:path w="3674" h="1946">
                  <a:moveTo>
                    <a:pt x="0" y="30"/>
                  </a:moveTo>
                  <a:lnTo>
                    <a:pt x="3657" y="1946"/>
                  </a:lnTo>
                  <a:lnTo>
                    <a:pt x="3674" y="1916"/>
                  </a:lnTo>
                  <a:lnTo>
                    <a:pt x="17" y="0"/>
                  </a:lnTo>
                  <a:lnTo>
                    <a:pt x="0" y="30"/>
                  </a:lnTo>
                  <a:close/>
                </a:path>
              </a:pathLst>
            </a:custGeom>
            <a:solidFill>
              <a:srgbClr val="1F1A17"/>
            </a:solidFill>
            <a:ln w="9525">
              <a:solidFill>
                <a:schemeClr val="tx1"/>
              </a:solidFill>
              <a:round/>
              <a:headEnd/>
              <a:tailEnd/>
            </a:ln>
          </p:spPr>
          <p:txBody>
            <a:bodyPr/>
            <a:lstStyle/>
            <a:p>
              <a:endParaRPr lang="zh-CN" altLang="en-US"/>
            </a:p>
          </p:txBody>
        </p:sp>
        <p:sp>
          <p:nvSpPr>
            <p:cNvPr id="89435" name="Freeform 347"/>
            <p:cNvSpPr>
              <a:spLocks/>
            </p:cNvSpPr>
            <p:nvPr/>
          </p:nvSpPr>
          <p:spPr bwMode="auto">
            <a:xfrm>
              <a:off x="3444" y="2068"/>
              <a:ext cx="15" cy="16"/>
            </a:xfrm>
            <a:custGeom>
              <a:avLst/>
              <a:gdLst>
                <a:gd name="T0" fmla="*/ 0 w 91"/>
                <a:gd name="T1" fmla="*/ 0 h 91"/>
                <a:gd name="T2" fmla="*/ 0 w 91"/>
                <a:gd name="T3" fmla="*/ 0 h 91"/>
                <a:gd name="T4" fmla="*/ 0 w 91"/>
                <a:gd name="T5" fmla="*/ 0 h 91"/>
                <a:gd name="T6" fmla="*/ 0 w 91"/>
                <a:gd name="T7" fmla="*/ 0 h 91"/>
                <a:gd name="T8" fmla="*/ 0 w 91"/>
                <a:gd name="T9" fmla="*/ 0 h 91"/>
                <a:gd name="T10" fmla="*/ 0 60000 65536"/>
                <a:gd name="T11" fmla="*/ 0 60000 65536"/>
                <a:gd name="T12" fmla="*/ 0 60000 65536"/>
                <a:gd name="T13" fmla="*/ 0 60000 65536"/>
                <a:gd name="T14" fmla="*/ 0 60000 65536"/>
                <a:gd name="T15" fmla="*/ 0 w 91"/>
                <a:gd name="T16" fmla="*/ 0 h 91"/>
                <a:gd name="T17" fmla="*/ 91 w 91"/>
                <a:gd name="T18" fmla="*/ 91 h 91"/>
              </a:gdLst>
              <a:ahLst/>
              <a:cxnLst>
                <a:cxn ang="T10">
                  <a:pos x="T0" y="T1"/>
                </a:cxn>
                <a:cxn ang="T11">
                  <a:pos x="T2" y="T3"/>
                </a:cxn>
                <a:cxn ang="T12">
                  <a:pos x="T4" y="T5"/>
                </a:cxn>
                <a:cxn ang="T13">
                  <a:pos x="T6" y="T7"/>
                </a:cxn>
                <a:cxn ang="T14">
                  <a:pos x="T8" y="T9"/>
                </a:cxn>
              </a:cxnLst>
              <a:rect l="T15" t="T16" r="T17" b="T18"/>
              <a:pathLst>
                <a:path w="91" h="91">
                  <a:moveTo>
                    <a:pt x="45" y="91"/>
                  </a:moveTo>
                  <a:lnTo>
                    <a:pt x="0" y="0"/>
                  </a:lnTo>
                  <a:lnTo>
                    <a:pt x="91" y="0"/>
                  </a:lnTo>
                  <a:lnTo>
                    <a:pt x="45" y="91"/>
                  </a:lnTo>
                  <a:close/>
                </a:path>
              </a:pathLst>
            </a:custGeom>
            <a:solidFill>
              <a:srgbClr val="1F1A1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9436" name="Freeform 348"/>
            <p:cNvSpPr>
              <a:spLocks/>
            </p:cNvSpPr>
            <p:nvPr/>
          </p:nvSpPr>
          <p:spPr bwMode="auto">
            <a:xfrm>
              <a:off x="3449" y="1778"/>
              <a:ext cx="6" cy="291"/>
            </a:xfrm>
            <a:custGeom>
              <a:avLst/>
              <a:gdLst>
                <a:gd name="T0" fmla="*/ 0 w 35"/>
                <a:gd name="T1" fmla="*/ 0 h 1741"/>
                <a:gd name="T2" fmla="*/ 0 w 35"/>
                <a:gd name="T3" fmla="*/ 0 h 1741"/>
                <a:gd name="T4" fmla="*/ 0 w 35"/>
                <a:gd name="T5" fmla="*/ 1 h 1741"/>
                <a:gd name="T6" fmla="*/ 0 w 35"/>
                <a:gd name="T7" fmla="*/ 1 h 1741"/>
                <a:gd name="T8" fmla="*/ 0 w 35"/>
                <a:gd name="T9" fmla="*/ 0 h 1741"/>
                <a:gd name="T10" fmla="*/ 0 w 35"/>
                <a:gd name="T11" fmla="*/ 0 h 1741"/>
                <a:gd name="T12" fmla="*/ 0 w 35"/>
                <a:gd name="T13" fmla="*/ 0 h 1741"/>
                <a:gd name="T14" fmla="*/ 0 w 35"/>
                <a:gd name="T15" fmla="*/ 0 h 1741"/>
                <a:gd name="T16" fmla="*/ 0 w 35"/>
                <a:gd name="T17" fmla="*/ 0 h 1741"/>
                <a:gd name="T18" fmla="*/ 0 w 35"/>
                <a:gd name="T19" fmla="*/ 0 h 17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5"/>
                <a:gd name="T31" fmla="*/ 0 h 1741"/>
                <a:gd name="T32" fmla="*/ 35 w 35"/>
                <a:gd name="T33" fmla="*/ 1741 h 174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5" h="1741">
                  <a:moveTo>
                    <a:pt x="35" y="0"/>
                  </a:moveTo>
                  <a:lnTo>
                    <a:pt x="0" y="0"/>
                  </a:lnTo>
                  <a:lnTo>
                    <a:pt x="0" y="1741"/>
                  </a:lnTo>
                  <a:lnTo>
                    <a:pt x="35" y="1741"/>
                  </a:lnTo>
                  <a:lnTo>
                    <a:pt x="35" y="0"/>
                  </a:lnTo>
                  <a:lnTo>
                    <a:pt x="0" y="0"/>
                  </a:lnTo>
                  <a:lnTo>
                    <a:pt x="35" y="0"/>
                  </a:lnTo>
                  <a:close/>
                </a:path>
              </a:pathLst>
            </a:custGeom>
            <a:solidFill>
              <a:srgbClr val="1F1A17"/>
            </a:solidFill>
            <a:ln w="9525">
              <a:solidFill>
                <a:schemeClr val="tx1"/>
              </a:solidFill>
              <a:round/>
              <a:headEnd/>
              <a:tailEnd/>
            </a:ln>
          </p:spPr>
          <p:txBody>
            <a:bodyPr/>
            <a:lstStyle/>
            <a:p>
              <a:endParaRPr lang="zh-CN" altLang="en-US"/>
            </a:p>
          </p:txBody>
        </p:sp>
        <p:sp>
          <p:nvSpPr>
            <p:cNvPr id="89437" name="Freeform 349"/>
            <p:cNvSpPr>
              <a:spLocks/>
            </p:cNvSpPr>
            <p:nvPr/>
          </p:nvSpPr>
          <p:spPr bwMode="auto">
            <a:xfrm>
              <a:off x="3449" y="1761"/>
              <a:ext cx="13" cy="17"/>
            </a:xfrm>
            <a:custGeom>
              <a:avLst/>
              <a:gdLst>
                <a:gd name="T0" fmla="*/ 0 w 80"/>
                <a:gd name="T1" fmla="*/ 0 h 106"/>
                <a:gd name="T2" fmla="*/ 0 w 80"/>
                <a:gd name="T3" fmla="*/ 0 h 106"/>
                <a:gd name="T4" fmla="*/ 0 w 80"/>
                <a:gd name="T5" fmla="*/ 0 h 106"/>
                <a:gd name="T6" fmla="*/ 0 w 80"/>
                <a:gd name="T7" fmla="*/ 0 h 106"/>
                <a:gd name="T8" fmla="*/ 0 w 80"/>
                <a:gd name="T9" fmla="*/ 0 h 106"/>
                <a:gd name="T10" fmla="*/ 0 w 80"/>
                <a:gd name="T11" fmla="*/ 0 h 106"/>
                <a:gd name="T12" fmla="*/ 0 w 80"/>
                <a:gd name="T13" fmla="*/ 0 h 106"/>
                <a:gd name="T14" fmla="*/ 0 w 80"/>
                <a:gd name="T15" fmla="*/ 0 h 106"/>
                <a:gd name="T16" fmla="*/ 0 w 80"/>
                <a:gd name="T17" fmla="*/ 0 h 106"/>
                <a:gd name="T18" fmla="*/ 0 w 80"/>
                <a:gd name="T19" fmla="*/ 0 h 106"/>
                <a:gd name="T20" fmla="*/ 0 w 80"/>
                <a:gd name="T21" fmla="*/ 0 h 106"/>
                <a:gd name="T22" fmla="*/ 0 w 80"/>
                <a:gd name="T23" fmla="*/ 0 h 106"/>
                <a:gd name="T24" fmla="*/ 0 w 80"/>
                <a:gd name="T25" fmla="*/ 0 h 106"/>
                <a:gd name="T26" fmla="*/ 0 w 80"/>
                <a:gd name="T27" fmla="*/ 0 h 106"/>
                <a:gd name="T28" fmla="*/ 0 w 80"/>
                <a:gd name="T29" fmla="*/ 0 h 106"/>
                <a:gd name="T30" fmla="*/ 0 w 80"/>
                <a:gd name="T31" fmla="*/ 0 h 106"/>
                <a:gd name="T32" fmla="*/ 0 w 80"/>
                <a:gd name="T33" fmla="*/ 0 h 106"/>
                <a:gd name="T34" fmla="*/ 0 w 80"/>
                <a:gd name="T35" fmla="*/ 0 h 106"/>
                <a:gd name="T36" fmla="*/ 0 w 80"/>
                <a:gd name="T37" fmla="*/ 0 h 106"/>
                <a:gd name="T38" fmla="*/ 0 w 80"/>
                <a:gd name="T39" fmla="*/ 0 h 106"/>
                <a:gd name="T40" fmla="*/ 0 w 80"/>
                <a:gd name="T41" fmla="*/ 0 h 10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80"/>
                <a:gd name="T64" fmla="*/ 0 h 106"/>
                <a:gd name="T65" fmla="*/ 80 w 80"/>
                <a:gd name="T66" fmla="*/ 106 h 10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80" h="106">
                  <a:moveTo>
                    <a:pt x="49" y="4"/>
                  </a:moveTo>
                  <a:lnTo>
                    <a:pt x="52" y="0"/>
                  </a:lnTo>
                  <a:lnTo>
                    <a:pt x="45" y="9"/>
                  </a:lnTo>
                  <a:lnTo>
                    <a:pt x="36" y="19"/>
                  </a:lnTo>
                  <a:lnTo>
                    <a:pt x="28" y="31"/>
                  </a:lnTo>
                  <a:lnTo>
                    <a:pt x="19" y="45"/>
                  </a:lnTo>
                  <a:lnTo>
                    <a:pt x="13" y="59"/>
                  </a:lnTo>
                  <a:lnTo>
                    <a:pt x="6" y="75"/>
                  </a:lnTo>
                  <a:lnTo>
                    <a:pt x="2" y="90"/>
                  </a:lnTo>
                  <a:lnTo>
                    <a:pt x="0" y="106"/>
                  </a:lnTo>
                  <a:lnTo>
                    <a:pt x="35" y="106"/>
                  </a:lnTo>
                  <a:lnTo>
                    <a:pt x="36" y="97"/>
                  </a:lnTo>
                  <a:lnTo>
                    <a:pt x="39" y="86"/>
                  </a:lnTo>
                  <a:lnTo>
                    <a:pt x="44" y="74"/>
                  </a:lnTo>
                  <a:lnTo>
                    <a:pt x="50" y="62"/>
                  </a:lnTo>
                  <a:lnTo>
                    <a:pt x="58" y="49"/>
                  </a:lnTo>
                  <a:lnTo>
                    <a:pt x="64" y="40"/>
                  </a:lnTo>
                  <a:lnTo>
                    <a:pt x="71" y="31"/>
                  </a:lnTo>
                  <a:lnTo>
                    <a:pt x="77" y="24"/>
                  </a:lnTo>
                  <a:lnTo>
                    <a:pt x="80" y="20"/>
                  </a:lnTo>
                  <a:lnTo>
                    <a:pt x="49" y="4"/>
                  </a:lnTo>
                  <a:close/>
                </a:path>
              </a:pathLst>
            </a:custGeom>
            <a:solidFill>
              <a:srgbClr val="1F1A1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9438" name="Freeform 350"/>
            <p:cNvSpPr>
              <a:spLocks/>
            </p:cNvSpPr>
            <p:nvPr/>
          </p:nvSpPr>
          <p:spPr bwMode="auto">
            <a:xfrm>
              <a:off x="3457" y="1755"/>
              <a:ext cx="8" cy="9"/>
            </a:xfrm>
            <a:custGeom>
              <a:avLst/>
              <a:gdLst>
                <a:gd name="T0" fmla="*/ 0 w 46"/>
                <a:gd name="T1" fmla="*/ 0 h 55"/>
                <a:gd name="T2" fmla="*/ 0 w 46"/>
                <a:gd name="T3" fmla="*/ 0 h 55"/>
                <a:gd name="T4" fmla="*/ 0 w 46"/>
                <a:gd name="T5" fmla="*/ 0 h 55"/>
                <a:gd name="T6" fmla="*/ 0 w 46"/>
                <a:gd name="T7" fmla="*/ 0 h 55"/>
                <a:gd name="T8" fmla="*/ 0 w 46"/>
                <a:gd name="T9" fmla="*/ 0 h 55"/>
                <a:gd name="T10" fmla="*/ 0 w 46"/>
                <a:gd name="T11" fmla="*/ 0 h 55"/>
                <a:gd name="T12" fmla="*/ 0 w 46"/>
                <a:gd name="T13" fmla="*/ 0 h 55"/>
                <a:gd name="T14" fmla="*/ 0 w 46"/>
                <a:gd name="T15" fmla="*/ 0 h 55"/>
                <a:gd name="T16" fmla="*/ 0 w 46"/>
                <a:gd name="T17" fmla="*/ 0 h 5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6"/>
                <a:gd name="T28" fmla="*/ 0 h 55"/>
                <a:gd name="T29" fmla="*/ 46 w 46"/>
                <a:gd name="T30" fmla="*/ 55 h 5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6" h="55">
                  <a:moveTo>
                    <a:pt x="23" y="0"/>
                  </a:moveTo>
                  <a:lnTo>
                    <a:pt x="15" y="9"/>
                  </a:lnTo>
                  <a:lnTo>
                    <a:pt x="8" y="24"/>
                  </a:lnTo>
                  <a:lnTo>
                    <a:pt x="0" y="39"/>
                  </a:lnTo>
                  <a:lnTo>
                    <a:pt x="31" y="55"/>
                  </a:lnTo>
                  <a:lnTo>
                    <a:pt x="38" y="39"/>
                  </a:lnTo>
                  <a:lnTo>
                    <a:pt x="46" y="24"/>
                  </a:lnTo>
                  <a:lnTo>
                    <a:pt x="38" y="32"/>
                  </a:lnTo>
                  <a:lnTo>
                    <a:pt x="23" y="0"/>
                  </a:lnTo>
                  <a:close/>
                </a:path>
              </a:pathLst>
            </a:custGeom>
            <a:solidFill>
              <a:srgbClr val="1F1A1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9439" name="Freeform 351"/>
            <p:cNvSpPr>
              <a:spLocks/>
            </p:cNvSpPr>
            <p:nvPr/>
          </p:nvSpPr>
          <p:spPr bwMode="auto">
            <a:xfrm>
              <a:off x="3461" y="1752"/>
              <a:ext cx="9" cy="8"/>
            </a:xfrm>
            <a:custGeom>
              <a:avLst/>
              <a:gdLst>
                <a:gd name="T0" fmla="*/ 0 w 57"/>
                <a:gd name="T1" fmla="*/ 0 h 48"/>
                <a:gd name="T2" fmla="*/ 0 w 57"/>
                <a:gd name="T3" fmla="*/ 0 h 48"/>
                <a:gd name="T4" fmla="*/ 0 w 57"/>
                <a:gd name="T5" fmla="*/ 0 h 48"/>
                <a:gd name="T6" fmla="*/ 0 w 57"/>
                <a:gd name="T7" fmla="*/ 0 h 48"/>
                <a:gd name="T8" fmla="*/ 0 w 57"/>
                <a:gd name="T9" fmla="*/ 0 h 48"/>
                <a:gd name="T10" fmla="*/ 0 w 57"/>
                <a:gd name="T11" fmla="*/ 0 h 48"/>
                <a:gd name="T12" fmla="*/ 0 w 57"/>
                <a:gd name="T13" fmla="*/ 0 h 48"/>
                <a:gd name="T14" fmla="*/ 0 w 57"/>
                <a:gd name="T15" fmla="*/ 0 h 48"/>
                <a:gd name="T16" fmla="*/ 0 w 57"/>
                <a:gd name="T17" fmla="*/ 0 h 4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7"/>
                <a:gd name="T28" fmla="*/ 0 h 48"/>
                <a:gd name="T29" fmla="*/ 57 w 57"/>
                <a:gd name="T30" fmla="*/ 48 h 4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7" h="48">
                  <a:moveTo>
                    <a:pt x="22" y="16"/>
                  </a:moveTo>
                  <a:lnTo>
                    <a:pt x="32" y="0"/>
                  </a:lnTo>
                  <a:lnTo>
                    <a:pt x="15" y="8"/>
                  </a:lnTo>
                  <a:lnTo>
                    <a:pt x="0" y="16"/>
                  </a:lnTo>
                  <a:lnTo>
                    <a:pt x="15" y="48"/>
                  </a:lnTo>
                  <a:lnTo>
                    <a:pt x="31" y="40"/>
                  </a:lnTo>
                  <a:lnTo>
                    <a:pt x="47" y="32"/>
                  </a:lnTo>
                  <a:lnTo>
                    <a:pt x="57" y="16"/>
                  </a:lnTo>
                  <a:lnTo>
                    <a:pt x="22" y="16"/>
                  </a:lnTo>
                  <a:close/>
                </a:path>
              </a:pathLst>
            </a:custGeom>
            <a:solidFill>
              <a:srgbClr val="1F1A1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9440" name="Freeform 352"/>
            <p:cNvSpPr>
              <a:spLocks/>
            </p:cNvSpPr>
            <p:nvPr/>
          </p:nvSpPr>
          <p:spPr bwMode="auto">
            <a:xfrm>
              <a:off x="3465" y="1750"/>
              <a:ext cx="5" cy="5"/>
            </a:xfrm>
            <a:custGeom>
              <a:avLst/>
              <a:gdLst>
                <a:gd name="T0" fmla="*/ 0 w 35"/>
                <a:gd name="T1" fmla="*/ 0 h 28"/>
                <a:gd name="T2" fmla="*/ 0 w 35"/>
                <a:gd name="T3" fmla="*/ 0 h 28"/>
                <a:gd name="T4" fmla="*/ 0 w 35"/>
                <a:gd name="T5" fmla="*/ 0 h 28"/>
                <a:gd name="T6" fmla="*/ 0 w 35"/>
                <a:gd name="T7" fmla="*/ 0 h 28"/>
                <a:gd name="T8" fmla="*/ 0 w 35"/>
                <a:gd name="T9" fmla="*/ 0 h 28"/>
                <a:gd name="T10" fmla="*/ 0 w 35"/>
                <a:gd name="T11" fmla="*/ 0 h 28"/>
                <a:gd name="T12" fmla="*/ 0 60000 65536"/>
                <a:gd name="T13" fmla="*/ 0 60000 65536"/>
                <a:gd name="T14" fmla="*/ 0 60000 65536"/>
                <a:gd name="T15" fmla="*/ 0 60000 65536"/>
                <a:gd name="T16" fmla="*/ 0 60000 65536"/>
                <a:gd name="T17" fmla="*/ 0 60000 65536"/>
                <a:gd name="T18" fmla="*/ 0 w 35"/>
                <a:gd name="T19" fmla="*/ 0 h 28"/>
                <a:gd name="T20" fmla="*/ 35 w 35"/>
                <a:gd name="T21" fmla="*/ 28 h 28"/>
              </a:gdLst>
              <a:ahLst/>
              <a:cxnLst>
                <a:cxn ang="T12">
                  <a:pos x="T0" y="T1"/>
                </a:cxn>
                <a:cxn ang="T13">
                  <a:pos x="T2" y="T3"/>
                </a:cxn>
                <a:cxn ang="T14">
                  <a:pos x="T4" y="T5"/>
                </a:cxn>
                <a:cxn ang="T15">
                  <a:pos x="T6" y="T7"/>
                </a:cxn>
                <a:cxn ang="T16">
                  <a:pos x="T8" y="T9"/>
                </a:cxn>
                <a:cxn ang="T17">
                  <a:pos x="T10" y="T11"/>
                </a:cxn>
              </a:cxnLst>
              <a:rect l="T18" t="T19" r="T20" b="T21"/>
              <a:pathLst>
                <a:path w="35" h="28">
                  <a:moveTo>
                    <a:pt x="4" y="0"/>
                  </a:moveTo>
                  <a:lnTo>
                    <a:pt x="0" y="12"/>
                  </a:lnTo>
                  <a:lnTo>
                    <a:pt x="0" y="28"/>
                  </a:lnTo>
                  <a:lnTo>
                    <a:pt x="35" y="28"/>
                  </a:lnTo>
                  <a:lnTo>
                    <a:pt x="35" y="12"/>
                  </a:lnTo>
                  <a:lnTo>
                    <a:pt x="4" y="0"/>
                  </a:lnTo>
                  <a:close/>
                </a:path>
              </a:pathLst>
            </a:custGeom>
            <a:solidFill>
              <a:srgbClr val="1F1A1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9441" name="Freeform 353"/>
            <p:cNvSpPr>
              <a:spLocks/>
            </p:cNvSpPr>
            <p:nvPr/>
          </p:nvSpPr>
          <p:spPr bwMode="auto">
            <a:xfrm>
              <a:off x="3465" y="1748"/>
              <a:ext cx="8" cy="6"/>
            </a:xfrm>
            <a:custGeom>
              <a:avLst/>
              <a:gdLst>
                <a:gd name="T0" fmla="*/ 0 w 47"/>
                <a:gd name="T1" fmla="*/ 0 h 39"/>
                <a:gd name="T2" fmla="*/ 0 w 47"/>
                <a:gd name="T3" fmla="*/ 0 h 39"/>
                <a:gd name="T4" fmla="*/ 0 w 47"/>
                <a:gd name="T5" fmla="*/ 0 h 39"/>
                <a:gd name="T6" fmla="*/ 0 w 47"/>
                <a:gd name="T7" fmla="*/ 0 h 39"/>
                <a:gd name="T8" fmla="*/ 0 w 47"/>
                <a:gd name="T9" fmla="*/ 0 h 39"/>
                <a:gd name="T10" fmla="*/ 0 w 47"/>
                <a:gd name="T11" fmla="*/ 0 h 39"/>
                <a:gd name="T12" fmla="*/ 0 w 47"/>
                <a:gd name="T13" fmla="*/ 0 h 39"/>
                <a:gd name="T14" fmla="*/ 0 w 47"/>
                <a:gd name="T15" fmla="*/ 0 h 39"/>
                <a:gd name="T16" fmla="*/ 0 w 47"/>
                <a:gd name="T17" fmla="*/ 0 h 3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7"/>
                <a:gd name="T28" fmla="*/ 0 h 39"/>
                <a:gd name="T29" fmla="*/ 47 w 47"/>
                <a:gd name="T30" fmla="*/ 39 h 3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7" h="39">
                  <a:moveTo>
                    <a:pt x="11" y="12"/>
                  </a:moveTo>
                  <a:lnTo>
                    <a:pt x="17" y="0"/>
                  </a:lnTo>
                  <a:lnTo>
                    <a:pt x="9" y="8"/>
                  </a:lnTo>
                  <a:lnTo>
                    <a:pt x="0" y="15"/>
                  </a:lnTo>
                  <a:lnTo>
                    <a:pt x="26" y="39"/>
                  </a:lnTo>
                  <a:lnTo>
                    <a:pt x="33" y="32"/>
                  </a:lnTo>
                  <a:lnTo>
                    <a:pt x="41" y="24"/>
                  </a:lnTo>
                  <a:lnTo>
                    <a:pt x="47" y="12"/>
                  </a:lnTo>
                  <a:lnTo>
                    <a:pt x="11" y="12"/>
                  </a:lnTo>
                  <a:close/>
                </a:path>
              </a:pathLst>
            </a:custGeom>
            <a:solidFill>
              <a:srgbClr val="1F1A1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9442" name="Freeform 354"/>
            <p:cNvSpPr>
              <a:spLocks/>
            </p:cNvSpPr>
            <p:nvPr/>
          </p:nvSpPr>
          <p:spPr bwMode="auto">
            <a:xfrm>
              <a:off x="3467" y="1744"/>
              <a:ext cx="6" cy="6"/>
            </a:xfrm>
            <a:custGeom>
              <a:avLst/>
              <a:gdLst>
                <a:gd name="T0" fmla="*/ 0 w 36"/>
                <a:gd name="T1" fmla="*/ 0 h 33"/>
                <a:gd name="T2" fmla="*/ 0 w 36"/>
                <a:gd name="T3" fmla="*/ 0 h 33"/>
                <a:gd name="T4" fmla="*/ 0 w 36"/>
                <a:gd name="T5" fmla="*/ 0 h 33"/>
                <a:gd name="T6" fmla="*/ 0 w 36"/>
                <a:gd name="T7" fmla="*/ 0 h 33"/>
                <a:gd name="T8" fmla="*/ 0 w 36"/>
                <a:gd name="T9" fmla="*/ 0 h 33"/>
                <a:gd name="T10" fmla="*/ 0 w 36"/>
                <a:gd name="T11" fmla="*/ 0 h 33"/>
                <a:gd name="T12" fmla="*/ 0 60000 65536"/>
                <a:gd name="T13" fmla="*/ 0 60000 65536"/>
                <a:gd name="T14" fmla="*/ 0 60000 65536"/>
                <a:gd name="T15" fmla="*/ 0 60000 65536"/>
                <a:gd name="T16" fmla="*/ 0 60000 65536"/>
                <a:gd name="T17" fmla="*/ 0 60000 65536"/>
                <a:gd name="T18" fmla="*/ 0 w 36"/>
                <a:gd name="T19" fmla="*/ 0 h 33"/>
                <a:gd name="T20" fmla="*/ 36 w 36"/>
                <a:gd name="T21" fmla="*/ 33 h 33"/>
              </a:gdLst>
              <a:ahLst/>
              <a:cxnLst>
                <a:cxn ang="T12">
                  <a:pos x="T0" y="T1"/>
                </a:cxn>
                <a:cxn ang="T13">
                  <a:pos x="T2" y="T3"/>
                </a:cxn>
                <a:cxn ang="T14">
                  <a:pos x="T4" y="T5"/>
                </a:cxn>
                <a:cxn ang="T15">
                  <a:pos x="T6" y="T7"/>
                </a:cxn>
                <a:cxn ang="T16">
                  <a:pos x="T8" y="T9"/>
                </a:cxn>
                <a:cxn ang="T17">
                  <a:pos x="T10" y="T11"/>
                </a:cxn>
              </a:cxnLst>
              <a:rect l="T18" t="T19" r="T20" b="T21"/>
              <a:pathLst>
                <a:path w="36" h="33">
                  <a:moveTo>
                    <a:pt x="18" y="0"/>
                  </a:moveTo>
                  <a:lnTo>
                    <a:pt x="0" y="18"/>
                  </a:lnTo>
                  <a:lnTo>
                    <a:pt x="0" y="33"/>
                  </a:lnTo>
                  <a:lnTo>
                    <a:pt x="36" y="33"/>
                  </a:lnTo>
                  <a:lnTo>
                    <a:pt x="36" y="18"/>
                  </a:lnTo>
                  <a:lnTo>
                    <a:pt x="18" y="0"/>
                  </a:lnTo>
                  <a:close/>
                </a:path>
              </a:pathLst>
            </a:custGeom>
            <a:solidFill>
              <a:srgbClr val="1F1A1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9443" name="Freeform 355"/>
            <p:cNvSpPr>
              <a:spLocks/>
            </p:cNvSpPr>
            <p:nvPr/>
          </p:nvSpPr>
          <p:spPr bwMode="auto">
            <a:xfrm>
              <a:off x="3470" y="1744"/>
              <a:ext cx="5" cy="6"/>
            </a:xfrm>
            <a:custGeom>
              <a:avLst/>
              <a:gdLst>
                <a:gd name="T0" fmla="*/ 0 w 35"/>
                <a:gd name="T1" fmla="*/ 0 h 35"/>
                <a:gd name="T2" fmla="*/ 0 w 35"/>
                <a:gd name="T3" fmla="*/ 0 h 35"/>
                <a:gd name="T4" fmla="*/ 0 w 35"/>
                <a:gd name="T5" fmla="*/ 0 h 35"/>
                <a:gd name="T6" fmla="*/ 0 w 35"/>
                <a:gd name="T7" fmla="*/ 0 h 35"/>
                <a:gd name="T8" fmla="*/ 0 w 35"/>
                <a:gd name="T9" fmla="*/ 0 h 35"/>
                <a:gd name="T10" fmla="*/ 0 w 35"/>
                <a:gd name="T11" fmla="*/ 0 h 35"/>
                <a:gd name="T12" fmla="*/ 0 w 35"/>
                <a:gd name="T13" fmla="*/ 0 h 35"/>
                <a:gd name="T14" fmla="*/ 0 w 35"/>
                <a:gd name="T15" fmla="*/ 0 h 35"/>
                <a:gd name="T16" fmla="*/ 0 w 35"/>
                <a:gd name="T17" fmla="*/ 0 h 3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5"/>
                <a:gd name="T28" fmla="*/ 0 h 35"/>
                <a:gd name="T29" fmla="*/ 35 w 35"/>
                <a:gd name="T30" fmla="*/ 35 h 3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5" h="35">
                  <a:moveTo>
                    <a:pt x="0" y="18"/>
                  </a:moveTo>
                  <a:lnTo>
                    <a:pt x="17" y="0"/>
                  </a:lnTo>
                  <a:lnTo>
                    <a:pt x="10" y="0"/>
                  </a:lnTo>
                  <a:lnTo>
                    <a:pt x="2" y="0"/>
                  </a:lnTo>
                  <a:lnTo>
                    <a:pt x="2" y="35"/>
                  </a:lnTo>
                  <a:lnTo>
                    <a:pt x="10" y="35"/>
                  </a:lnTo>
                  <a:lnTo>
                    <a:pt x="17" y="35"/>
                  </a:lnTo>
                  <a:lnTo>
                    <a:pt x="35" y="18"/>
                  </a:lnTo>
                  <a:lnTo>
                    <a:pt x="0" y="18"/>
                  </a:lnTo>
                  <a:close/>
                </a:path>
              </a:pathLst>
            </a:custGeom>
            <a:solidFill>
              <a:srgbClr val="1F1A1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9444" name="Freeform 356"/>
            <p:cNvSpPr>
              <a:spLocks/>
            </p:cNvSpPr>
            <p:nvPr/>
          </p:nvSpPr>
          <p:spPr bwMode="auto">
            <a:xfrm>
              <a:off x="3470" y="1745"/>
              <a:ext cx="5" cy="2"/>
            </a:xfrm>
            <a:custGeom>
              <a:avLst/>
              <a:gdLst>
                <a:gd name="T0" fmla="*/ 0 w 35"/>
                <a:gd name="T1" fmla="*/ 0 h 17"/>
                <a:gd name="T2" fmla="*/ 0 w 35"/>
                <a:gd name="T3" fmla="*/ 0 h 17"/>
                <a:gd name="T4" fmla="*/ 0 w 35"/>
                <a:gd name="T5" fmla="*/ 0 h 17"/>
                <a:gd name="T6" fmla="*/ 0 w 35"/>
                <a:gd name="T7" fmla="*/ 0 h 17"/>
                <a:gd name="T8" fmla="*/ 0 w 35"/>
                <a:gd name="T9" fmla="*/ 0 h 17"/>
                <a:gd name="T10" fmla="*/ 0 w 35"/>
                <a:gd name="T11" fmla="*/ 0 h 17"/>
                <a:gd name="T12" fmla="*/ 0 60000 65536"/>
                <a:gd name="T13" fmla="*/ 0 60000 65536"/>
                <a:gd name="T14" fmla="*/ 0 60000 65536"/>
                <a:gd name="T15" fmla="*/ 0 60000 65536"/>
                <a:gd name="T16" fmla="*/ 0 60000 65536"/>
                <a:gd name="T17" fmla="*/ 0 60000 65536"/>
                <a:gd name="T18" fmla="*/ 0 w 35"/>
                <a:gd name="T19" fmla="*/ 0 h 17"/>
                <a:gd name="T20" fmla="*/ 35 w 35"/>
                <a:gd name="T21" fmla="*/ 17 h 17"/>
              </a:gdLst>
              <a:ahLst/>
              <a:cxnLst>
                <a:cxn ang="T12">
                  <a:pos x="T0" y="T1"/>
                </a:cxn>
                <a:cxn ang="T13">
                  <a:pos x="T2" y="T3"/>
                </a:cxn>
                <a:cxn ang="T14">
                  <a:pos x="T4" y="T5"/>
                </a:cxn>
                <a:cxn ang="T15">
                  <a:pos x="T6" y="T7"/>
                </a:cxn>
                <a:cxn ang="T16">
                  <a:pos x="T8" y="T9"/>
                </a:cxn>
                <a:cxn ang="T17">
                  <a:pos x="T10" y="T11"/>
                </a:cxn>
              </a:cxnLst>
              <a:rect l="T18" t="T19" r="T20" b="T21"/>
              <a:pathLst>
                <a:path w="35" h="17">
                  <a:moveTo>
                    <a:pt x="35" y="0"/>
                  </a:moveTo>
                  <a:lnTo>
                    <a:pt x="0" y="0"/>
                  </a:lnTo>
                  <a:lnTo>
                    <a:pt x="0" y="17"/>
                  </a:lnTo>
                  <a:lnTo>
                    <a:pt x="35" y="17"/>
                  </a:lnTo>
                  <a:lnTo>
                    <a:pt x="35" y="0"/>
                  </a:lnTo>
                  <a:close/>
                </a:path>
              </a:pathLst>
            </a:custGeom>
            <a:solidFill>
              <a:srgbClr val="1F1A1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9445" name="Freeform 357"/>
            <p:cNvSpPr>
              <a:spLocks/>
            </p:cNvSpPr>
            <p:nvPr/>
          </p:nvSpPr>
          <p:spPr bwMode="auto">
            <a:xfrm>
              <a:off x="3470" y="1742"/>
              <a:ext cx="5" cy="3"/>
            </a:xfrm>
            <a:custGeom>
              <a:avLst/>
              <a:gdLst>
                <a:gd name="T0" fmla="*/ 0 w 35"/>
                <a:gd name="T1" fmla="*/ 0 h 15"/>
                <a:gd name="T2" fmla="*/ 0 w 35"/>
                <a:gd name="T3" fmla="*/ 0 h 15"/>
                <a:gd name="T4" fmla="*/ 0 w 35"/>
                <a:gd name="T5" fmla="*/ 0 h 15"/>
                <a:gd name="T6" fmla="*/ 0 w 35"/>
                <a:gd name="T7" fmla="*/ 0 h 15"/>
                <a:gd name="T8" fmla="*/ 0 w 35"/>
                <a:gd name="T9" fmla="*/ 0 h 15"/>
                <a:gd name="T10" fmla="*/ 0 w 35"/>
                <a:gd name="T11" fmla="*/ 0 h 15"/>
                <a:gd name="T12" fmla="*/ 0 w 35"/>
                <a:gd name="T13" fmla="*/ 0 h 15"/>
                <a:gd name="T14" fmla="*/ 0 w 35"/>
                <a:gd name="T15" fmla="*/ 0 h 15"/>
                <a:gd name="T16" fmla="*/ 0 w 35"/>
                <a:gd name="T17" fmla="*/ 0 h 1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5"/>
                <a:gd name="T28" fmla="*/ 0 h 15"/>
                <a:gd name="T29" fmla="*/ 35 w 35"/>
                <a:gd name="T30" fmla="*/ 15 h 1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5" h="15">
                  <a:moveTo>
                    <a:pt x="0" y="0"/>
                  </a:moveTo>
                  <a:lnTo>
                    <a:pt x="0" y="0"/>
                  </a:lnTo>
                  <a:lnTo>
                    <a:pt x="0" y="7"/>
                  </a:lnTo>
                  <a:lnTo>
                    <a:pt x="0" y="15"/>
                  </a:lnTo>
                  <a:lnTo>
                    <a:pt x="35" y="15"/>
                  </a:lnTo>
                  <a:lnTo>
                    <a:pt x="35" y="7"/>
                  </a:lnTo>
                  <a:lnTo>
                    <a:pt x="35" y="0"/>
                  </a:lnTo>
                  <a:lnTo>
                    <a:pt x="0" y="0"/>
                  </a:lnTo>
                  <a:close/>
                </a:path>
              </a:pathLst>
            </a:custGeom>
            <a:solidFill>
              <a:srgbClr val="1F1A1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9446" name="Freeform 358"/>
            <p:cNvSpPr>
              <a:spLocks/>
            </p:cNvSpPr>
            <p:nvPr/>
          </p:nvSpPr>
          <p:spPr bwMode="auto">
            <a:xfrm>
              <a:off x="3470" y="1739"/>
              <a:ext cx="5" cy="3"/>
            </a:xfrm>
            <a:custGeom>
              <a:avLst/>
              <a:gdLst>
                <a:gd name="T0" fmla="*/ 0 w 35"/>
                <a:gd name="T1" fmla="*/ 0 h 16"/>
                <a:gd name="T2" fmla="*/ 0 w 35"/>
                <a:gd name="T3" fmla="*/ 0 h 16"/>
                <a:gd name="T4" fmla="*/ 0 w 35"/>
                <a:gd name="T5" fmla="*/ 0 h 16"/>
                <a:gd name="T6" fmla="*/ 0 w 35"/>
                <a:gd name="T7" fmla="*/ 0 h 16"/>
                <a:gd name="T8" fmla="*/ 0 w 35"/>
                <a:gd name="T9" fmla="*/ 0 h 16"/>
                <a:gd name="T10" fmla="*/ 0 w 35"/>
                <a:gd name="T11" fmla="*/ 0 h 16"/>
                <a:gd name="T12" fmla="*/ 0 60000 65536"/>
                <a:gd name="T13" fmla="*/ 0 60000 65536"/>
                <a:gd name="T14" fmla="*/ 0 60000 65536"/>
                <a:gd name="T15" fmla="*/ 0 60000 65536"/>
                <a:gd name="T16" fmla="*/ 0 60000 65536"/>
                <a:gd name="T17" fmla="*/ 0 60000 65536"/>
                <a:gd name="T18" fmla="*/ 0 w 35"/>
                <a:gd name="T19" fmla="*/ 0 h 16"/>
                <a:gd name="T20" fmla="*/ 35 w 35"/>
                <a:gd name="T21" fmla="*/ 16 h 16"/>
              </a:gdLst>
              <a:ahLst/>
              <a:cxnLst>
                <a:cxn ang="T12">
                  <a:pos x="T0" y="T1"/>
                </a:cxn>
                <a:cxn ang="T13">
                  <a:pos x="T2" y="T3"/>
                </a:cxn>
                <a:cxn ang="T14">
                  <a:pos x="T4" y="T5"/>
                </a:cxn>
                <a:cxn ang="T15">
                  <a:pos x="T6" y="T7"/>
                </a:cxn>
                <a:cxn ang="T16">
                  <a:pos x="T8" y="T9"/>
                </a:cxn>
                <a:cxn ang="T17">
                  <a:pos x="T10" y="T11"/>
                </a:cxn>
              </a:cxnLst>
              <a:rect l="T18" t="T19" r="T20" b="T21"/>
              <a:pathLst>
                <a:path w="35" h="16">
                  <a:moveTo>
                    <a:pt x="35" y="0"/>
                  </a:moveTo>
                  <a:lnTo>
                    <a:pt x="0" y="0"/>
                  </a:lnTo>
                  <a:lnTo>
                    <a:pt x="0" y="16"/>
                  </a:lnTo>
                  <a:lnTo>
                    <a:pt x="35" y="16"/>
                  </a:lnTo>
                  <a:lnTo>
                    <a:pt x="35" y="0"/>
                  </a:lnTo>
                  <a:close/>
                </a:path>
              </a:pathLst>
            </a:custGeom>
            <a:solidFill>
              <a:srgbClr val="1F1A1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9447" name="Freeform 359"/>
            <p:cNvSpPr>
              <a:spLocks/>
            </p:cNvSpPr>
            <p:nvPr/>
          </p:nvSpPr>
          <p:spPr bwMode="auto">
            <a:xfrm>
              <a:off x="3470" y="1734"/>
              <a:ext cx="5" cy="6"/>
            </a:xfrm>
            <a:custGeom>
              <a:avLst/>
              <a:gdLst>
                <a:gd name="T0" fmla="*/ 0 w 35"/>
                <a:gd name="T1" fmla="*/ 0 h 35"/>
                <a:gd name="T2" fmla="*/ 0 w 35"/>
                <a:gd name="T3" fmla="*/ 0 h 35"/>
                <a:gd name="T4" fmla="*/ 0 w 35"/>
                <a:gd name="T5" fmla="*/ 0 h 35"/>
                <a:gd name="T6" fmla="*/ 0 w 35"/>
                <a:gd name="T7" fmla="*/ 0 h 35"/>
                <a:gd name="T8" fmla="*/ 0 w 35"/>
                <a:gd name="T9" fmla="*/ 0 h 35"/>
                <a:gd name="T10" fmla="*/ 0 w 35"/>
                <a:gd name="T11" fmla="*/ 0 h 35"/>
                <a:gd name="T12" fmla="*/ 0 w 35"/>
                <a:gd name="T13" fmla="*/ 0 h 35"/>
                <a:gd name="T14" fmla="*/ 0 w 35"/>
                <a:gd name="T15" fmla="*/ 0 h 35"/>
                <a:gd name="T16" fmla="*/ 0 w 35"/>
                <a:gd name="T17" fmla="*/ 0 h 3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5"/>
                <a:gd name="T28" fmla="*/ 0 h 35"/>
                <a:gd name="T29" fmla="*/ 35 w 35"/>
                <a:gd name="T30" fmla="*/ 35 h 3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5" h="35">
                  <a:moveTo>
                    <a:pt x="17" y="0"/>
                  </a:moveTo>
                  <a:lnTo>
                    <a:pt x="0" y="18"/>
                  </a:lnTo>
                  <a:lnTo>
                    <a:pt x="0" y="26"/>
                  </a:lnTo>
                  <a:lnTo>
                    <a:pt x="0" y="33"/>
                  </a:lnTo>
                  <a:lnTo>
                    <a:pt x="35" y="33"/>
                  </a:lnTo>
                  <a:lnTo>
                    <a:pt x="35" y="26"/>
                  </a:lnTo>
                  <a:lnTo>
                    <a:pt x="35" y="18"/>
                  </a:lnTo>
                  <a:lnTo>
                    <a:pt x="17" y="35"/>
                  </a:lnTo>
                  <a:lnTo>
                    <a:pt x="17" y="0"/>
                  </a:lnTo>
                  <a:close/>
                </a:path>
              </a:pathLst>
            </a:custGeom>
            <a:solidFill>
              <a:srgbClr val="1F1A1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9448" name="Freeform 360"/>
            <p:cNvSpPr>
              <a:spLocks/>
            </p:cNvSpPr>
            <p:nvPr/>
          </p:nvSpPr>
          <p:spPr bwMode="auto">
            <a:xfrm>
              <a:off x="3473" y="1734"/>
              <a:ext cx="5" cy="6"/>
            </a:xfrm>
            <a:custGeom>
              <a:avLst/>
              <a:gdLst>
                <a:gd name="T0" fmla="*/ 0 w 33"/>
                <a:gd name="T1" fmla="*/ 0 h 35"/>
                <a:gd name="T2" fmla="*/ 0 w 33"/>
                <a:gd name="T3" fmla="*/ 0 h 35"/>
                <a:gd name="T4" fmla="*/ 0 w 33"/>
                <a:gd name="T5" fmla="*/ 0 h 35"/>
                <a:gd name="T6" fmla="*/ 0 w 33"/>
                <a:gd name="T7" fmla="*/ 0 h 35"/>
                <a:gd name="T8" fmla="*/ 0 w 33"/>
                <a:gd name="T9" fmla="*/ 0 h 35"/>
                <a:gd name="T10" fmla="*/ 0 w 33"/>
                <a:gd name="T11" fmla="*/ 0 h 35"/>
                <a:gd name="T12" fmla="*/ 0 60000 65536"/>
                <a:gd name="T13" fmla="*/ 0 60000 65536"/>
                <a:gd name="T14" fmla="*/ 0 60000 65536"/>
                <a:gd name="T15" fmla="*/ 0 60000 65536"/>
                <a:gd name="T16" fmla="*/ 0 60000 65536"/>
                <a:gd name="T17" fmla="*/ 0 60000 65536"/>
                <a:gd name="T18" fmla="*/ 0 w 33"/>
                <a:gd name="T19" fmla="*/ 0 h 35"/>
                <a:gd name="T20" fmla="*/ 33 w 33"/>
                <a:gd name="T21" fmla="*/ 35 h 35"/>
              </a:gdLst>
              <a:ahLst/>
              <a:cxnLst>
                <a:cxn ang="T12">
                  <a:pos x="T0" y="T1"/>
                </a:cxn>
                <a:cxn ang="T13">
                  <a:pos x="T2" y="T3"/>
                </a:cxn>
                <a:cxn ang="T14">
                  <a:pos x="T4" y="T5"/>
                </a:cxn>
                <a:cxn ang="T15">
                  <a:pos x="T6" y="T7"/>
                </a:cxn>
                <a:cxn ang="T16">
                  <a:pos x="T8" y="T9"/>
                </a:cxn>
                <a:cxn ang="T17">
                  <a:pos x="T10" y="T11"/>
                </a:cxn>
              </a:cxnLst>
              <a:rect l="T18" t="T19" r="T20" b="T21"/>
              <a:pathLst>
                <a:path w="33" h="35">
                  <a:moveTo>
                    <a:pt x="33" y="18"/>
                  </a:moveTo>
                  <a:lnTo>
                    <a:pt x="16" y="0"/>
                  </a:lnTo>
                  <a:lnTo>
                    <a:pt x="0" y="0"/>
                  </a:lnTo>
                  <a:lnTo>
                    <a:pt x="0" y="35"/>
                  </a:lnTo>
                  <a:lnTo>
                    <a:pt x="16" y="35"/>
                  </a:lnTo>
                  <a:lnTo>
                    <a:pt x="33" y="18"/>
                  </a:lnTo>
                  <a:close/>
                </a:path>
              </a:pathLst>
            </a:custGeom>
            <a:solidFill>
              <a:srgbClr val="1F1A1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9449" name="Freeform 361"/>
            <p:cNvSpPr>
              <a:spLocks/>
            </p:cNvSpPr>
            <p:nvPr/>
          </p:nvSpPr>
          <p:spPr bwMode="auto">
            <a:xfrm>
              <a:off x="3472" y="1731"/>
              <a:ext cx="6" cy="6"/>
            </a:xfrm>
            <a:custGeom>
              <a:avLst/>
              <a:gdLst>
                <a:gd name="T0" fmla="*/ 0 w 35"/>
                <a:gd name="T1" fmla="*/ 0 h 32"/>
                <a:gd name="T2" fmla="*/ 0 w 35"/>
                <a:gd name="T3" fmla="*/ 0 h 32"/>
                <a:gd name="T4" fmla="*/ 0 w 35"/>
                <a:gd name="T5" fmla="*/ 0 h 32"/>
                <a:gd name="T6" fmla="*/ 0 w 35"/>
                <a:gd name="T7" fmla="*/ 0 h 32"/>
                <a:gd name="T8" fmla="*/ 0 w 35"/>
                <a:gd name="T9" fmla="*/ 0 h 32"/>
                <a:gd name="T10" fmla="*/ 0 w 35"/>
                <a:gd name="T11" fmla="*/ 0 h 32"/>
                <a:gd name="T12" fmla="*/ 0 w 35"/>
                <a:gd name="T13" fmla="*/ 0 h 32"/>
                <a:gd name="T14" fmla="*/ 0 w 35"/>
                <a:gd name="T15" fmla="*/ 0 h 32"/>
                <a:gd name="T16" fmla="*/ 0 w 35"/>
                <a:gd name="T17" fmla="*/ 0 h 3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5"/>
                <a:gd name="T28" fmla="*/ 0 h 32"/>
                <a:gd name="T29" fmla="*/ 35 w 35"/>
                <a:gd name="T30" fmla="*/ 32 h 3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5" h="32">
                  <a:moveTo>
                    <a:pt x="0" y="0"/>
                  </a:moveTo>
                  <a:lnTo>
                    <a:pt x="0" y="0"/>
                  </a:lnTo>
                  <a:lnTo>
                    <a:pt x="0" y="16"/>
                  </a:lnTo>
                  <a:lnTo>
                    <a:pt x="0" y="32"/>
                  </a:lnTo>
                  <a:lnTo>
                    <a:pt x="35" y="32"/>
                  </a:lnTo>
                  <a:lnTo>
                    <a:pt x="35" y="16"/>
                  </a:lnTo>
                  <a:lnTo>
                    <a:pt x="35" y="0"/>
                  </a:lnTo>
                  <a:lnTo>
                    <a:pt x="0" y="0"/>
                  </a:lnTo>
                  <a:close/>
                </a:path>
              </a:pathLst>
            </a:custGeom>
            <a:solidFill>
              <a:srgbClr val="1F1A1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9450" name="Freeform 362"/>
            <p:cNvSpPr>
              <a:spLocks/>
            </p:cNvSpPr>
            <p:nvPr/>
          </p:nvSpPr>
          <p:spPr bwMode="auto">
            <a:xfrm>
              <a:off x="3472" y="1729"/>
              <a:ext cx="6" cy="2"/>
            </a:xfrm>
            <a:custGeom>
              <a:avLst/>
              <a:gdLst>
                <a:gd name="T0" fmla="*/ 0 w 35"/>
                <a:gd name="T1" fmla="*/ 0 h 15"/>
                <a:gd name="T2" fmla="*/ 0 w 35"/>
                <a:gd name="T3" fmla="*/ 0 h 15"/>
                <a:gd name="T4" fmla="*/ 0 w 35"/>
                <a:gd name="T5" fmla="*/ 0 h 15"/>
                <a:gd name="T6" fmla="*/ 0 w 35"/>
                <a:gd name="T7" fmla="*/ 0 h 15"/>
                <a:gd name="T8" fmla="*/ 0 w 35"/>
                <a:gd name="T9" fmla="*/ 0 h 15"/>
                <a:gd name="T10" fmla="*/ 0 w 35"/>
                <a:gd name="T11" fmla="*/ 0 h 15"/>
                <a:gd name="T12" fmla="*/ 0 60000 65536"/>
                <a:gd name="T13" fmla="*/ 0 60000 65536"/>
                <a:gd name="T14" fmla="*/ 0 60000 65536"/>
                <a:gd name="T15" fmla="*/ 0 60000 65536"/>
                <a:gd name="T16" fmla="*/ 0 60000 65536"/>
                <a:gd name="T17" fmla="*/ 0 60000 65536"/>
                <a:gd name="T18" fmla="*/ 0 w 35"/>
                <a:gd name="T19" fmla="*/ 0 h 15"/>
                <a:gd name="T20" fmla="*/ 35 w 35"/>
                <a:gd name="T21" fmla="*/ 15 h 15"/>
              </a:gdLst>
              <a:ahLst/>
              <a:cxnLst>
                <a:cxn ang="T12">
                  <a:pos x="T0" y="T1"/>
                </a:cxn>
                <a:cxn ang="T13">
                  <a:pos x="T2" y="T3"/>
                </a:cxn>
                <a:cxn ang="T14">
                  <a:pos x="T4" y="T5"/>
                </a:cxn>
                <a:cxn ang="T15">
                  <a:pos x="T6" y="T7"/>
                </a:cxn>
                <a:cxn ang="T16">
                  <a:pos x="T8" y="T9"/>
                </a:cxn>
                <a:cxn ang="T17">
                  <a:pos x="T10" y="T11"/>
                </a:cxn>
              </a:cxnLst>
              <a:rect l="T18" t="T19" r="T20" b="T21"/>
              <a:pathLst>
                <a:path w="35" h="15">
                  <a:moveTo>
                    <a:pt x="35" y="0"/>
                  </a:moveTo>
                  <a:lnTo>
                    <a:pt x="0" y="0"/>
                  </a:lnTo>
                  <a:lnTo>
                    <a:pt x="0" y="15"/>
                  </a:lnTo>
                  <a:lnTo>
                    <a:pt x="35" y="15"/>
                  </a:lnTo>
                  <a:lnTo>
                    <a:pt x="35" y="0"/>
                  </a:lnTo>
                  <a:close/>
                </a:path>
              </a:pathLst>
            </a:custGeom>
            <a:solidFill>
              <a:srgbClr val="1F1A1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9451" name="Freeform 363"/>
            <p:cNvSpPr>
              <a:spLocks/>
            </p:cNvSpPr>
            <p:nvPr/>
          </p:nvSpPr>
          <p:spPr bwMode="auto">
            <a:xfrm>
              <a:off x="3470" y="1719"/>
              <a:ext cx="8" cy="10"/>
            </a:xfrm>
            <a:custGeom>
              <a:avLst/>
              <a:gdLst>
                <a:gd name="T0" fmla="*/ 0 w 48"/>
                <a:gd name="T1" fmla="*/ 0 h 60"/>
                <a:gd name="T2" fmla="*/ 0 w 48"/>
                <a:gd name="T3" fmla="*/ 0 h 60"/>
                <a:gd name="T4" fmla="*/ 0 w 48"/>
                <a:gd name="T5" fmla="*/ 0 h 60"/>
                <a:gd name="T6" fmla="*/ 0 w 48"/>
                <a:gd name="T7" fmla="*/ 0 h 60"/>
                <a:gd name="T8" fmla="*/ 0 w 48"/>
                <a:gd name="T9" fmla="*/ 0 h 60"/>
                <a:gd name="T10" fmla="*/ 0 w 48"/>
                <a:gd name="T11" fmla="*/ 0 h 60"/>
                <a:gd name="T12" fmla="*/ 0 w 48"/>
                <a:gd name="T13" fmla="*/ 0 h 60"/>
                <a:gd name="T14" fmla="*/ 0 w 48"/>
                <a:gd name="T15" fmla="*/ 0 h 60"/>
                <a:gd name="T16" fmla="*/ 0 w 48"/>
                <a:gd name="T17" fmla="*/ 0 h 60"/>
                <a:gd name="T18" fmla="*/ 0 w 48"/>
                <a:gd name="T19" fmla="*/ 0 h 60"/>
                <a:gd name="T20" fmla="*/ 0 w 48"/>
                <a:gd name="T21" fmla="*/ 0 h 60"/>
                <a:gd name="T22" fmla="*/ 0 w 48"/>
                <a:gd name="T23" fmla="*/ 0 h 60"/>
                <a:gd name="T24" fmla="*/ 0 w 48"/>
                <a:gd name="T25" fmla="*/ 0 h 60"/>
                <a:gd name="T26" fmla="*/ 0 w 48"/>
                <a:gd name="T27" fmla="*/ 0 h 60"/>
                <a:gd name="T28" fmla="*/ 0 w 48"/>
                <a:gd name="T29" fmla="*/ 0 h 60"/>
                <a:gd name="T30" fmla="*/ 0 w 48"/>
                <a:gd name="T31" fmla="*/ 0 h 60"/>
                <a:gd name="T32" fmla="*/ 0 w 48"/>
                <a:gd name="T33" fmla="*/ 0 h 6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48"/>
                <a:gd name="T52" fmla="*/ 0 h 60"/>
                <a:gd name="T53" fmla="*/ 48 w 48"/>
                <a:gd name="T54" fmla="*/ 60 h 60"/>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48" h="60">
                  <a:moveTo>
                    <a:pt x="0" y="21"/>
                  </a:moveTo>
                  <a:lnTo>
                    <a:pt x="3" y="25"/>
                  </a:lnTo>
                  <a:lnTo>
                    <a:pt x="8" y="33"/>
                  </a:lnTo>
                  <a:lnTo>
                    <a:pt x="10" y="38"/>
                  </a:lnTo>
                  <a:lnTo>
                    <a:pt x="12" y="43"/>
                  </a:lnTo>
                  <a:lnTo>
                    <a:pt x="13" y="51"/>
                  </a:lnTo>
                  <a:lnTo>
                    <a:pt x="13" y="60"/>
                  </a:lnTo>
                  <a:lnTo>
                    <a:pt x="48" y="60"/>
                  </a:lnTo>
                  <a:lnTo>
                    <a:pt x="47" y="46"/>
                  </a:lnTo>
                  <a:lnTo>
                    <a:pt x="46" y="35"/>
                  </a:lnTo>
                  <a:lnTo>
                    <a:pt x="43" y="25"/>
                  </a:lnTo>
                  <a:lnTo>
                    <a:pt x="38" y="17"/>
                  </a:lnTo>
                  <a:lnTo>
                    <a:pt x="33" y="6"/>
                  </a:lnTo>
                  <a:lnTo>
                    <a:pt x="27" y="0"/>
                  </a:lnTo>
                  <a:lnTo>
                    <a:pt x="31" y="5"/>
                  </a:lnTo>
                  <a:lnTo>
                    <a:pt x="0" y="21"/>
                  </a:lnTo>
                  <a:close/>
                </a:path>
              </a:pathLst>
            </a:custGeom>
            <a:solidFill>
              <a:srgbClr val="1F1A1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9452" name="Freeform 364"/>
            <p:cNvSpPr>
              <a:spLocks/>
            </p:cNvSpPr>
            <p:nvPr/>
          </p:nvSpPr>
          <p:spPr bwMode="auto">
            <a:xfrm>
              <a:off x="3467" y="1714"/>
              <a:ext cx="8" cy="9"/>
            </a:xfrm>
            <a:custGeom>
              <a:avLst/>
              <a:gdLst>
                <a:gd name="T0" fmla="*/ 0 w 46"/>
                <a:gd name="T1" fmla="*/ 0 h 52"/>
                <a:gd name="T2" fmla="*/ 0 w 46"/>
                <a:gd name="T3" fmla="*/ 0 h 52"/>
                <a:gd name="T4" fmla="*/ 0 w 46"/>
                <a:gd name="T5" fmla="*/ 0 h 52"/>
                <a:gd name="T6" fmla="*/ 0 w 46"/>
                <a:gd name="T7" fmla="*/ 0 h 52"/>
                <a:gd name="T8" fmla="*/ 0 w 46"/>
                <a:gd name="T9" fmla="*/ 0 h 52"/>
                <a:gd name="T10" fmla="*/ 0 w 46"/>
                <a:gd name="T11" fmla="*/ 0 h 52"/>
                <a:gd name="T12" fmla="*/ 0 w 46"/>
                <a:gd name="T13" fmla="*/ 0 h 52"/>
                <a:gd name="T14" fmla="*/ 0 w 46"/>
                <a:gd name="T15" fmla="*/ 0 h 52"/>
                <a:gd name="T16" fmla="*/ 0 w 46"/>
                <a:gd name="T17" fmla="*/ 0 h 5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6"/>
                <a:gd name="T28" fmla="*/ 0 h 52"/>
                <a:gd name="T29" fmla="*/ 46 w 46"/>
                <a:gd name="T30" fmla="*/ 52 h 5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6" h="52">
                  <a:moveTo>
                    <a:pt x="3" y="25"/>
                  </a:moveTo>
                  <a:lnTo>
                    <a:pt x="0" y="20"/>
                  </a:lnTo>
                  <a:lnTo>
                    <a:pt x="7" y="36"/>
                  </a:lnTo>
                  <a:lnTo>
                    <a:pt x="15" y="52"/>
                  </a:lnTo>
                  <a:lnTo>
                    <a:pt x="46" y="36"/>
                  </a:lnTo>
                  <a:lnTo>
                    <a:pt x="38" y="20"/>
                  </a:lnTo>
                  <a:lnTo>
                    <a:pt x="30" y="5"/>
                  </a:lnTo>
                  <a:lnTo>
                    <a:pt x="27" y="0"/>
                  </a:lnTo>
                  <a:lnTo>
                    <a:pt x="3" y="25"/>
                  </a:lnTo>
                  <a:close/>
                </a:path>
              </a:pathLst>
            </a:custGeom>
            <a:solidFill>
              <a:srgbClr val="1F1A1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9453" name="Freeform 365"/>
            <p:cNvSpPr>
              <a:spLocks/>
            </p:cNvSpPr>
            <p:nvPr/>
          </p:nvSpPr>
          <p:spPr bwMode="auto">
            <a:xfrm>
              <a:off x="3460" y="1711"/>
              <a:ext cx="12" cy="8"/>
            </a:xfrm>
            <a:custGeom>
              <a:avLst/>
              <a:gdLst>
                <a:gd name="T0" fmla="*/ 0 w 71"/>
                <a:gd name="T1" fmla="*/ 0 h 44"/>
                <a:gd name="T2" fmla="*/ 0 w 71"/>
                <a:gd name="T3" fmla="*/ 0 h 44"/>
                <a:gd name="T4" fmla="*/ 0 w 71"/>
                <a:gd name="T5" fmla="*/ 0 h 44"/>
                <a:gd name="T6" fmla="*/ 0 w 71"/>
                <a:gd name="T7" fmla="*/ 0 h 44"/>
                <a:gd name="T8" fmla="*/ 0 w 71"/>
                <a:gd name="T9" fmla="*/ 0 h 44"/>
                <a:gd name="T10" fmla="*/ 0 w 71"/>
                <a:gd name="T11" fmla="*/ 0 h 44"/>
                <a:gd name="T12" fmla="*/ 0 w 71"/>
                <a:gd name="T13" fmla="*/ 0 h 44"/>
                <a:gd name="T14" fmla="*/ 0 w 71"/>
                <a:gd name="T15" fmla="*/ 0 h 44"/>
                <a:gd name="T16" fmla="*/ 0 w 71"/>
                <a:gd name="T17" fmla="*/ 0 h 44"/>
                <a:gd name="T18" fmla="*/ 0 w 71"/>
                <a:gd name="T19" fmla="*/ 0 h 44"/>
                <a:gd name="T20" fmla="*/ 0 w 71"/>
                <a:gd name="T21" fmla="*/ 0 h 44"/>
                <a:gd name="T22" fmla="*/ 0 w 71"/>
                <a:gd name="T23" fmla="*/ 0 h 44"/>
                <a:gd name="T24" fmla="*/ 0 w 71"/>
                <a:gd name="T25" fmla="*/ 0 h 44"/>
                <a:gd name="T26" fmla="*/ 0 w 71"/>
                <a:gd name="T27" fmla="*/ 0 h 44"/>
                <a:gd name="T28" fmla="*/ 0 w 71"/>
                <a:gd name="T29" fmla="*/ 0 h 44"/>
                <a:gd name="T30" fmla="*/ 0 w 71"/>
                <a:gd name="T31" fmla="*/ 0 h 44"/>
                <a:gd name="T32" fmla="*/ 0 w 71"/>
                <a:gd name="T33" fmla="*/ 0 h 44"/>
                <a:gd name="T34" fmla="*/ 0 w 71"/>
                <a:gd name="T35" fmla="*/ 0 h 44"/>
                <a:gd name="T36" fmla="*/ 0 w 71"/>
                <a:gd name="T37" fmla="*/ 0 h 44"/>
                <a:gd name="T38" fmla="*/ 0 w 71"/>
                <a:gd name="T39" fmla="*/ 0 h 44"/>
                <a:gd name="T40" fmla="*/ 0 w 71"/>
                <a:gd name="T41" fmla="*/ 0 h 44"/>
                <a:gd name="T42" fmla="*/ 0 w 71"/>
                <a:gd name="T43" fmla="*/ 0 h 44"/>
                <a:gd name="T44" fmla="*/ 0 w 71"/>
                <a:gd name="T45" fmla="*/ 0 h 44"/>
                <a:gd name="T46" fmla="*/ 0 w 71"/>
                <a:gd name="T47" fmla="*/ 0 h 44"/>
                <a:gd name="T48" fmla="*/ 0 w 71"/>
                <a:gd name="T49" fmla="*/ 0 h 44"/>
                <a:gd name="T50" fmla="*/ 0 w 71"/>
                <a:gd name="T51" fmla="*/ 0 h 44"/>
                <a:gd name="T52" fmla="*/ 0 w 71"/>
                <a:gd name="T53" fmla="*/ 0 h 44"/>
                <a:gd name="T54" fmla="*/ 0 w 71"/>
                <a:gd name="T55" fmla="*/ 0 h 44"/>
                <a:gd name="T56" fmla="*/ 0 w 71"/>
                <a:gd name="T57" fmla="*/ 0 h 44"/>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71"/>
                <a:gd name="T88" fmla="*/ 0 h 44"/>
                <a:gd name="T89" fmla="*/ 71 w 71"/>
                <a:gd name="T90" fmla="*/ 44 h 44"/>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71" h="44">
                  <a:moveTo>
                    <a:pt x="0" y="24"/>
                  </a:moveTo>
                  <a:lnTo>
                    <a:pt x="0" y="24"/>
                  </a:lnTo>
                  <a:lnTo>
                    <a:pt x="6" y="30"/>
                  </a:lnTo>
                  <a:lnTo>
                    <a:pt x="12" y="35"/>
                  </a:lnTo>
                  <a:lnTo>
                    <a:pt x="18" y="38"/>
                  </a:lnTo>
                  <a:lnTo>
                    <a:pt x="25" y="42"/>
                  </a:lnTo>
                  <a:lnTo>
                    <a:pt x="36" y="44"/>
                  </a:lnTo>
                  <a:lnTo>
                    <a:pt x="46" y="42"/>
                  </a:lnTo>
                  <a:lnTo>
                    <a:pt x="51" y="41"/>
                  </a:lnTo>
                  <a:lnTo>
                    <a:pt x="52" y="40"/>
                  </a:lnTo>
                  <a:lnTo>
                    <a:pt x="48" y="40"/>
                  </a:lnTo>
                  <a:lnTo>
                    <a:pt x="47" y="40"/>
                  </a:lnTo>
                  <a:lnTo>
                    <a:pt x="46" y="40"/>
                  </a:lnTo>
                  <a:lnTo>
                    <a:pt x="47" y="40"/>
                  </a:lnTo>
                  <a:lnTo>
                    <a:pt x="71" y="15"/>
                  </a:lnTo>
                  <a:lnTo>
                    <a:pt x="67" y="11"/>
                  </a:lnTo>
                  <a:lnTo>
                    <a:pt x="61" y="8"/>
                  </a:lnTo>
                  <a:lnTo>
                    <a:pt x="55" y="5"/>
                  </a:lnTo>
                  <a:lnTo>
                    <a:pt x="47" y="5"/>
                  </a:lnTo>
                  <a:lnTo>
                    <a:pt x="40" y="8"/>
                  </a:lnTo>
                  <a:lnTo>
                    <a:pt x="37" y="9"/>
                  </a:lnTo>
                  <a:lnTo>
                    <a:pt x="35" y="9"/>
                  </a:lnTo>
                  <a:lnTo>
                    <a:pt x="33" y="7"/>
                  </a:lnTo>
                  <a:lnTo>
                    <a:pt x="29" y="4"/>
                  </a:lnTo>
                  <a:lnTo>
                    <a:pt x="24" y="0"/>
                  </a:lnTo>
                  <a:lnTo>
                    <a:pt x="0" y="24"/>
                  </a:lnTo>
                  <a:close/>
                </a:path>
              </a:pathLst>
            </a:custGeom>
            <a:solidFill>
              <a:srgbClr val="1F1A1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9454" name="Freeform 366"/>
            <p:cNvSpPr>
              <a:spLocks/>
            </p:cNvSpPr>
            <p:nvPr/>
          </p:nvSpPr>
          <p:spPr bwMode="auto">
            <a:xfrm>
              <a:off x="3455" y="1706"/>
              <a:ext cx="9" cy="9"/>
            </a:xfrm>
            <a:custGeom>
              <a:avLst/>
              <a:gdLst>
                <a:gd name="T0" fmla="*/ 0 w 55"/>
                <a:gd name="T1" fmla="*/ 0 h 56"/>
                <a:gd name="T2" fmla="*/ 0 w 55"/>
                <a:gd name="T3" fmla="*/ 0 h 56"/>
                <a:gd name="T4" fmla="*/ 0 w 55"/>
                <a:gd name="T5" fmla="*/ 0 h 56"/>
                <a:gd name="T6" fmla="*/ 0 w 55"/>
                <a:gd name="T7" fmla="*/ 0 h 56"/>
                <a:gd name="T8" fmla="*/ 0 w 55"/>
                <a:gd name="T9" fmla="*/ 0 h 56"/>
                <a:gd name="T10" fmla="*/ 0 w 55"/>
                <a:gd name="T11" fmla="*/ 0 h 56"/>
                <a:gd name="T12" fmla="*/ 0 w 55"/>
                <a:gd name="T13" fmla="*/ 0 h 56"/>
                <a:gd name="T14" fmla="*/ 0 w 55"/>
                <a:gd name="T15" fmla="*/ 0 h 56"/>
                <a:gd name="T16" fmla="*/ 0 w 55"/>
                <a:gd name="T17" fmla="*/ 0 h 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5"/>
                <a:gd name="T28" fmla="*/ 0 h 56"/>
                <a:gd name="T29" fmla="*/ 55 w 55"/>
                <a:gd name="T30" fmla="*/ 56 h 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5" h="56">
                  <a:moveTo>
                    <a:pt x="0" y="24"/>
                  </a:moveTo>
                  <a:lnTo>
                    <a:pt x="0" y="25"/>
                  </a:lnTo>
                  <a:lnTo>
                    <a:pt x="15" y="41"/>
                  </a:lnTo>
                  <a:lnTo>
                    <a:pt x="31" y="56"/>
                  </a:lnTo>
                  <a:lnTo>
                    <a:pt x="55" y="32"/>
                  </a:lnTo>
                  <a:lnTo>
                    <a:pt x="40" y="15"/>
                  </a:lnTo>
                  <a:lnTo>
                    <a:pt x="24" y="0"/>
                  </a:lnTo>
                  <a:lnTo>
                    <a:pt x="0" y="24"/>
                  </a:lnTo>
                  <a:close/>
                </a:path>
              </a:pathLst>
            </a:custGeom>
            <a:solidFill>
              <a:srgbClr val="1F1A1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9455" name="Freeform 367"/>
            <p:cNvSpPr>
              <a:spLocks/>
            </p:cNvSpPr>
            <p:nvPr/>
          </p:nvSpPr>
          <p:spPr bwMode="auto">
            <a:xfrm>
              <a:off x="3452" y="1703"/>
              <a:ext cx="7" cy="7"/>
            </a:xfrm>
            <a:custGeom>
              <a:avLst/>
              <a:gdLst>
                <a:gd name="T0" fmla="*/ 0 w 40"/>
                <a:gd name="T1" fmla="*/ 0 h 45"/>
                <a:gd name="T2" fmla="*/ 0 w 40"/>
                <a:gd name="T3" fmla="*/ 0 h 45"/>
                <a:gd name="T4" fmla="*/ 0 w 40"/>
                <a:gd name="T5" fmla="*/ 0 h 45"/>
                <a:gd name="T6" fmla="*/ 0 w 40"/>
                <a:gd name="T7" fmla="*/ 0 h 45"/>
                <a:gd name="T8" fmla="*/ 0 w 40"/>
                <a:gd name="T9" fmla="*/ 0 h 45"/>
                <a:gd name="T10" fmla="*/ 0 w 40"/>
                <a:gd name="T11" fmla="*/ 0 h 45"/>
                <a:gd name="T12" fmla="*/ 0 60000 65536"/>
                <a:gd name="T13" fmla="*/ 0 60000 65536"/>
                <a:gd name="T14" fmla="*/ 0 60000 65536"/>
                <a:gd name="T15" fmla="*/ 0 60000 65536"/>
                <a:gd name="T16" fmla="*/ 0 60000 65536"/>
                <a:gd name="T17" fmla="*/ 0 60000 65536"/>
                <a:gd name="T18" fmla="*/ 0 w 40"/>
                <a:gd name="T19" fmla="*/ 0 h 45"/>
                <a:gd name="T20" fmla="*/ 40 w 40"/>
                <a:gd name="T21" fmla="*/ 45 h 45"/>
              </a:gdLst>
              <a:ahLst/>
              <a:cxnLst>
                <a:cxn ang="T12">
                  <a:pos x="T0" y="T1"/>
                </a:cxn>
                <a:cxn ang="T13">
                  <a:pos x="T2" y="T3"/>
                </a:cxn>
                <a:cxn ang="T14">
                  <a:pos x="T4" y="T5"/>
                </a:cxn>
                <a:cxn ang="T15">
                  <a:pos x="T6" y="T7"/>
                </a:cxn>
                <a:cxn ang="T16">
                  <a:pos x="T8" y="T9"/>
                </a:cxn>
                <a:cxn ang="T17">
                  <a:pos x="T10" y="T11"/>
                </a:cxn>
              </a:cxnLst>
              <a:rect l="T18" t="T19" r="T20" b="T21"/>
              <a:pathLst>
                <a:path w="40" h="45">
                  <a:moveTo>
                    <a:pt x="13" y="0"/>
                  </a:moveTo>
                  <a:lnTo>
                    <a:pt x="0" y="30"/>
                  </a:lnTo>
                  <a:lnTo>
                    <a:pt x="16" y="45"/>
                  </a:lnTo>
                  <a:lnTo>
                    <a:pt x="40" y="21"/>
                  </a:lnTo>
                  <a:lnTo>
                    <a:pt x="25" y="6"/>
                  </a:lnTo>
                  <a:lnTo>
                    <a:pt x="13" y="0"/>
                  </a:lnTo>
                  <a:close/>
                </a:path>
              </a:pathLst>
            </a:custGeom>
            <a:solidFill>
              <a:srgbClr val="1F1A1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9456" name="Freeform 368"/>
            <p:cNvSpPr>
              <a:spLocks/>
            </p:cNvSpPr>
            <p:nvPr/>
          </p:nvSpPr>
          <p:spPr bwMode="auto">
            <a:xfrm>
              <a:off x="3449" y="1703"/>
              <a:ext cx="6" cy="5"/>
            </a:xfrm>
            <a:custGeom>
              <a:avLst/>
              <a:gdLst>
                <a:gd name="T0" fmla="*/ 0 w 35"/>
                <a:gd name="T1" fmla="*/ 0 h 35"/>
                <a:gd name="T2" fmla="*/ 0 w 35"/>
                <a:gd name="T3" fmla="*/ 0 h 35"/>
                <a:gd name="T4" fmla="*/ 0 w 35"/>
                <a:gd name="T5" fmla="*/ 0 h 35"/>
                <a:gd name="T6" fmla="*/ 0 w 35"/>
                <a:gd name="T7" fmla="*/ 0 h 35"/>
                <a:gd name="T8" fmla="*/ 0 w 35"/>
                <a:gd name="T9" fmla="*/ 0 h 35"/>
                <a:gd name="T10" fmla="*/ 0 w 35"/>
                <a:gd name="T11" fmla="*/ 0 h 35"/>
                <a:gd name="T12" fmla="*/ 0 w 35"/>
                <a:gd name="T13" fmla="*/ 0 h 35"/>
                <a:gd name="T14" fmla="*/ 0 w 35"/>
                <a:gd name="T15" fmla="*/ 0 h 35"/>
                <a:gd name="T16" fmla="*/ 0 w 35"/>
                <a:gd name="T17" fmla="*/ 0 h 3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5"/>
                <a:gd name="T28" fmla="*/ 0 h 35"/>
                <a:gd name="T29" fmla="*/ 35 w 35"/>
                <a:gd name="T30" fmla="*/ 35 h 3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5" h="35">
                  <a:moveTo>
                    <a:pt x="0" y="18"/>
                  </a:moveTo>
                  <a:lnTo>
                    <a:pt x="17" y="35"/>
                  </a:lnTo>
                  <a:lnTo>
                    <a:pt x="25" y="35"/>
                  </a:lnTo>
                  <a:lnTo>
                    <a:pt x="34" y="35"/>
                  </a:lnTo>
                  <a:lnTo>
                    <a:pt x="34" y="0"/>
                  </a:lnTo>
                  <a:lnTo>
                    <a:pt x="25" y="0"/>
                  </a:lnTo>
                  <a:lnTo>
                    <a:pt x="17" y="0"/>
                  </a:lnTo>
                  <a:lnTo>
                    <a:pt x="35" y="18"/>
                  </a:lnTo>
                  <a:lnTo>
                    <a:pt x="0" y="18"/>
                  </a:lnTo>
                  <a:close/>
                </a:path>
              </a:pathLst>
            </a:custGeom>
            <a:solidFill>
              <a:srgbClr val="1F1A1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9457" name="Freeform 369"/>
            <p:cNvSpPr>
              <a:spLocks/>
            </p:cNvSpPr>
            <p:nvPr/>
          </p:nvSpPr>
          <p:spPr bwMode="auto">
            <a:xfrm>
              <a:off x="3449" y="1700"/>
              <a:ext cx="6" cy="5"/>
            </a:xfrm>
            <a:custGeom>
              <a:avLst/>
              <a:gdLst>
                <a:gd name="T0" fmla="*/ 0 w 35"/>
                <a:gd name="T1" fmla="*/ 0 h 33"/>
                <a:gd name="T2" fmla="*/ 0 w 35"/>
                <a:gd name="T3" fmla="*/ 0 h 33"/>
                <a:gd name="T4" fmla="*/ 0 w 35"/>
                <a:gd name="T5" fmla="*/ 0 h 33"/>
                <a:gd name="T6" fmla="*/ 0 w 35"/>
                <a:gd name="T7" fmla="*/ 0 h 33"/>
                <a:gd name="T8" fmla="*/ 0 w 35"/>
                <a:gd name="T9" fmla="*/ 0 h 33"/>
                <a:gd name="T10" fmla="*/ 0 w 35"/>
                <a:gd name="T11" fmla="*/ 0 h 33"/>
                <a:gd name="T12" fmla="*/ 0 60000 65536"/>
                <a:gd name="T13" fmla="*/ 0 60000 65536"/>
                <a:gd name="T14" fmla="*/ 0 60000 65536"/>
                <a:gd name="T15" fmla="*/ 0 60000 65536"/>
                <a:gd name="T16" fmla="*/ 0 60000 65536"/>
                <a:gd name="T17" fmla="*/ 0 60000 65536"/>
                <a:gd name="T18" fmla="*/ 0 w 35"/>
                <a:gd name="T19" fmla="*/ 0 h 33"/>
                <a:gd name="T20" fmla="*/ 35 w 35"/>
                <a:gd name="T21" fmla="*/ 33 h 33"/>
              </a:gdLst>
              <a:ahLst/>
              <a:cxnLst>
                <a:cxn ang="T12">
                  <a:pos x="T0" y="T1"/>
                </a:cxn>
                <a:cxn ang="T13">
                  <a:pos x="T2" y="T3"/>
                </a:cxn>
                <a:cxn ang="T14">
                  <a:pos x="T4" y="T5"/>
                </a:cxn>
                <a:cxn ang="T15">
                  <a:pos x="T6" y="T7"/>
                </a:cxn>
                <a:cxn ang="T16">
                  <a:pos x="T8" y="T9"/>
                </a:cxn>
                <a:cxn ang="T17">
                  <a:pos x="T10" y="T11"/>
                </a:cxn>
              </a:cxnLst>
              <a:rect l="T18" t="T19" r="T20" b="T21"/>
              <a:pathLst>
                <a:path w="35" h="33">
                  <a:moveTo>
                    <a:pt x="17" y="0"/>
                  </a:moveTo>
                  <a:lnTo>
                    <a:pt x="0" y="17"/>
                  </a:lnTo>
                  <a:lnTo>
                    <a:pt x="0" y="33"/>
                  </a:lnTo>
                  <a:lnTo>
                    <a:pt x="35" y="33"/>
                  </a:lnTo>
                  <a:lnTo>
                    <a:pt x="35" y="17"/>
                  </a:lnTo>
                  <a:lnTo>
                    <a:pt x="17" y="0"/>
                  </a:lnTo>
                  <a:close/>
                </a:path>
              </a:pathLst>
            </a:custGeom>
            <a:solidFill>
              <a:srgbClr val="1F1A1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9458" name="Freeform 370"/>
            <p:cNvSpPr>
              <a:spLocks/>
            </p:cNvSpPr>
            <p:nvPr/>
          </p:nvSpPr>
          <p:spPr bwMode="auto">
            <a:xfrm>
              <a:off x="3446" y="1695"/>
              <a:ext cx="7" cy="11"/>
            </a:xfrm>
            <a:custGeom>
              <a:avLst/>
              <a:gdLst>
                <a:gd name="T0" fmla="*/ 0 w 42"/>
                <a:gd name="T1" fmla="*/ 0 h 65"/>
                <a:gd name="T2" fmla="*/ 0 w 42"/>
                <a:gd name="T3" fmla="*/ 0 h 65"/>
                <a:gd name="T4" fmla="*/ 0 w 42"/>
                <a:gd name="T5" fmla="*/ 0 h 65"/>
                <a:gd name="T6" fmla="*/ 0 w 42"/>
                <a:gd name="T7" fmla="*/ 0 h 65"/>
                <a:gd name="T8" fmla="*/ 0 w 42"/>
                <a:gd name="T9" fmla="*/ 0 h 65"/>
                <a:gd name="T10" fmla="*/ 0 w 42"/>
                <a:gd name="T11" fmla="*/ 0 h 65"/>
                <a:gd name="T12" fmla="*/ 0 w 42"/>
                <a:gd name="T13" fmla="*/ 0 h 65"/>
                <a:gd name="T14" fmla="*/ 0 w 42"/>
                <a:gd name="T15" fmla="*/ 0 h 65"/>
                <a:gd name="T16" fmla="*/ 0 w 42"/>
                <a:gd name="T17" fmla="*/ 0 h 65"/>
                <a:gd name="T18" fmla="*/ 0 w 42"/>
                <a:gd name="T19" fmla="*/ 0 h 65"/>
                <a:gd name="T20" fmla="*/ 0 w 42"/>
                <a:gd name="T21" fmla="*/ 0 h 65"/>
                <a:gd name="T22" fmla="*/ 0 w 42"/>
                <a:gd name="T23" fmla="*/ 0 h 65"/>
                <a:gd name="T24" fmla="*/ 0 w 42"/>
                <a:gd name="T25" fmla="*/ 0 h 65"/>
                <a:gd name="T26" fmla="*/ 0 w 42"/>
                <a:gd name="T27" fmla="*/ 0 h 65"/>
                <a:gd name="T28" fmla="*/ 0 w 42"/>
                <a:gd name="T29" fmla="*/ 0 h 6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42"/>
                <a:gd name="T46" fmla="*/ 0 h 65"/>
                <a:gd name="T47" fmla="*/ 42 w 42"/>
                <a:gd name="T48" fmla="*/ 65 h 6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42" h="65">
                  <a:moveTo>
                    <a:pt x="0" y="0"/>
                  </a:moveTo>
                  <a:lnTo>
                    <a:pt x="1" y="18"/>
                  </a:lnTo>
                  <a:lnTo>
                    <a:pt x="4" y="31"/>
                  </a:lnTo>
                  <a:lnTo>
                    <a:pt x="7" y="42"/>
                  </a:lnTo>
                  <a:lnTo>
                    <a:pt x="12" y="52"/>
                  </a:lnTo>
                  <a:lnTo>
                    <a:pt x="21" y="61"/>
                  </a:lnTo>
                  <a:lnTo>
                    <a:pt x="33" y="65"/>
                  </a:lnTo>
                  <a:lnTo>
                    <a:pt x="33" y="30"/>
                  </a:lnTo>
                  <a:lnTo>
                    <a:pt x="42" y="32"/>
                  </a:lnTo>
                  <a:lnTo>
                    <a:pt x="40" y="31"/>
                  </a:lnTo>
                  <a:lnTo>
                    <a:pt x="39" y="30"/>
                  </a:lnTo>
                  <a:lnTo>
                    <a:pt x="38" y="24"/>
                  </a:lnTo>
                  <a:lnTo>
                    <a:pt x="35" y="14"/>
                  </a:lnTo>
                  <a:lnTo>
                    <a:pt x="35" y="0"/>
                  </a:lnTo>
                  <a:lnTo>
                    <a:pt x="0" y="0"/>
                  </a:lnTo>
                  <a:close/>
                </a:path>
              </a:pathLst>
            </a:custGeom>
            <a:solidFill>
              <a:srgbClr val="1F1A1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9459" name="Freeform 371"/>
            <p:cNvSpPr>
              <a:spLocks/>
            </p:cNvSpPr>
            <p:nvPr/>
          </p:nvSpPr>
          <p:spPr bwMode="auto">
            <a:xfrm>
              <a:off x="3442" y="1680"/>
              <a:ext cx="15" cy="15"/>
            </a:xfrm>
            <a:custGeom>
              <a:avLst/>
              <a:gdLst>
                <a:gd name="T0" fmla="*/ 0 w 91"/>
                <a:gd name="T1" fmla="*/ 0 h 91"/>
                <a:gd name="T2" fmla="*/ 0 w 91"/>
                <a:gd name="T3" fmla="*/ 0 h 91"/>
                <a:gd name="T4" fmla="*/ 0 w 91"/>
                <a:gd name="T5" fmla="*/ 0 h 91"/>
                <a:gd name="T6" fmla="*/ 0 w 91"/>
                <a:gd name="T7" fmla="*/ 0 h 91"/>
                <a:gd name="T8" fmla="*/ 0 w 91"/>
                <a:gd name="T9" fmla="*/ 0 h 91"/>
                <a:gd name="T10" fmla="*/ 0 60000 65536"/>
                <a:gd name="T11" fmla="*/ 0 60000 65536"/>
                <a:gd name="T12" fmla="*/ 0 60000 65536"/>
                <a:gd name="T13" fmla="*/ 0 60000 65536"/>
                <a:gd name="T14" fmla="*/ 0 60000 65536"/>
                <a:gd name="T15" fmla="*/ 0 w 91"/>
                <a:gd name="T16" fmla="*/ 0 h 91"/>
                <a:gd name="T17" fmla="*/ 91 w 91"/>
                <a:gd name="T18" fmla="*/ 91 h 91"/>
              </a:gdLst>
              <a:ahLst/>
              <a:cxnLst>
                <a:cxn ang="T10">
                  <a:pos x="T0" y="T1"/>
                </a:cxn>
                <a:cxn ang="T11">
                  <a:pos x="T2" y="T3"/>
                </a:cxn>
                <a:cxn ang="T12">
                  <a:pos x="T4" y="T5"/>
                </a:cxn>
                <a:cxn ang="T13">
                  <a:pos x="T6" y="T7"/>
                </a:cxn>
                <a:cxn ang="T14">
                  <a:pos x="T8" y="T9"/>
                </a:cxn>
              </a:cxnLst>
              <a:rect l="T15" t="T16" r="T17" b="T18"/>
              <a:pathLst>
                <a:path w="91" h="91">
                  <a:moveTo>
                    <a:pt x="45" y="0"/>
                  </a:moveTo>
                  <a:lnTo>
                    <a:pt x="0" y="91"/>
                  </a:lnTo>
                  <a:lnTo>
                    <a:pt x="91" y="91"/>
                  </a:lnTo>
                  <a:lnTo>
                    <a:pt x="45" y="0"/>
                  </a:lnTo>
                  <a:close/>
                </a:path>
              </a:pathLst>
            </a:custGeom>
            <a:solidFill>
              <a:srgbClr val="1F1A1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9460" name="Freeform 372"/>
            <p:cNvSpPr>
              <a:spLocks/>
            </p:cNvSpPr>
            <p:nvPr/>
          </p:nvSpPr>
          <p:spPr bwMode="auto">
            <a:xfrm>
              <a:off x="3418" y="2345"/>
              <a:ext cx="15" cy="15"/>
            </a:xfrm>
            <a:custGeom>
              <a:avLst/>
              <a:gdLst>
                <a:gd name="T0" fmla="*/ 0 w 92"/>
                <a:gd name="T1" fmla="*/ 0 h 93"/>
                <a:gd name="T2" fmla="*/ 0 w 92"/>
                <a:gd name="T3" fmla="*/ 0 h 93"/>
                <a:gd name="T4" fmla="*/ 0 w 92"/>
                <a:gd name="T5" fmla="*/ 0 h 93"/>
                <a:gd name="T6" fmla="*/ 0 w 92"/>
                <a:gd name="T7" fmla="*/ 0 h 93"/>
                <a:gd name="T8" fmla="*/ 0 w 92"/>
                <a:gd name="T9" fmla="*/ 0 h 93"/>
                <a:gd name="T10" fmla="*/ 0 w 92"/>
                <a:gd name="T11" fmla="*/ 0 h 93"/>
                <a:gd name="T12" fmla="*/ 0 60000 65536"/>
                <a:gd name="T13" fmla="*/ 0 60000 65536"/>
                <a:gd name="T14" fmla="*/ 0 60000 65536"/>
                <a:gd name="T15" fmla="*/ 0 60000 65536"/>
                <a:gd name="T16" fmla="*/ 0 60000 65536"/>
                <a:gd name="T17" fmla="*/ 0 60000 65536"/>
                <a:gd name="T18" fmla="*/ 0 w 92"/>
                <a:gd name="T19" fmla="*/ 0 h 93"/>
                <a:gd name="T20" fmla="*/ 92 w 92"/>
                <a:gd name="T21" fmla="*/ 93 h 93"/>
              </a:gdLst>
              <a:ahLst/>
              <a:cxnLst>
                <a:cxn ang="T12">
                  <a:pos x="T0" y="T1"/>
                </a:cxn>
                <a:cxn ang="T13">
                  <a:pos x="T2" y="T3"/>
                </a:cxn>
                <a:cxn ang="T14">
                  <a:pos x="T4" y="T5"/>
                </a:cxn>
                <a:cxn ang="T15">
                  <a:pos x="T6" y="T7"/>
                </a:cxn>
                <a:cxn ang="T16">
                  <a:pos x="T8" y="T9"/>
                </a:cxn>
                <a:cxn ang="T17">
                  <a:pos x="T10" y="T11"/>
                </a:cxn>
              </a:cxnLst>
              <a:rect l="T18" t="T19" r="T20" b="T21"/>
              <a:pathLst>
                <a:path w="92" h="93">
                  <a:moveTo>
                    <a:pt x="45" y="1"/>
                  </a:moveTo>
                  <a:lnTo>
                    <a:pt x="92" y="93"/>
                  </a:lnTo>
                  <a:lnTo>
                    <a:pt x="0" y="93"/>
                  </a:lnTo>
                  <a:lnTo>
                    <a:pt x="45" y="1"/>
                  </a:lnTo>
                  <a:lnTo>
                    <a:pt x="45" y="0"/>
                  </a:lnTo>
                  <a:lnTo>
                    <a:pt x="45" y="1"/>
                  </a:lnTo>
                  <a:close/>
                </a:path>
              </a:pathLst>
            </a:custGeom>
            <a:solidFill>
              <a:srgbClr val="1F1A1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9461" name="Freeform 373"/>
            <p:cNvSpPr>
              <a:spLocks/>
            </p:cNvSpPr>
            <p:nvPr/>
          </p:nvSpPr>
          <p:spPr bwMode="auto">
            <a:xfrm>
              <a:off x="3423" y="2360"/>
              <a:ext cx="41" cy="106"/>
            </a:xfrm>
            <a:custGeom>
              <a:avLst/>
              <a:gdLst>
                <a:gd name="T0" fmla="*/ 0 w 248"/>
                <a:gd name="T1" fmla="*/ 0 h 639"/>
                <a:gd name="T2" fmla="*/ 0 w 248"/>
                <a:gd name="T3" fmla="*/ 0 h 639"/>
                <a:gd name="T4" fmla="*/ 0 w 248"/>
                <a:gd name="T5" fmla="*/ 0 h 639"/>
                <a:gd name="T6" fmla="*/ 0 w 248"/>
                <a:gd name="T7" fmla="*/ 0 h 639"/>
                <a:gd name="T8" fmla="*/ 0 w 248"/>
                <a:gd name="T9" fmla="*/ 0 h 639"/>
                <a:gd name="T10" fmla="*/ 0 w 248"/>
                <a:gd name="T11" fmla="*/ 0 h 639"/>
                <a:gd name="T12" fmla="*/ 0 w 248"/>
                <a:gd name="T13" fmla="*/ 0 h 639"/>
                <a:gd name="T14" fmla="*/ 0 w 248"/>
                <a:gd name="T15" fmla="*/ 0 h 639"/>
                <a:gd name="T16" fmla="*/ 0 w 248"/>
                <a:gd name="T17" fmla="*/ 0 h 639"/>
                <a:gd name="T18" fmla="*/ 0 w 248"/>
                <a:gd name="T19" fmla="*/ 0 h 639"/>
                <a:gd name="T20" fmla="*/ 0 w 248"/>
                <a:gd name="T21" fmla="*/ 0 h 639"/>
                <a:gd name="T22" fmla="*/ 0 w 248"/>
                <a:gd name="T23" fmla="*/ 0 h 639"/>
                <a:gd name="T24" fmla="*/ 0 w 248"/>
                <a:gd name="T25" fmla="*/ 0 h 639"/>
                <a:gd name="T26" fmla="*/ 0 w 248"/>
                <a:gd name="T27" fmla="*/ 0 h 639"/>
                <a:gd name="T28" fmla="*/ 0 w 248"/>
                <a:gd name="T29" fmla="*/ 0 h 639"/>
                <a:gd name="T30" fmla="*/ 0 w 248"/>
                <a:gd name="T31" fmla="*/ 0 h 639"/>
                <a:gd name="T32" fmla="*/ 0 w 248"/>
                <a:gd name="T33" fmla="*/ 0 h 639"/>
                <a:gd name="T34" fmla="*/ 0 w 248"/>
                <a:gd name="T35" fmla="*/ 0 h 639"/>
                <a:gd name="T36" fmla="*/ 0 w 248"/>
                <a:gd name="T37" fmla="*/ 0 h 639"/>
                <a:gd name="T38" fmla="*/ 0 w 248"/>
                <a:gd name="T39" fmla="*/ 0 h 639"/>
                <a:gd name="T40" fmla="*/ 0 w 248"/>
                <a:gd name="T41" fmla="*/ 0 h 639"/>
                <a:gd name="T42" fmla="*/ 0 w 248"/>
                <a:gd name="T43" fmla="*/ 0 h 639"/>
                <a:gd name="T44" fmla="*/ 0 w 248"/>
                <a:gd name="T45" fmla="*/ 0 h 639"/>
                <a:gd name="T46" fmla="*/ 0 w 248"/>
                <a:gd name="T47" fmla="*/ 0 h 639"/>
                <a:gd name="T48" fmla="*/ 0 w 248"/>
                <a:gd name="T49" fmla="*/ 0 h 639"/>
                <a:gd name="T50" fmla="*/ 0 w 248"/>
                <a:gd name="T51" fmla="*/ 0 h 639"/>
                <a:gd name="T52" fmla="*/ 0 w 248"/>
                <a:gd name="T53" fmla="*/ 0 h 639"/>
                <a:gd name="T54" fmla="*/ 0 w 248"/>
                <a:gd name="T55" fmla="*/ 0 h 639"/>
                <a:gd name="T56" fmla="*/ 0 w 248"/>
                <a:gd name="T57" fmla="*/ 0 h 639"/>
                <a:gd name="T58" fmla="*/ 0 w 248"/>
                <a:gd name="T59" fmla="*/ 0 h 639"/>
                <a:gd name="T60" fmla="*/ 0 w 248"/>
                <a:gd name="T61" fmla="*/ 0 h 639"/>
                <a:gd name="T62" fmla="*/ 0 w 248"/>
                <a:gd name="T63" fmla="*/ 0 h 639"/>
                <a:gd name="T64" fmla="*/ 0 w 248"/>
                <a:gd name="T65" fmla="*/ 0 h 639"/>
                <a:gd name="T66" fmla="*/ 0 w 248"/>
                <a:gd name="T67" fmla="*/ 0 h 639"/>
                <a:gd name="T68" fmla="*/ 0 w 248"/>
                <a:gd name="T69" fmla="*/ 0 h 639"/>
                <a:gd name="T70" fmla="*/ 0 w 248"/>
                <a:gd name="T71" fmla="*/ 0 h 639"/>
                <a:gd name="T72" fmla="*/ 0 w 248"/>
                <a:gd name="T73" fmla="*/ 0 h 639"/>
                <a:gd name="T74" fmla="*/ 0 w 248"/>
                <a:gd name="T75" fmla="*/ 0 h 639"/>
                <a:gd name="T76" fmla="*/ 0 w 248"/>
                <a:gd name="T77" fmla="*/ 0 h 639"/>
                <a:gd name="T78" fmla="*/ 0 w 248"/>
                <a:gd name="T79" fmla="*/ 0 h 639"/>
                <a:gd name="T80" fmla="*/ 0 w 248"/>
                <a:gd name="T81" fmla="*/ 0 h 639"/>
                <a:gd name="T82" fmla="*/ 0 w 248"/>
                <a:gd name="T83" fmla="*/ 0 h 639"/>
                <a:gd name="T84" fmla="*/ 0 w 248"/>
                <a:gd name="T85" fmla="*/ 0 h 639"/>
                <a:gd name="T86" fmla="*/ 0 w 248"/>
                <a:gd name="T87" fmla="*/ 0 h 639"/>
                <a:gd name="T88" fmla="*/ 0 w 248"/>
                <a:gd name="T89" fmla="*/ 0 h 63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48"/>
                <a:gd name="T136" fmla="*/ 0 h 639"/>
                <a:gd name="T137" fmla="*/ 248 w 248"/>
                <a:gd name="T138" fmla="*/ 639 h 63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48" h="639">
                  <a:moveTo>
                    <a:pt x="248" y="614"/>
                  </a:moveTo>
                  <a:lnTo>
                    <a:pt x="248" y="614"/>
                  </a:lnTo>
                  <a:lnTo>
                    <a:pt x="236" y="601"/>
                  </a:lnTo>
                  <a:lnTo>
                    <a:pt x="224" y="588"/>
                  </a:lnTo>
                  <a:lnTo>
                    <a:pt x="212" y="573"/>
                  </a:lnTo>
                  <a:lnTo>
                    <a:pt x="201" y="558"/>
                  </a:lnTo>
                  <a:lnTo>
                    <a:pt x="189" y="543"/>
                  </a:lnTo>
                  <a:lnTo>
                    <a:pt x="179" y="526"/>
                  </a:lnTo>
                  <a:lnTo>
                    <a:pt x="168" y="510"/>
                  </a:lnTo>
                  <a:lnTo>
                    <a:pt x="158" y="492"/>
                  </a:lnTo>
                  <a:lnTo>
                    <a:pt x="138" y="456"/>
                  </a:lnTo>
                  <a:lnTo>
                    <a:pt x="121" y="417"/>
                  </a:lnTo>
                  <a:lnTo>
                    <a:pt x="105" y="379"/>
                  </a:lnTo>
                  <a:lnTo>
                    <a:pt x="91" y="338"/>
                  </a:lnTo>
                  <a:lnTo>
                    <a:pt x="78" y="296"/>
                  </a:lnTo>
                  <a:lnTo>
                    <a:pt x="67" y="255"/>
                  </a:lnTo>
                  <a:lnTo>
                    <a:pt x="57" y="212"/>
                  </a:lnTo>
                  <a:lnTo>
                    <a:pt x="49" y="169"/>
                  </a:lnTo>
                  <a:lnTo>
                    <a:pt x="43" y="126"/>
                  </a:lnTo>
                  <a:lnTo>
                    <a:pt x="38" y="84"/>
                  </a:lnTo>
                  <a:lnTo>
                    <a:pt x="36" y="42"/>
                  </a:lnTo>
                  <a:lnTo>
                    <a:pt x="35" y="0"/>
                  </a:lnTo>
                  <a:lnTo>
                    <a:pt x="0" y="0"/>
                  </a:lnTo>
                  <a:lnTo>
                    <a:pt x="1" y="43"/>
                  </a:lnTo>
                  <a:lnTo>
                    <a:pt x="3" y="86"/>
                  </a:lnTo>
                  <a:lnTo>
                    <a:pt x="9" y="130"/>
                  </a:lnTo>
                  <a:lnTo>
                    <a:pt x="14" y="174"/>
                  </a:lnTo>
                  <a:lnTo>
                    <a:pt x="23" y="218"/>
                  </a:lnTo>
                  <a:lnTo>
                    <a:pt x="33" y="262"/>
                  </a:lnTo>
                  <a:lnTo>
                    <a:pt x="44" y="306"/>
                  </a:lnTo>
                  <a:lnTo>
                    <a:pt x="58" y="349"/>
                  </a:lnTo>
                  <a:lnTo>
                    <a:pt x="72" y="391"/>
                  </a:lnTo>
                  <a:lnTo>
                    <a:pt x="89" y="432"/>
                  </a:lnTo>
                  <a:lnTo>
                    <a:pt x="107" y="471"/>
                  </a:lnTo>
                  <a:lnTo>
                    <a:pt x="127" y="509"/>
                  </a:lnTo>
                  <a:lnTo>
                    <a:pt x="138" y="527"/>
                  </a:lnTo>
                  <a:lnTo>
                    <a:pt x="149" y="545"/>
                  </a:lnTo>
                  <a:lnTo>
                    <a:pt x="160" y="562"/>
                  </a:lnTo>
                  <a:lnTo>
                    <a:pt x="172" y="579"/>
                  </a:lnTo>
                  <a:lnTo>
                    <a:pt x="184" y="594"/>
                  </a:lnTo>
                  <a:lnTo>
                    <a:pt x="197" y="611"/>
                  </a:lnTo>
                  <a:lnTo>
                    <a:pt x="211" y="625"/>
                  </a:lnTo>
                  <a:lnTo>
                    <a:pt x="224" y="639"/>
                  </a:lnTo>
                  <a:lnTo>
                    <a:pt x="248" y="614"/>
                  </a:lnTo>
                  <a:close/>
                </a:path>
              </a:pathLst>
            </a:custGeom>
            <a:solidFill>
              <a:srgbClr val="1F1A17"/>
            </a:solidFill>
            <a:ln w="9525">
              <a:solidFill>
                <a:schemeClr val="tx1"/>
              </a:solidFill>
              <a:round/>
              <a:headEnd/>
              <a:tailEnd/>
            </a:ln>
          </p:spPr>
          <p:txBody>
            <a:bodyPr/>
            <a:lstStyle/>
            <a:p>
              <a:endParaRPr lang="zh-CN" altLang="en-US"/>
            </a:p>
          </p:txBody>
        </p:sp>
        <p:sp>
          <p:nvSpPr>
            <p:cNvPr id="89462" name="Freeform 374"/>
            <p:cNvSpPr>
              <a:spLocks/>
            </p:cNvSpPr>
            <p:nvPr/>
          </p:nvSpPr>
          <p:spPr bwMode="auto">
            <a:xfrm>
              <a:off x="3460" y="2462"/>
              <a:ext cx="26" cy="19"/>
            </a:xfrm>
            <a:custGeom>
              <a:avLst/>
              <a:gdLst>
                <a:gd name="T0" fmla="*/ 0 w 154"/>
                <a:gd name="T1" fmla="*/ 0 h 115"/>
                <a:gd name="T2" fmla="*/ 0 w 154"/>
                <a:gd name="T3" fmla="*/ 0 h 115"/>
                <a:gd name="T4" fmla="*/ 0 w 154"/>
                <a:gd name="T5" fmla="*/ 0 h 115"/>
                <a:gd name="T6" fmla="*/ 0 w 154"/>
                <a:gd name="T7" fmla="*/ 0 h 115"/>
                <a:gd name="T8" fmla="*/ 0 w 154"/>
                <a:gd name="T9" fmla="*/ 0 h 115"/>
                <a:gd name="T10" fmla="*/ 0 w 154"/>
                <a:gd name="T11" fmla="*/ 0 h 115"/>
                <a:gd name="T12" fmla="*/ 0 w 154"/>
                <a:gd name="T13" fmla="*/ 0 h 115"/>
                <a:gd name="T14" fmla="*/ 0 w 154"/>
                <a:gd name="T15" fmla="*/ 0 h 115"/>
                <a:gd name="T16" fmla="*/ 0 w 154"/>
                <a:gd name="T17" fmla="*/ 0 h 115"/>
                <a:gd name="T18" fmla="*/ 0 w 154"/>
                <a:gd name="T19" fmla="*/ 0 h 115"/>
                <a:gd name="T20" fmla="*/ 0 w 154"/>
                <a:gd name="T21" fmla="*/ 0 h 115"/>
                <a:gd name="T22" fmla="*/ 0 w 154"/>
                <a:gd name="T23" fmla="*/ 0 h 115"/>
                <a:gd name="T24" fmla="*/ 0 w 154"/>
                <a:gd name="T25" fmla="*/ 0 h 115"/>
                <a:gd name="T26" fmla="*/ 0 w 154"/>
                <a:gd name="T27" fmla="*/ 0 h 115"/>
                <a:gd name="T28" fmla="*/ 0 w 154"/>
                <a:gd name="T29" fmla="*/ 0 h 115"/>
                <a:gd name="T30" fmla="*/ 0 w 154"/>
                <a:gd name="T31" fmla="*/ 0 h 115"/>
                <a:gd name="T32" fmla="*/ 0 w 154"/>
                <a:gd name="T33" fmla="*/ 0 h 115"/>
                <a:gd name="T34" fmla="*/ 0 w 154"/>
                <a:gd name="T35" fmla="*/ 0 h 115"/>
                <a:gd name="T36" fmla="*/ 0 w 154"/>
                <a:gd name="T37" fmla="*/ 0 h 115"/>
                <a:gd name="T38" fmla="*/ 0 w 154"/>
                <a:gd name="T39" fmla="*/ 0 h 115"/>
                <a:gd name="T40" fmla="*/ 0 w 154"/>
                <a:gd name="T41" fmla="*/ 0 h 11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54"/>
                <a:gd name="T64" fmla="*/ 0 h 115"/>
                <a:gd name="T65" fmla="*/ 154 w 154"/>
                <a:gd name="T66" fmla="*/ 115 h 11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54" h="115">
                  <a:moveTo>
                    <a:pt x="154" y="107"/>
                  </a:moveTo>
                  <a:lnTo>
                    <a:pt x="152" y="99"/>
                  </a:lnTo>
                  <a:lnTo>
                    <a:pt x="147" y="90"/>
                  </a:lnTo>
                  <a:lnTo>
                    <a:pt x="140" y="83"/>
                  </a:lnTo>
                  <a:lnTo>
                    <a:pt x="133" y="75"/>
                  </a:lnTo>
                  <a:lnTo>
                    <a:pt x="124" y="67"/>
                  </a:lnTo>
                  <a:lnTo>
                    <a:pt x="105" y="53"/>
                  </a:lnTo>
                  <a:lnTo>
                    <a:pt x="84" y="40"/>
                  </a:lnTo>
                  <a:lnTo>
                    <a:pt x="46" y="16"/>
                  </a:lnTo>
                  <a:lnTo>
                    <a:pt x="24" y="0"/>
                  </a:lnTo>
                  <a:lnTo>
                    <a:pt x="0" y="25"/>
                  </a:lnTo>
                  <a:lnTo>
                    <a:pt x="26" y="44"/>
                  </a:lnTo>
                  <a:lnTo>
                    <a:pt x="66" y="68"/>
                  </a:lnTo>
                  <a:lnTo>
                    <a:pt x="84" y="82"/>
                  </a:lnTo>
                  <a:lnTo>
                    <a:pt x="103" y="95"/>
                  </a:lnTo>
                  <a:lnTo>
                    <a:pt x="109" y="100"/>
                  </a:lnTo>
                  <a:lnTo>
                    <a:pt x="115" y="107"/>
                  </a:lnTo>
                  <a:lnTo>
                    <a:pt x="119" y="111"/>
                  </a:lnTo>
                  <a:lnTo>
                    <a:pt x="122" y="115"/>
                  </a:lnTo>
                  <a:lnTo>
                    <a:pt x="119" y="107"/>
                  </a:lnTo>
                  <a:lnTo>
                    <a:pt x="154" y="107"/>
                  </a:lnTo>
                  <a:close/>
                </a:path>
              </a:pathLst>
            </a:custGeom>
            <a:solidFill>
              <a:srgbClr val="1F1A1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9463" name="Freeform 375"/>
            <p:cNvSpPr>
              <a:spLocks/>
            </p:cNvSpPr>
            <p:nvPr/>
          </p:nvSpPr>
          <p:spPr bwMode="auto">
            <a:xfrm>
              <a:off x="3480" y="2479"/>
              <a:ext cx="39" cy="19"/>
            </a:xfrm>
            <a:custGeom>
              <a:avLst/>
              <a:gdLst>
                <a:gd name="T0" fmla="*/ 0 w 236"/>
                <a:gd name="T1" fmla="*/ 0 h 119"/>
                <a:gd name="T2" fmla="*/ 0 w 236"/>
                <a:gd name="T3" fmla="*/ 0 h 119"/>
                <a:gd name="T4" fmla="*/ 0 w 236"/>
                <a:gd name="T5" fmla="*/ 0 h 119"/>
                <a:gd name="T6" fmla="*/ 0 w 236"/>
                <a:gd name="T7" fmla="*/ 0 h 119"/>
                <a:gd name="T8" fmla="*/ 0 w 236"/>
                <a:gd name="T9" fmla="*/ 0 h 119"/>
                <a:gd name="T10" fmla="*/ 0 w 236"/>
                <a:gd name="T11" fmla="*/ 0 h 119"/>
                <a:gd name="T12" fmla="*/ 0 w 236"/>
                <a:gd name="T13" fmla="*/ 0 h 119"/>
                <a:gd name="T14" fmla="*/ 0 w 236"/>
                <a:gd name="T15" fmla="*/ 0 h 119"/>
                <a:gd name="T16" fmla="*/ 0 w 236"/>
                <a:gd name="T17" fmla="*/ 0 h 119"/>
                <a:gd name="T18" fmla="*/ 0 w 236"/>
                <a:gd name="T19" fmla="*/ 0 h 119"/>
                <a:gd name="T20" fmla="*/ 0 w 236"/>
                <a:gd name="T21" fmla="*/ 0 h 119"/>
                <a:gd name="T22" fmla="*/ 0 w 236"/>
                <a:gd name="T23" fmla="*/ 0 h 119"/>
                <a:gd name="T24" fmla="*/ 0 w 236"/>
                <a:gd name="T25" fmla="*/ 0 h 119"/>
                <a:gd name="T26" fmla="*/ 0 w 236"/>
                <a:gd name="T27" fmla="*/ 0 h 119"/>
                <a:gd name="T28" fmla="*/ 0 w 236"/>
                <a:gd name="T29" fmla="*/ 0 h 119"/>
                <a:gd name="T30" fmla="*/ 0 w 236"/>
                <a:gd name="T31" fmla="*/ 0 h 119"/>
                <a:gd name="T32" fmla="*/ 0 w 236"/>
                <a:gd name="T33" fmla="*/ 0 h 119"/>
                <a:gd name="T34" fmla="*/ 0 w 236"/>
                <a:gd name="T35" fmla="*/ 0 h 119"/>
                <a:gd name="T36" fmla="*/ 0 w 236"/>
                <a:gd name="T37" fmla="*/ 0 h 119"/>
                <a:gd name="T38" fmla="*/ 0 w 236"/>
                <a:gd name="T39" fmla="*/ 0 h 119"/>
                <a:gd name="T40" fmla="*/ 0 w 236"/>
                <a:gd name="T41" fmla="*/ 0 h 119"/>
                <a:gd name="T42" fmla="*/ 0 w 236"/>
                <a:gd name="T43" fmla="*/ 0 h 119"/>
                <a:gd name="T44" fmla="*/ 0 w 236"/>
                <a:gd name="T45" fmla="*/ 0 h 119"/>
                <a:gd name="T46" fmla="*/ 0 w 236"/>
                <a:gd name="T47" fmla="*/ 0 h 119"/>
                <a:gd name="T48" fmla="*/ 0 w 236"/>
                <a:gd name="T49" fmla="*/ 0 h 119"/>
                <a:gd name="T50" fmla="*/ 0 w 236"/>
                <a:gd name="T51" fmla="*/ 0 h 119"/>
                <a:gd name="T52" fmla="*/ 0 w 236"/>
                <a:gd name="T53" fmla="*/ 0 h 119"/>
                <a:gd name="T54" fmla="*/ 0 w 236"/>
                <a:gd name="T55" fmla="*/ 0 h 119"/>
                <a:gd name="T56" fmla="*/ 0 w 236"/>
                <a:gd name="T57" fmla="*/ 0 h 119"/>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236"/>
                <a:gd name="T88" fmla="*/ 0 h 119"/>
                <a:gd name="T89" fmla="*/ 236 w 236"/>
                <a:gd name="T90" fmla="*/ 119 h 119"/>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236" h="119">
                  <a:moveTo>
                    <a:pt x="236" y="84"/>
                  </a:moveTo>
                  <a:lnTo>
                    <a:pt x="236" y="84"/>
                  </a:lnTo>
                  <a:lnTo>
                    <a:pt x="229" y="84"/>
                  </a:lnTo>
                  <a:lnTo>
                    <a:pt x="218" y="82"/>
                  </a:lnTo>
                  <a:lnTo>
                    <a:pt x="203" y="77"/>
                  </a:lnTo>
                  <a:lnTo>
                    <a:pt x="188" y="73"/>
                  </a:lnTo>
                  <a:lnTo>
                    <a:pt x="153" y="60"/>
                  </a:lnTo>
                  <a:lnTo>
                    <a:pt x="117" y="44"/>
                  </a:lnTo>
                  <a:lnTo>
                    <a:pt x="83" y="29"/>
                  </a:lnTo>
                  <a:lnTo>
                    <a:pt x="54" y="13"/>
                  </a:lnTo>
                  <a:lnTo>
                    <a:pt x="43" y="8"/>
                  </a:lnTo>
                  <a:lnTo>
                    <a:pt x="35" y="2"/>
                  </a:lnTo>
                  <a:lnTo>
                    <a:pt x="33" y="0"/>
                  </a:lnTo>
                  <a:lnTo>
                    <a:pt x="35" y="8"/>
                  </a:lnTo>
                  <a:lnTo>
                    <a:pt x="0" y="8"/>
                  </a:lnTo>
                  <a:lnTo>
                    <a:pt x="7" y="23"/>
                  </a:lnTo>
                  <a:lnTo>
                    <a:pt x="15" y="30"/>
                  </a:lnTo>
                  <a:lnTo>
                    <a:pt x="24" y="36"/>
                  </a:lnTo>
                  <a:lnTo>
                    <a:pt x="38" y="44"/>
                  </a:lnTo>
                  <a:lnTo>
                    <a:pt x="67" y="60"/>
                  </a:lnTo>
                  <a:lnTo>
                    <a:pt x="102" y="76"/>
                  </a:lnTo>
                  <a:lnTo>
                    <a:pt x="141" y="93"/>
                  </a:lnTo>
                  <a:lnTo>
                    <a:pt x="177" y="106"/>
                  </a:lnTo>
                  <a:lnTo>
                    <a:pt x="193" y="111"/>
                  </a:lnTo>
                  <a:lnTo>
                    <a:pt x="210" y="116"/>
                  </a:lnTo>
                  <a:lnTo>
                    <a:pt x="224" y="118"/>
                  </a:lnTo>
                  <a:lnTo>
                    <a:pt x="236" y="119"/>
                  </a:lnTo>
                  <a:lnTo>
                    <a:pt x="236" y="84"/>
                  </a:lnTo>
                  <a:close/>
                </a:path>
              </a:pathLst>
            </a:custGeom>
            <a:solidFill>
              <a:srgbClr val="1F1A17"/>
            </a:solidFill>
            <a:ln w="9525">
              <a:solidFill>
                <a:schemeClr val="tx1"/>
              </a:solidFill>
              <a:round/>
              <a:headEnd/>
              <a:tailEnd/>
            </a:ln>
          </p:spPr>
          <p:txBody>
            <a:bodyPr/>
            <a:lstStyle/>
            <a:p>
              <a:endParaRPr lang="zh-CN" altLang="en-US"/>
            </a:p>
          </p:txBody>
        </p:sp>
        <p:sp>
          <p:nvSpPr>
            <p:cNvPr id="89464" name="Freeform 376"/>
            <p:cNvSpPr>
              <a:spLocks/>
            </p:cNvSpPr>
            <p:nvPr/>
          </p:nvSpPr>
          <p:spPr bwMode="auto">
            <a:xfrm>
              <a:off x="3519" y="2493"/>
              <a:ext cx="19" cy="11"/>
            </a:xfrm>
            <a:custGeom>
              <a:avLst/>
              <a:gdLst>
                <a:gd name="T0" fmla="*/ 0 w 110"/>
                <a:gd name="T1" fmla="*/ 0 h 67"/>
                <a:gd name="T2" fmla="*/ 0 w 110"/>
                <a:gd name="T3" fmla="*/ 0 h 67"/>
                <a:gd name="T4" fmla="*/ 0 w 110"/>
                <a:gd name="T5" fmla="*/ 0 h 67"/>
                <a:gd name="T6" fmla="*/ 0 w 110"/>
                <a:gd name="T7" fmla="*/ 0 h 67"/>
                <a:gd name="T8" fmla="*/ 0 w 110"/>
                <a:gd name="T9" fmla="*/ 0 h 67"/>
                <a:gd name="T10" fmla="*/ 0 w 110"/>
                <a:gd name="T11" fmla="*/ 0 h 67"/>
                <a:gd name="T12" fmla="*/ 0 w 110"/>
                <a:gd name="T13" fmla="*/ 0 h 67"/>
                <a:gd name="T14" fmla="*/ 0 w 110"/>
                <a:gd name="T15" fmla="*/ 0 h 67"/>
                <a:gd name="T16" fmla="*/ 0 w 110"/>
                <a:gd name="T17" fmla="*/ 0 h 67"/>
                <a:gd name="T18" fmla="*/ 0 w 110"/>
                <a:gd name="T19" fmla="*/ 0 h 67"/>
                <a:gd name="T20" fmla="*/ 0 w 110"/>
                <a:gd name="T21" fmla="*/ 0 h 67"/>
                <a:gd name="T22" fmla="*/ 0 w 110"/>
                <a:gd name="T23" fmla="*/ 0 h 67"/>
                <a:gd name="T24" fmla="*/ 0 w 110"/>
                <a:gd name="T25" fmla="*/ 0 h 67"/>
                <a:gd name="T26" fmla="*/ 0 w 110"/>
                <a:gd name="T27" fmla="*/ 0 h 67"/>
                <a:gd name="T28" fmla="*/ 0 w 110"/>
                <a:gd name="T29" fmla="*/ 0 h 67"/>
                <a:gd name="T30" fmla="*/ 0 w 110"/>
                <a:gd name="T31" fmla="*/ 0 h 67"/>
                <a:gd name="T32" fmla="*/ 0 w 110"/>
                <a:gd name="T33" fmla="*/ 0 h 67"/>
                <a:gd name="T34" fmla="*/ 0 w 110"/>
                <a:gd name="T35" fmla="*/ 0 h 67"/>
                <a:gd name="T36" fmla="*/ 0 w 110"/>
                <a:gd name="T37" fmla="*/ 0 h 67"/>
                <a:gd name="T38" fmla="*/ 0 w 110"/>
                <a:gd name="T39" fmla="*/ 0 h 67"/>
                <a:gd name="T40" fmla="*/ 0 w 110"/>
                <a:gd name="T41" fmla="*/ 0 h 6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10"/>
                <a:gd name="T64" fmla="*/ 0 h 67"/>
                <a:gd name="T65" fmla="*/ 110 w 110"/>
                <a:gd name="T66" fmla="*/ 67 h 67"/>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10" h="67">
                  <a:moveTo>
                    <a:pt x="110" y="32"/>
                  </a:moveTo>
                  <a:lnTo>
                    <a:pt x="110" y="32"/>
                  </a:lnTo>
                  <a:lnTo>
                    <a:pt x="99" y="31"/>
                  </a:lnTo>
                  <a:lnTo>
                    <a:pt x="86" y="27"/>
                  </a:lnTo>
                  <a:lnTo>
                    <a:pt x="70" y="23"/>
                  </a:lnTo>
                  <a:lnTo>
                    <a:pt x="55" y="17"/>
                  </a:lnTo>
                  <a:lnTo>
                    <a:pt x="40" y="11"/>
                  </a:lnTo>
                  <a:lnTo>
                    <a:pt x="25" y="6"/>
                  </a:lnTo>
                  <a:lnTo>
                    <a:pt x="12" y="2"/>
                  </a:lnTo>
                  <a:lnTo>
                    <a:pt x="0" y="0"/>
                  </a:lnTo>
                  <a:lnTo>
                    <a:pt x="0" y="35"/>
                  </a:lnTo>
                  <a:lnTo>
                    <a:pt x="4" y="36"/>
                  </a:lnTo>
                  <a:lnTo>
                    <a:pt x="15" y="39"/>
                  </a:lnTo>
                  <a:lnTo>
                    <a:pt x="28" y="44"/>
                  </a:lnTo>
                  <a:lnTo>
                    <a:pt x="43" y="49"/>
                  </a:lnTo>
                  <a:lnTo>
                    <a:pt x="60" y="56"/>
                  </a:lnTo>
                  <a:lnTo>
                    <a:pt x="77" y="61"/>
                  </a:lnTo>
                  <a:lnTo>
                    <a:pt x="94" y="65"/>
                  </a:lnTo>
                  <a:lnTo>
                    <a:pt x="110" y="67"/>
                  </a:lnTo>
                  <a:lnTo>
                    <a:pt x="110" y="32"/>
                  </a:lnTo>
                  <a:close/>
                </a:path>
              </a:pathLst>
            </a:custGeom>
            <a:solidFill>
              <a:srgbClr val="1F1A1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9465" name="Freeform 377"/>
            <p:cNvSpPr>
              <a:spLocks/>
            </p:cNvSpPr>
            <p:nvPr/>
          </p:nvSpPr>
          <p:spPr bwMode="auto">
            <a:xfrm>
              <a:off x="3538" y="2498"/>
              <a:ext cx="26" cy="6"/>
            </a:xfrm>
            <a:custGeom>
              <a:avLst/>
              <a:gdLst>
                <a:gd name="T0" fmla="*/ 0 w 156"/>
                <a:gd name="T1" fmla="*/ 0 h 35"/>
                <a:gd name="T2" fmla="*/ 0 w 156"/>
                <a:gd name="T3" fmla="*/ 0 h 35"/>
                <a:gd name="T4" fmla="*/ 0 w 156"/>
                <a:gd name="T5" fmla="*/ 0 h 35"/>
                <a:gd name="T6" fmla="*/ 0 w 156"/>
                <a:gd name="T7" fmla="*/ 0 h 35"/>
                <a:gd name="T8" fmla="*/ 0 w 156"/>
                <a:gd name="T9" fmla="*/ 0 h 35"/>
                <a:gd name="T10" fmla="*/ 0 w 156"/>
                <a:gd name="T11" fmla="*/ 0 h 35"/>
                <a:gd name="T12" fmla="*/ 0 w 156"/>
                <a:gd name="T13" fmla="*/ 0 h 35"/>
                <a:gd name="T14" fmla="*/ 0 w 156"/>
                <a:gd name="T15" fmla="*/ 0 h 35"/>
                <a:gd name="T16" fmla="*/ 0 w 156"/>
                <a:gd name="T17" fmla="*/ 0 h 35"/>
                <a:gd name="T18" fmla="*/ 0 w 156"/>
                <a:gd name="T19" fmla="*/ 0 h 35"/>
                <a:gd name="T20" fmla="*/ 0 w 156"/>
                <a:gd name="T21" fmla="*/ 0 h 3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56"/>
                <a:gd name="T34" fmla="*/ 0 h 35"/>
                <a:gd name="T35" fmla="*/ 156 w 156"/>
                <a:gd name="T36" fmla="*/ 35 h 35"/>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56" h="35">
                  <a:moveTo>
                    <a:pt x="156" y="0"/>
                  </a:moveTo>
                  <a:lnTo>
                    <a:pt x="118" y="0"/>
                  </a:lnTo>
                  <a:lnTo>
                    <a:pt x="78" y="0"/>
                  </a:lnTo>
                  <a:lnTo>
                    <a:pt x="37" y="0"/>
                  </a:lnTo>
                  <a:lnTo>
                    <a:pt x="0" y="0"/>
                  </a:lnTo>
                  <a:lnTo>
                    <a:pt x="0" y="35"/>
                  </a:lnTo>
                  <a:lnTo>
                    <a:pt x="37" y="35"/>
                  </a:lnTo>
                  <a:lnTo>
                    <a:pt x="78" y="35"/>
                  </a:lnTo>
                  <a:lnTo>
                    <a:pt x="118" y="35"/>
                  </a:lnTo>
                  <a:lnTo>
                    <a:pt x="156" y="35"/>
                  </a:lnTo>
                  <a:lnTo>
                    <a:pt x="156" y="0"/>
                  </a:lnTo>
                  <a:close/>
                </a:path>
              </a:pathLst>
            </a:custGeom>
            <a:solidFill>
              <a:srgbClr val="1F1A1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9466" name="Freeform 378"/>
            <p:cNvSpPr>
              <a:spLocks/>
            </p:cNvSpPr>
            <p:nvPr/>
          </p:nvSpPr>
          <p:spPr bwMode="auto">
            <a:xfrm>
              <a:off x="3563" y="2493"/>
              <a:ext cx="16" cy="15"/>
            </a:xfrm>
            <a:custGeom>
              <a:avLst/>
              <a:gdLst>
                <a:gd name="T0" fmla="*/ 0 w 91"/>
                <a:gd name="T1" fmla="*/ 0 h 91"/>
                <a:gd name="T2" fmla="*/ 0 w 91"/>
                <a:gd name="T3" fmla="*/ 0 h 91"/>
                <a:gd name="T4" fmla="*/ 0 w 91"/>
                <a:gd name="T5" fmla="*/ 0 h 91"/>
                <a:gd name="T6" fmla="*/ 0 w 91"/>
                <a:gd name="T7" fmla="*/ 0 h 91"/>
                <a:gd name="T8" fmla="*/ 0 w 91"/>
                <a:gd name="T9" fmla="*/ 0 h 91"/>
                <a:gd name="T10" fmla="*/ 0 60000 65536"/>
                <a:gd name="T11" fmla="*/ 0 60000 65536"/>
                <a:gd name="T12" fmla="*/ 0 60000 65536"/>
                <a:gd name="T13" fmla="*/ 0 60000 65536"/>
                <a:gd name="T14" fmla="*/ 0 60000 65536"/>
                <a:gd name="T15" fmla="*/ 0 w 91"/>
                <a:gd name="T16" fmla="*/ 0 h 91"/>
                <a:gd name="T17" fmla="*/ 91 w 91"/>
                <a:gd name="T18" fmla="*/ 91 h 91"/>
              </a:gdLst>
              <a:ahLst/>
              <a:cxnLst>
                <a:cxn ang="T10">
                  <a:pos x="T0" y="T1"/>
                </a:cxn>
                <a:cxn ang="T11">
                  <a:pos x="T2" y="T3"/>
                </a:cxn>
                <a:cxn ang="T12">
                  <a:pos x="T4" y="T5"/>
                </a:cxn>
                <a:cxn ang="T13">
                  <a:pos x="T6" y="T7"/>
                </a:cxn>
                <a:cxn ang="T14">
                  <a:pos x="T8" y="T9"/>
                </a:cxn>
              </a:cxnLst>
              <a:rect l="T15" t="T16" r="T17" b="T18"/>
              <a:pathLst>
                <a:path w="91" h="91">
                  <a:moveTo>
                    <a:pt x="91" y="46"/>
                  </a:moveTo>
                  <a:lnTo>
                    <a:pt x="0" y="0"/>
                  </a:lnTo>
                  <a:lnTo>
                    <a:pt x="0" y="91"/>
                  </a:lnTo>
                  <a:lnTo>
                    <a:pt x="91" y="46"/>
                  </a:lnTo>
                  <a:close/>
                </a:path>
              </a:pathLst>
            </a:custGeom>
            <a:solidFill>
              <a:srgbClr val="1F1A1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9467" name="Freeform 379"/>
            <p:cNvSpPr>
              <a:spLocks/>
            </p:cNvSpPr>
            <p:nvPr/>
          </p:nvSpPr>
          <p:spPr bwMode="auto">
            <a:xfrm>
              <a:off x="3205" y="1778"/>
              <a:ext cx="28" cy="32"/>
            </a:xfrm>
            <a:custGeom>
              <a:avLst/>
              <a:gdLst>
                <a:gd name="T0" fmla="*/ 0 w 167"/>
                <a:gd name="T1" fmla="*/ 0 h 191"/>
                <a:gd name="T2" fmla="*/ 0 w 167"/>
                <a:gd name="T3" fmla="*/ 0 h 191"/>
                <a:gd name="T4" fmla="*/ 0 w 167"/>
                <a:gd name="T5" fmla="*/ 0 h 191"/>
                <a:gd name="T6" fmla="*/ 0 w 167"/>
                <a:gd name="T7" fmla="*/ 0 h 191"/>
                <a:gd name="T8" fmla="*/ 0 w 167"/>
                <a:gd name="T9" fmla="*/ 0 h 191"/>
                <a:gd name="T10" fmla="*/ 0 w 167"/>
                <a:gd name="T11" fmla="*/ 0 h 191"/>
                <a:gd name="T12" fmla="*/ 0 60000 65536"/>
                <a:gd name="T13" fmla="*/ 0 60000 65536"/>
                <a:gd name="T14" fmla="*/ 0 60000 65536"/>
                <a:gd name="T15" fmla="*/ 0 60000 65536"/>
                <a:gd name="T16" fmla="*/ 0 60000 65536"/>
                <a:gd name="T17" fmla="*/ 0 60000 65536"/>
                <a:gd name="T18" fmla="*/ 0 w 167"/>
                <a:gd name="T19" fmla="*/ 0 h 191"/>
                <a:gd name="T20" fmla="*/ 167 w 167"/>
                <a:gd name="T21" fmla="*/ 191 h 191"/>
              </a:gdLst>
              <a:ahLst/>
              <a:cxnLst>
                <a:cxn ang="T12">
                  <a:pos x="T0" y="T1"/>
                </a:cxn>
                <a:cxn ang="T13">
                  <a:pos x="T2" y="T3"/>
                </a:cxn>
                <a:cxn ang="T14">
                  <a:pos x="T4" y="T5"/>
                </a:cxn>
                <a:cxn ang="T15">
                  <a:pos x="T6" y="T7"/>
                </a:cxn>
                <a:cxn ang="T16">
                  <a:pos x="T8" y="T9"/>
                </a:cxn>
                <a:cxn ang="T17">
                  <a:pos x="T10" y="T11"/>
                </a:cxn>
              </a:cxnLst>
              <a:rect l="T18" t="T19" r="T20" b="T21"/>
              <a:pathLst>
                <a:path w="167" h="191">
                  <a:moveTo>
                    <a:pt x="0" y="77"/>
                  </a:moveTo>
                  <a:lnTo>
                    <a:pt x="154" y="191"/>
                  </a:lnTo>
                  <a:lnTo>
                    <a:pt x="167" y="0"/>
                  </a:lnTo>
                  <a:lnTo>
                    <a:pt x="0" y="77"/>
                  </a:lnTo>
                  <a:lnTo>
                    <a:pt x="154" y="191"/>
                  </a:lnTo>
                  <a:lnTo>
                    <a:pt x="0" y="77"/>
                  </a:lnTo>
                  <a:close/>
                </a:path>
              </a:pathLst>
            </a:custGeom>
            <a:solidFill>
              <a:srgbClr val="1F1A1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9468" name="Freeform 380"/>
            <p:cNvSpPr>
              <a:spLocks/>
            </p:cNvSpPr>
            <p:nvPr/>
          </p:nvSpPr>
          <p:spPr bwMode="auto">
            <a:xfrm>
              <a:off x="3115" y="1552"/>
              <a:ext cx="108" cy="236"/>
            </a:xfrm>
            <a:custGeom>
              <a:avLst/>
              <a:gdLst>
                <a:gd name="T0" fmla="*/ 0 w 647"/>
                <a:gd name="T1" fmla="*/ 0 h 1416"/>
                <a:gd name="T2" fmla="*/ 0 w 647"/>
                <a:gd name="T3" fmla="*/ 0 h 1416"/>
                <a:gd name="T4" fmla="*/ 1 w 647"/>
                <a:gd name="T5" fmla="*/ 1 h 1416"/>
                <a:gd name="T6" fmla="*/ 1 w 647"/>
                <a:gd name="T7" fmla="*/ 1 h 1416"/>
                <a:gd name="T8" fmla="*/ 0 w 647"/>
                <a:gd name="T9" fmla="*/ 0 h 1416"/>
                <a:gd name="T10" fmla="*/ 0 w 647"/>
                <a:gd name="T11" fmla="*/ 0 h 1416"/>
                <a:gd name="T12" fmla="*/ 0 w 647"/>
                <a:gd name="T13" fmla="*/ 0 h 1416"/>
                <a:gd name="T14" fmla="*/ 0 w 647"/>
                <a:gd name="T15" fmla="*/ 0 h 1416"/>
                <a:gd name="T16" fmla="*/ 0 w 647"/>
                <a:gd name="T17" fmla="*/ 0 h 141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47"/>
                <a:gd name="T28" fmla="*/ 0 h 1416"/>
                <a:gd name="T29" fmla="*/ 647 w 647"/>
                <a:gd name="T30" fmla="*/ 1416 h 141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7" h="1416">
                  <a:moveTo>
                    <a:pt x="8" y="93"/>
                  </a:moveTo>
                  <a:lnTo>
                    <a:pt x="9" y="99"/>
                  </a:lnTo>
                  <a:lnTo>
                    <a:pt x="616" y="1416"/>
                  </a:lnTo>
                  <a:lnTo>
                    <a:pt x="647" y="1400"/>
                  </a:lnTo>
                  <a:lnTo>
                    <a:pt x="41" y="85"/>
                  </a:lnTo>
                  <a:lnTo>
                    <a:pt x="8" y="93"/>
                  </a:lnTo>
                  <a:lnTo>
                    <a:pt x="41" y="85"/>
                  </a:lnTo>
                  <a:lnTo>
                    <a:pt x="0" y="0"/>
                  </a:lnTo>
                  <a:lnTo>
                    <a:pt x="8" y="93"/>
                  </a:lnTo>
                  <a:close/>
                </a:path>
              </a:pathLst>
            </a:custGeom>
            <a:solidFill>
              <a:srgbClr val="1F1A17"/>
            </a:solidFill>
            <a:ln w="9525">
              <a:solidFill>
                <a:schemeClr val="tx1"/>
              </a:solidFill>
              <a:round/>
              <a:headEnd/>
              <a:tailEnd/>
            </a:ln>
          </p:spPr>
          <p:txBody>
            <a:bodyPr/>
            <a:lstStyle/>
            <a:p>
              <a:endParaRPr lang="zh-CN" altLang="en-US"/>
            </a:p>
          </p:txBody>
        </p:sp>
        <p:sp>
          <p:nvSpPr>
            <p:cNvPr id="89469" name="Freeform 381"/>
            <p:cNvSpPr>
              <a:spLocks/>
            </p:cNvSpPr>
            <p:nvPr/>
          </p:nvSpPr>
          <p:spPr bwMode="auto">
            <a:xfrm>
              <a:off x="3116" y="1567"/>
              <a:ext cx="76" cy="603"/>
            </a:xfrm>
            <a:custGeom>
              <a:avLst/>
              <a:gdLst>
                <a:gd name="T0" fmla="*/ 0 w 455"/>
                <a:gd name="T1" fmla="*/ 3 h 3617"/>
                <a:gd name="T2" fmla="*/ 0 w 455"/>
                <a:gd name="T3" fmla="*/ 3 h 3617"/>
                <a:gd name="T4" fmla="*/ 0 w 455"/>
                <a:gd name="T5" fmla="*/ 3 h 3617"/>
                <a:gd name="T6" fmla="*/ 0 w 455"/>
                <a:gd name="T7" fmla="*/ 3 h 3617"/>
                <a:gd name="T8" fmla="*/ 0 w 455"/>
                <a:gd name="T9" fmla="*/ 3 h 3617"/>
                <a:gd name="T10" fmla="*/ 0 w 455"/>
                <a:gd name="T11" fmla="*/ 3 h 3617"/>
                <a:gd name="T12" fmla="*/ 0 w 455"/>
                <a:gd name="T13" fmla="*/ 2 h 3617"/>
                <a:gd name="T14" fmla="*/ 0 w 455"/>
                <a:gd name="T15" fmla="*/ 2 h 3617"/>
                <a:gd name="T16" fmla="*/ 0 w 455"/>
                <a:gd name="T17" fmla="*/ 2 h 3617"/>
                <a:gd name="T18" fmla="*/ 0 w 455"/>
                <a:gd name="T19" fmla="*/ 2 h 3617"/>
                <a:gd name="T20" fmla="*/ 0 w 455"/>
                <a:gd name="T21" fmla="*/ 2 h 3617"/>
                <a:gd name="T22" fmla="*/ 0 w 455"/>
                <a:gd name="T23" fmla="*/ 1 h 3617"/>
                <a:gd name="T24" fmla="*/ 0 w 455"/>
                <a:gd name="T25" fmla="*/ 1 h 3617"/>
                <a:gd name="T26" fmla="*/ 0 w 455"/>
                <a:gd name="T27" fmla="*/ 1 h 3617"/>
                <a:gd name="T28" fmla="*/ 0 w 455"/>
                <a:gd name="T29" fmla="*/ 1 h 3617"/>
                <a:gd name="T30" fmla="*/ 0 w 455"/>
                <a:gd name="T31" fmla="*/ 1 h 3617"/>
                <a:gd name="T32" fmla="*/ 0 w 455"/>
                <a:gd name="T33" fmla="*/ 1 h 3617"/>
                <a:gd name="T34" fmla="*/ 0 w 455"/>
                <a:gd name="T35" fmla="*/ 0 h 3617"/>
                <a:gd name="T36" fmla="*/ 0 w 455"/>
                <a:gd name="T37" fmla="*/ 0 h 3617"/>
                <a:gd name="T38" fmla="*/ 0 w 455"/>
                <a:gd name="T39" fmla="*/ 0 h 3617"/>
                <a:gd name="T40" fmla="*/ 0 w 455"/>
                <a:gd name="T41" fmla="*/ 0 h 3617"/>
                <a:gd name="T42" fmla="*/ 0 w 455"/>
                <a:gd name="T43" fmla="*/ 0 h 3617"/>
                <a:gd name="T44" fmla="*/ 0 w 455"/>
                <a:gd name="T45" fmla="*/ 0 h 3617"/>
                <a:gd name="T46" fmla="*/ 0 w 455"/>
                <a:gd name="T47" fmla="*/ 0 h 3617"/>
                <a:gd name="T48" fmla="*/ 0 w 455"/>
                <a:gd name="T49" fmla="*/ 0 h 3617"/>
                <a:gd name="T50" fmla="*/ 0 w 455"/>
                <a:gd name="T51" fmla="*/ 0 h 3617"/>
                <a:gd name="T52" fmla="*/ 0 w 455"/>
                <a:gd name="T53" fmla="*/ 0 h 3617"/>
                <a:gd name="T54" fmla="*/ 0 w 455"/>
                <a:gd name="T55" fmla="*/ 1 h 3617"/>
                <a:gd name="T56" fmla="*/ 0 w 455"/>
                <a:gd name="T57" fmla="*/ 1 h 3617"/>
                <a:gd name="T58" fmla="*/ 0 w 455"/>
                <a:gd name="T59" fmla="*/ 1 h 3617"/>
                <a:gd name="T60" fmla="*/ 0 w 455"/>
                <a:gd name="T61" fmla="*/ 1 h 3617"/>
                <a:gd name="T62" fmla="*/ 0 w 455"/>
                <a:gd name="T63" fmla="*/ 1 h 3617"/>
                <a:gd name="T64" fmla="*/ 0 w 455"/>
                <a:gd name="T65" fmla="*/ 1 h 3617"/>
                <a:gd name="T66" fmla="*/ 0 w 455"/>
                <a:gd name="T67" fmla="*/ 2 h 3617"/>
                <a:gd name="T68" fmla="*/ 0 w 455"/>
                <a:gd name="T69" fmla="*/ 2 h 3617"/>
                <a:gd name="T70" fmla="*/ 0 w 455"/>
                <a:gd name="T71" fmla="*/ 2 h 3617"/>
                <a:gd name="T72" fmla="*/ 0 w 455"/>
                <a:gd name="T73" fmla="*/ 2 h 3617"/>
                <a:gd name="T74" fmla="*/ 0 w 455"/>
                <a:gd name="T75" fmla="*/ 2 h 3617"/>
                <a:gd name="T76" fmla="*/ 0 w 455"/>
                <a:gd name="T77" fmla="*/ 3 h 3617"/>
                <a:gd name="T78" fmla="*/ 0 w 455"/>
                <a:gd name="T79" fmla="*/ 3 h 3617"/>
                <a:gd name="T80" fmla="*/ 0 w 455"/>
                <a:gd name="T81" fmla="*/ 3 h 3617"/>
                <a:gd name="T82" fmla="*/ 0 w 455"/>
                <a:gd name="T83" fmla="*/ 3 h 3617"/>
                <a:gd name="T84" fmla="*/ 0 w 455"/>
                <a:gd name="T85" fmla="*/ 3 h 3617"/>
                <a:gd name="T86" fmla="*/ 0 w 455"/>
                <a:gd name="T87" fmla="*/ 3 h 3617"/>
                <a:gd name="T88" fmla="*/ 0 w 455"/>
                <a:gd name="T89" fmla="*/ 3 h 3617"/>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455"/>
                <a:gd name="T136" fmla="*/ 0 h 3617"/>
                <a:gd name="T137" fmla="*/ 455 w 455"/>
                <a:gd name="T138" fmla="*/ 3617 h 3617"/>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455" h="3617">
                  <a:moveTo>
                    <a:pt x="455" y="3615"/>
                  </a:moveTo>
                  <a:lnTo>
                    <a:pt x="455" y="3615"/>
                  </a:lnTo>
                  <a:lnTo>
                    <a:pt x="446" y="3499"/>
                  </a:lnTo>
                  <a:lnTo>
                    <a:pt x="435" y="3385"/>
                  </a:lnTo>
                  <a:lnTo>
                    <a:pt x="424" y="3271"/>
                  </a:lnTo>
                  <a:lnTo>
                    <a:pt x="413" y="3157"/>
                  </a:lnTo>
                  <a:lnTo>
                    <a:pt x="388" y="2930"/>
                  </a:lnTo>
                  <a:lnTo>
                    <a:pt x="362" y="2704"/>
                  </a:lnTo>
                  <a:lnTo>
                    <a:pt x="333" y="2480"/>
                  </a:lnTo>
                  <a:lnTo>
                    <a:pt x="305" y="2255"/>
                  </a:lnTo>
                  <a:lnTo>
                    <a:pt x="275" y="2031"/>
                  </a:lnTo>
                  <a:lnTo>
                    <a:pt x="244" y="1806"/>
                  </a:lnTo>
                  <a:lnTo>
                    <a:pt x="215" y="1582"/>
                  </a:lnTo>
                  <a:lnTo>
                    <a:pt x="185" y="1359"/>
                  </a:lnTo>
                  <a:lnTo>
                    <a:pt x="156" y="1134"/>
                  </a:lnTo>
                  <a:lnTo>
                    <a:pt x="128" y="909"/>
                  </a:lnTo>
                  <a:lnTo>
                    <a:pt x="101" y="683"/>
                  </a:lnTo>
                  <a:lnTo>
                    <a:pt x="77" y="457"/>
                  </a:lnTo>
                  <a:lnTo>
                    <a:pt x="64" y="344"/>
                  </a:lnTo>
                  <a:lnTo>
                    <a:pt x="53" y="229"/>
                  </a:lnTo>
                  <a:lnTo>
                    <a:pt x="44" y="115"/>
                  </a:lnTo>
                  <a:lnTo>
                    <a:pt x="34" y="0"/>
                  </a:lnTo>
                  <a:lnTo>
                    <a:pt x="0" y="3"/>
                  </a:lnTo>
                  <a:lnTo>
                    <a:pt x="8" y="118"/>
                  </a:lnTo>
                  <a:lnTo>
                    <a:pt x="19" y="232"/>
                  </a:lnTo>
                  <a:lnTo>
                    <a:pt x="30" y="347"/>
                  </a:lnTo>
                  <a:lnTo>
                    <a:pt x="41" y="460"/>
                  </a:lnTo>
                  <a:lnTo>
                    <a:pt x="67" y="687"/>
                  </a:lnTo>
                  <a:lnTo>
                    <a:pt x="93" y="913"/>
                  </a:lnTo>
                  <a:lnTo>
                    <a:pt x="122" y="1139"/>
                  </a:lnTo>
                  <a:lnTo>
                    <a:pt x="150" y="1363"/>
                  </a:lnTo>
                  <a:lnTo>
                    <a:pt x="180" y="1588"/>
                  </a:lnTo>
                  <a:lnTo>
                    <a:pt x="210" y="1811"/>
                  </a:lnTo>
                  <a:lnTo>
                    <a:pt x="240" y="2035"/>
                  </a:lnTo>
                  <a:lnTo>
                    <a:pt x="270" y="2260"/>
                  </a:lnTo>
                  <a:lnTo>
                    <a:pt x="299" y="2484"/>
                  </a:lnTo>
                  <a:lnTo>
                    <a:pt x="327" y="2708"/>
                  </a:lnTo>
                  <a:lnTo>
                    <a:pt x="354" y="2934"/>
                  </a:lnTo>
                  <a:lnTo>
                    <a:pt x="378" y="3160"/>
                  </a:lnTo>
                  <a:lnTo>
                    <a:pt x="390" y="3275"/>
                  </a:lnTo>
                  <a:lnTo>
                    <a:pt x="401" y="3388"/>
                  </a:lnTo>
                  <a:lnTo>
                    <a:pt x="411" y="3502"/>
                  </a:lnTo>
                  <a:lnTo>
                    <a:pt x="421" y="3617"/>
                  </a:lnTo>
                  <a:lnTo>
                    <a:pt x="455" y="3615"/>
                  </a:lnTo>
                  <a:close/>
                </a:path>
              </a:pathLst>
            </a:custGeom>
            <a:solidFill>
              <a:srgbClr val="1F1A17"/>
            </a:solidFill>
            <a:ln w="9525">
              <a:solidFill>
                <a:schemeClr val="tx1"/>
              </a:solidFill>
              <a:round/>
              <a:headEnd/>
              <a:tailEnd/>
            </a:ln>
          </p:spPr>
          <p:txBody>
            <a:bodyPr/>
            <a:lstStyle/>
            <a:p>
              <a:endParaRPr lang="zh-CN" altLang="en-US"/>
            </a:p>
          </p:txBody>
        </p:sp>
        <p:sp>
          <p:nvSpPr>
            <p:cNvPr id="89470" name="Freeform 382"/>
            <p:cNvSpPr>
              <a:spLocks/>
            </p:cNvSpPr>
            <p:nvPr/>
          </p:nvSpPr>
          <p:spPr bwMode="auto">
            <a:xfrm>
              <a:off x="3186" y="2169"/>
              <a:ext cx="18" cy="47"/>
            </a:xfrm>
            <a:custGeom>
              <a:avLst/>
              <a:gdLst>
                <a:gd name="T0" fmla="*/ 0 w 108"/>
                <a:gd name="T1" fmla="*/ 0 h 279"/>
                <a:gd name="T2" fmla="*/ 0 w 108"/>
                <a:gd name="T3" fmla="*/ 0 h 279"/>
                <a:gd name="T4" fmla="*/ 0 w 108"/>
                <a:gd name="T5" fmla="*/ 0 h 279"/>
                <a:gd name="T6" fmla="*/ 0 w 108"/>
                <a:gd name="T7" fmla="*/ 0 h 279"/>
                <a:gd name="T8" fmla="*/ 0 w 108"/>
                <a:gd name="T9" fmla="*/ 0 h 279"/>
                <a:gd name="T10" fmla="*/ 0 w 108"/>
                <a:gd name="T11" fmla="*/ 0 h 279"/>
                <a:gd name="T12" fmla="*/ 0 w 108"/>
                <a:gd name="T13" fmla="*/ 0 h 279"/>
                <a:gd name="T14" fmla="*/ 0 w 108"/>
                <a:gd name="T15" fmla="*/ 0 h 279"/>
                <a:gd name="T16" fmla="*/ 0 w 108"/>
                <a:gd name="T17" fmla="*/ 0 h 279"/>
                <a:gd name="T18" fmla="*/ 0 w 108"/>
                <a:gd name="T19" fmla="*/ 0 h 279"/>
                <a:gd name="T20" fmla="*/ 0 w 108"/>
                <a:gd name="T21" fmla="*/ 0 h 279"/>
                <a:gd name="T22" fmla="*/ 0 w 108"/>
                <a:gd name="T23" fmla="*/ 0 h 279"/>
                <a:gd name="T24" fmla="*/ 0 w 108"/>
                <a:gd name="T25" fmla="*/ 0 h 279"/>
                <a:gd name="T26" fmla="*/ 0 w 108"/>
                <a:gd name="T27" fmla="*/ 0 h 279"/>
                <a:gd name="T28" fmla="*/ 0 w 108"/>
                <a:gd name="T29" fmla="*/ 0 h 279"/>
                <a:gd name="T30" fmla="*/ 0 w 108"/>
                <a:gd name="T31" fmla="*/ 0 h 279"/>
                <a:gd name="T32" fmla="*/ 0 w 108"/>
                <a:gd name="T33" fmla="*/ 0 h 279"/>
                <a:gd name="T34" fmla="*/ 0 w 108"/>
                <a:gd name="T35" fmla="*/ 0 h 279"/>
                <a:gd name="T36" fmla="*/ 0 w 108"/>
                <a:gd name="T37" fmla="*/ 0 h 279"/>
                <a:gd name="T38" fmla="*/ 0 w 108"/>
                <a:gd name="T39" fmla="*/ 0 h 279"/>
                <a:gd name="T40" fmla="*/ 0 w 108"/>
                <a:gd name="T41" fmla="*/ 0 h 279"/>
                <a:gd name="T42" fmla="*/ 0 w 108"/>
                <a:gd name="T43" fmla="*/ 0 h 279"/>
                <a:gd name="T44" fmla="*/ 0 w 108"/>
                <a:gd name="T45" fmla="*/ 0 h 279"/>
                <a:gd name="T46" fmla="*/ 0 w 108"/>
                <a:gd name="T47" fmla="*/ 0 h 279"/>
                <a:gd name="T48" fmla="*/ 0 w 108"/>
                <a:gd name="T49" fmla="*/ 0 h 279"/>
                <a:gd name="T50" fmla="*/ 0 w 108"/>
                <a:gd name="T51" fmla="*/ 0 h 279"/>
                <a:gd name="T52" fmla="*/ 0 w 108"/>
                <a:gd name="T53" fmla="*/ 0 h 279"/>
                <a:gd name="T54" fmla="*/ 0 w 108"/>
                <a:gd name="T55" fmla="*/ 0 h 279"/>
                <a:gd name="T56" fmla="*/ 0 w 108"/>
                <a:gd name="T57" fmla="*/ 0 h 279"/>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08"/>
                <a:gd name="T88" fmla="*/ 0 h 279"/>
                <a:gd name="T89" fmla="*/ 108 w 108"/>
                <a:gd name="T90" fmla="*/ 279 h 279"/>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08" h="279">
                  <a:moveTo>
                    <a:pt x="108" y="255"/>
                  </a:moveTo>
                  <a:lnTo>
                    <a:pt x="108" y="255"/>
                  </a:lnTo>
                  <a:lnTo>
                    <a:pt x="98" y="244"/>
                  </a:lnTo>
                  <a:lnTo>
                    <a:pt x="88" y="232"/>
                  </a:lnTo>
                  <a:lnTo>
                    <a:pt x="80" y="220"/>
                  </a:lnTo>
                  <a:lnTo>
                    <a:pt x="74" y="206"/>
                  </a:lnTo>
                  <a:lnTo>
                    <a:pt x="67" y="193"/>
                  </a:lnTo>
                  <a:lnTo>
                    <a:pt x="62" y="179"/>
                  </a:lnTo>
                  <a:lnTo>
                    <a:pt x="57" y="165"/>
                  </a:lnTo>
                  <a:lnTo>
                    <a:pt x="53" y="149"/>
                  </a:lnTo>
                  <a:lnTo>
                    <a:pt x="46" y="115"/>
                  </a:lnTo>
                  <a:lnTo>
                    <a:pt x="42" y="79"/>
                  </a:lnTo>
                  <a:lnTo>
                    <a:pt x="37" y="40"/>
                  </a:lnTo>
                  <a:lnTo>
                    <a:pt x="34" y="0"/>
                  </a:lnTo>
                  <a:lnTo>
                    <a:pt x="0" y="2"/>
                  </a:lnTo>
                  <a:lnTo>
                    <a:pt x="3" y="44"/>
                  </a:lnTo>
                  <a:lnTo>
                    <a:pt x="7" y="83"/>
                  </a:lnTo>
                  <a:lnTo>
                    <a:pt x="12" y="121"/>
                  </a:lnTo>
                  <a:lnTo>
                    <a:pt x="19" y="156"/>
                  </a:lnTo>
                  <a:lnTo>
                    <a:pt x="23" y="173"/>
                  </a:lnTo>
                  <a:lnTo>
                    <a:pt x="29" y="191"/>
                  </a:lnTo>
                  <a:lnTo>
                    <a:pt x="35" y="206"/>
                  </a:lnTo>
                  <a:lnTo>
                    <a:pt x="43" y="223"/>
                  </a:lnTo>
                  <a:lnTo>
                    <a:pt x="51" y="237"/>
                  </a:lnTo>
                  <a:lnTo>
                    <a:pt x="60" y="253"/>
                  </a:lnTo>
                  <a:lnTo>
                    <a:pt x="70" y="266"/>
                  </a:lnTo>
                  <a:lnTo>
                    <a:pt x="82" y="279"/>
                  </a:lnTo>
                  <a:lnTo>
                    <a:pt x="108" y="255"/>
                  </a:lnTo>
                  <a:close/>
                </a:path>
              </a:pathLst>
            </a:custGeom>
            <a:solidFill>
              <a:srgbClr val="1F1A17"/>
            </a:solidFill>
            <a:ln w="9525">
              <a:solidFill>
                <a:schemeClr val="tx1"/>
              </a:solidFill>
              <a:round/>
              <a:headEnd/>
              <a:tailEnd/>
            </a:ln>
          </p:spPr>
          <p:txBody>
            <a:bodyPr/>
            <a:lstStyle/>
            <a:p>
              <a:endParaRPr lang="zh-CN" altLang="en-US"/>
            </a:p>
          </p:txBody>
        </p:sp>
        <p:sp>
          <p:nvSpPr>
            <p:cNvPr id="89471" name="Freeform 383"/>
            <p:cNvSpPr>
              <a:spLocks/>
            </p:cNvSpPr>
            <p:nvPr/>
          </p:nvSpPr>
          <p:spPr bwMode="auto">
            <a:xfrm>
              <a:off x="3200" y="2212"/>
              <a:ext cx="70" cy="39"/>
            </a:xfrm>
            <a:custGeom>
              <a:avLst/>
              <a:gdLst>
                <a:gd name="T0" fmla="*/ 0 w 420"/>
                <a:gd name="T1" fmla="*/ 0 h 233"/>
                <a:gd name="T2" fmla="*/ 0 w 420"/>
                <a:gd name="T3" fmla="*/ 0 h 233"/>
                <a:gd name="T4" fmla="*/ 0 w 420"/>
                <a:gd name="T5" fmla="*/ 0 h 233"/>
                <a:gd name="T6" fmla="*/ 0 w 420"/>
                <a:gd name="T7" fmla="*/ 0 h 233"/>
                <a:gd name="T8" fmla="*/ 0 w 420"/>
                <a:gd name="T9" fmla="*/ 0 h 233"/>
                <a:gd name="T10" fmla="*/ 0 w 420"/>
                <a:gd name="T11" fmla="*/ 0 h 233"/>
                <a:gd name="T12" fmla="*/ 0 w 420"/>
                <a:gd name="T13" fmla="*/ 0 h 233"/>
                <a:gd name="T14" fmla="*/ 0 w 420"/>
                <a:gd name="T15" fmla="*/ 0 h 233"/>
                <a:gd name="T16" fmla="*/ 0 w 420"/>
                <a:gd name="T17" fmla="*/ 0 h 233"/>
                <a:gd name="T18" fmla="*/ 0 w 420"/>
                <a:gd name="T19" fmla="*/ 0 h 233"/>
                <a:gd name="T20" fmla="*/ 0 w 420"/>
                <a:gd name="T21" fmla="*/ 0 h 233"/>
                <a:gd name="T22" fmla="*/ 0 w 420"/>
                <a:gd name="T23" fmla="*/ 0 h 233"/>
                <a:gd name="T24" fmla="*/ 0 w 420"/>
                <a:gd name="T25" fmla="*/ 0 h 233"/>
                <a:gd name="T26" fmla="*/ 0 w 420"/>
                <a:gd name="T27" fmla="*/ 0 h 233"/>
                <a:gd name="T28" fmla="*/ 0 w 420"/>
                <a:gd name="T29" fmla="*/ 0 h 233"/>
                <a:gd name="T30" fmla="*/ 0 w 420"/>
                <a:gd name="T31" fmla="*/ 0 h 233"/>
                <a:gd name="T32" fmla="*/ 0 w 420"/>
                <a:gd name="T33" fmla="*/ 0 h 233"/>
                <a:gd name="T34" fmla="*/ 0 w 420"/>
                <a:gd name="T35" fmla="*/ 0 h 233"/>
                <a:gd name="T36" fmla="*/ 0 w 420"/>
                <a:gd name="T37" fmla="*/ 0 h 233"/>
                <a:gd name="T38" fmla="*/ 0 w 420"/>
                <a:gd name="T39" fmla="*/ 0 h 233"/>
                <a:gd name="T40" fmla="*/ 0 w 420"/>
                <a:gd name="T41" fmla="*/ 0 h 233"/>
                <a:gd name="T42" fmla="*/ 0 w 420"/>
                <a:gd name="T43" fmla="*/ 0 h 233"/>
                <a:gd name="T44" fmla="*/ 0 w 420"/>
                <a:gd name="T45" fmla="*/ 0 h 233"/>
                <a:gd name="T46" fmla="*/ 0 w 420"/>
                <a:gd name="T47" fmla="*/ 0 h 233"/>
                <a:gd name="T48" fmla="*/ 0 w 420"/>
                <a:gd name="T49" fmla="*/ 0 h 233"/>
                <a:gd name="T50" fmla="*/ 0 w 420"/>
                <a:gd name="T51" fmla="*/ 0 h 233"/>
                <a:gd name="T52" fmla="*/ 0 w 420"/>
                <a:gd name="T53" fmla="*/ 0 h 233"/>
                <a:gd name="T54" fmla="*/ 0 w 420"/>
                <a:gd name="T55" fmla="*/ 0 h 233"/>
                <a:gd name="T56" fmla="*/ 0 w 420"/>
                <a:gd name="T57" fmla="*/ 0 h 233"/>
                <a:gd name="T58" fmla="*/ 0 w 420"/>
                <a:gd name="T59" fmla="*/ 0 h 233"/>
                <a:gd name="T60" fmla="*/ 0 w 420"/>
                <a:gd name="T61" fmla="*/ 0 h 233"/>
                <a:gd name="T62" fmla="*/ 0 w 420"/>
                <a:gd name="T63" fmla="*/ 0 h 233"/>
                <a:gd name="T64" fmla="*/ 0 w 420"/>
                <a:gd name="T65" fmla="*/ 0 h 233"/>
                <a:gd name="T66" fmla="*/ 0 w 420"/>
                <a:gd name="T67" fmla="*/ 0 h 233"/>
                <a:gd name="T68" fmla="*/ 0 w 420"/>
                <a:gd name="T69" fmla="*/ 0 h 233"/>
                <a:gd name="T70" fmla="*/ 0 w 420"/>
                <a:gd name="T71" fmla="*/ 0 h 233"/>
                <a:gd name="T72" fmla="*/ 0 w 420"/>
                <a:gd name="T73" fmla="*/ 0 h 233"/>
                <a:gd name="T74" fmla="*/ 0 w 420"/>
                <a:gd name="T75" fmla="*/ 0 h 233"/>
                <a:gd name="T76" fmla="*/ 0 w 420"/>
                <a:gd name="T77" fmla="*/ 0 h 233"/>
                <a:gd name="T78" fmla="*/ 0 w 420"/>
                <a:gd name="T79" fmla="*/ 0 h 233"/>
                <a:gd name="T80" fmla="*/ 0 w 420"/>
                <a:gd name="T81" fmla="*/ 0 h 23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420"/>
                <a:gd name="T124" fmla="*/ 0 h 233"/>
                <a:gd name="T125" fmla="*/ 420 w 420"/>
                <a:gd name="T126" fmla="*/ 233 h 233"/>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420" h="233">
                  <a:moveTo>
                    <a:pt x="420" y="198"/>
                  </a:moveTo>
                  <a:lnTo>
                    <a:pt x="420" y="198"/>
                  </a:lnTo>
                  <a:lnTo>
                    <a:pt x="411" y="198"/>
                  </a:lnTo>
                  <a:lnTo>
                    <a:pt x="402" y="197"/>
                  </a:lnTo>
                  <a:lnTo>
                    <a:pt x="392" y="194"/>
                  </a:lnTo>
                  <a:lnTo>
                    <a:pt x="381" y="192"/>
                  </a:lnTo>
                  <a:lnTo>
                    <a:pt x="358" y="187"/>
                  </a:lnTo>
                  <a:lnTo>
                    <a:pt x="332" y="178"/>
                  </a:lnTo>
                  <a:lnTo>
                    <a:pt x="305" y="167"/>
                  </a:lnTo>
                  <a:lnTo>
                    <a:pt x="276" y="155"/>
                  </a:lnTo>
                  <a:lnTo>
                    <a:pt x="247" y="142"/>
                  </a:lnTo>
                  <a:lnTo>
                    <a:pt x="218" y="127"/>
                  </a:lnTo>
                  <a:lnTo>
                    <a:pt x="188" y="111"/>
                  </a:lnTo>
                  <a:lnTo>
                    <a:pt x="159" y="96"/>
                  </a:lnTo>
                  <a:lnTo>
                    <a:pt x="131" y="79"/>
                  </a:lnTo>
                  <a:lnTo>
                    <a:pt x="106" y="61"/>
                  </a:lnTo>
                  <a:lnTo>
                    <a:pt x="82" y="45"/>
                  </a:lnTo>
                  <a:lnTo>
                    <a:pt x="60" y="30"/>
                  </a:lnTo>
                  <a:lnTo>
                    <a:pt x="41" y="14"/>
                  </a:lnTo>
                  <a:lnTo>
                    <a:pt x="26" y="0"/>
                  </a:lnTo>
                  <a:lnTo>
                    <a:pt x="0" y="24"/>
                  </a:lnTo>
                  <a:lnTo>
                    <a:pt x="18" y="41"/>
                  </a:lnTo>
                  <a:lnTo>
                    <a:pt x="38" y="57"/>
                  </a:lnTo>
                  <a:lnTo>
                    <a:pt x="61" y="74"/>
                  </a:lnTo>
                  <a:lnTo>
                    <a:pt x="86" y="91"/>
                  </a:lnTo>
                  <a:lnTo>
                    <a:pt x="113" y="108"/>
                  </a:lnTo>
                  <a:lnTo>
                    <a:pt x="142" y="125"/>
                  </a:lnTo>
                  <a:lnTo>
                    <a:pt x="172" y="142"/>
                  </a:lnTo>
                  <a:lnTo>
                    <a:pt x="201" y="158"/>
                  </a:lnTo>
                  <a:lnTo>
                    <a:pt x="232" y="174"/>
                  </a:lnTo>
                  <a:lnTo>
                    <a:pt x="263" y="187"/>
                  </a:lnTo>
                  <a:lnTo>
                    <a:pt x="292" y="200"/>
                  </a:lnTo>
                  <a:lnTo>
                    <a:pt x="321" y="211"/>
                  </a:lnTo>
                  <a:lnTo>
                    <a:pt x="348" y="220"/>
                  </a:lnTo>
                  <a:lnTo>
                    <a:pt x="373" y="226"/>
                  </a:lnTo>
                  <a:lnTo>
                    <a:pt x="385" y="230"/>
                  </a:lnTo>
                  <a:lnTo>
                    <a:pt x="398" y="231"/>
                  </a:lnTo>
                  <a:lnTo>
                    <a:pt x="409" y="232"/>
                  </a:lnTo>
                  <a:lnTo>
                    <a:pt x="420" y="233"/>
                  </a:lnTo>
                  <a:lnTo>
                    <a:pt x="420" y="198"/>
                  </a:lnTo>
                  <a:close/>
                </a:path>
              </a:pathLst>
            </a:custGeom>
            <a:solidFill>
              <a:srgbClr val="1F1A17"/>
            </a:solidFill>
            <a:ln w="9525">
              <a:solidFill>
                <a:schemeClr val="tx1"/>
              </a:solidFill>
              <a:round/>
              <a:headEnd/>
              <a:tailEnd/>
            </a:ln>
          </p:spPr>
          <p:txBody>
            <a:bodyPr/>
            <a:lstStyle/>
            <a:p>
              <a:endParaRPr lang="zh-CN" altLang="en-US"/>
            </a:p>
          </p:txBody>
        </p:sp>
        <p:sp>
          <p:nvSpPr>
            <p:cNvPr id="89472" name="Freeform 384"/>
            <p:cNvSpPr>
              <a:spLocks/>
            </p:cNvSpPr>
            <p:nvPr/>
          </p:nvSpPr>
          <p:spPr bwMode="auto">
            <a:xfrm>
              <a:off x="3270" y="2245"/>
              <a:ext cx="31" cy="14"/>
            </a:xfrm>
            <a:custGeom>
              <a:avLst/>
              <a:gdLst>
                <a:gd name="T0" fmla="*/ 0 w 186"/>
                <a:gd name="T1" fmla="*/ 0 h 81"/>
                <a:gd name="T2" fmla="*/ 0 w 186"/>
                <a:gd name="T3" fmla="*/ 0 h 81"/>
                <a:gd name="T4" fmla="*/ 0 w 186"/>
                <a:gd name="T5" fmla="*/ 0 h 81"/>
                <a:gd name="T6" fmla="*/ 0 w 186"/>
                <a:gd name="T7" fmla="*/ 0 h 81"/>
                <a:gd name="T8" fmla="*/ 0 w 186"/>
                <a:gd name="T9" fmla="*/ 0 h 81"/>
                <a:gd name="T10" fmla="*/ 0 w 186"/>
                <a:gd name="T11" fmla="*/ 0 h 81"/>
                <a:gd name="T12" fmla="*/ 0 w 186"/>
                <a:gd name="T13" fmla="*/ 0 h 81"/>
                <a:gd name="T14" fmla="*/ 0 w 186"/>
                <a:gd name="T15" fmla="*/ 0 h 81"/>
                <a:gd name="T16" fmla="*/ 0 w 186"/>
                <a:gd name="T17" fmla="*/ 0 h 81"/>
                <a:gd name="T18" fmla="*/ 0 w 186"/>
                <a:gd name="T19" fmla="*/ 0 h 81"/>
                <a:gd name="T20" fmla="*/ 0 w 186"/>
                <a:gd name="T21" fmla="*/ 0 h 81"/>
                <a:gd name="T22" fmla="*/ 0 w 186"/>
                <a:gd name="T23" fmla="*/ 0 h 81"/>
                <a:gd name="T24" fmla="*/ 0 w 186"/>
                <a:gd name="T25" fmla="*/ 0 h 81"/>
                <a:gd name="T26" fmla="*/ 0 w 186"/>
                <a:gd name="T27" fmla="*/ 0 h 81"/>
                <a:gd name="T28" fmla="*/ 0 w 186"/>
                <a:gd name="T29" fmla="*/ 0 h 81"/>
                <a:gd name="T30" fmla="*/ 0 w 186"/>
                <a:gd name="T31" fmla="*/ 0 h 81"/>
                <a:gd name="T32" fmla="*/ 0 w 186"/>
                <a:gd name="T33" fmla="*/ 0 h 81"/>
                <a:gd name="T34" fmla="*/ 0 w 186"/>
                <a:gd name="T35" fmla="*/ 0 h 81"/>
                <a:gd name="T36" fmla="*/ 0 w 186"/>
                <a:gd name="T37" fmla="*/ 0 h 81"/>
                <a:gd name="T38" fmla="*/ 0 w 186"/>
                <a:gd name="T39" fmla="*/ 0 h 81"/>
                <a:gd name="T40" fmla="*/ 0 w 186"/>
                <a:gd name="T41" fmla="*/ 0 h 81"/>
                <a:gd name="T42" fmla="*/ 0 w 186"/>
                <a:gd name="T43" fmla="*/ 0 h 81"/>
                <a:gd name="T44" fmla="*/ 0 w 186"/>
                <a:gd name="T45" fmla="*/ 0 h 81"/>
                <a:gd name="T46" fmla="*/ 0 w 186"/>
                <a:gd name="T47" fmla="*/ 0 h 81"/>
                <a:gd name="T48" fmla="*/ 0 w 186"/>
                <a:gd name="T49" fmla="*/ 0 h 81"/>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86"/>
                <a:gd name="T76" fmla="*/ 0 h 81"/>
                <a:gd name="T77" fmla="*/ 186 w 186"/>
                <a:gd name="T78" fmla="*/ 81 h 81"/>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86" h="81">
                  <a:moveTo>
                    <a:pt x="186" y="47"/>
                  </a:moveTo>
                  <a:lnTo>
                    <a:pt x="186" y="47"/>
                  </a:lnTo>
                  <a:lnTo>
                    <a:pt x="178" y="46"/>
                  </a:lnTo>
                  <a:lnTo>
                    <a:pt x="168" y="45"/>
                  </a:lnTo>
                  <a:lnTo>
                    <a:pt x="158" y="43"/>
                  </a:lnTo>
                  <a:lnTo>
                    <a:pt x="147" y="40"/>
                  </a:lnTo>
                  <a:lnTo>
                    <a:pt x="119" y="33"/>
                  </a:lnTo>
                  <a:lnTo>
                    <a:pt x="92" y="24"/>
                  </a:lnTo>
                  <a:lnTo>
                    <a:pt x="64" y="15"/>
                  </a:lnTo>
                  <a:lnTo>
                    <a:pt x="39" y="7"/>
                  </a:lnTo>
                  <a:lnTo>
                    <a:pt x="17" y="2"/>
                  </a:lnTo>
                  <a:lnTo>
                    <a:pt x="0" y="0"/>
                  </a:lnTo>
                  <a:lnTo>
                    <a:pt x="0" y="35"/>
                  </a:lnTo>
                  <a:lnTo>
                    <a:pt x="10" y="36"/>
                  </a:lnTo>
                  <a:lnTo>
                    <a:pt x="30" y="42"/>
                  </a:lnTo>
                  <a:lnTo>
                    <a:pt x="54" y="49"/>
                  </a:lnTo>
                  <a:lnTo>
                    <a:pt x="82" y="57"/>
                  </a:lnTo>
                  <a:lnTo>
                    <a:pt x="109" y="66"/>
                  </a:lnTo>
                  <a:lnTo>
                    <a:pt x="137" y="73"/>
                  </a:lnTo>
                  <a:lnTo>
                    <a:pt x="151" y="77"/>
                  </a:lnTo>
                  <a:lnTo>
                    <a:pt x="163" y="79"/>
                  </a:lnTo>
                  <a:lnTo>
                    <a:pt x="175" y="81"/>
                  </a:lnTo>
                  <a:lnTo>
                    <a:pt x="186" y="81"/>
                  </a:lnTo>
                  <a:lnTo>
                    <a:pt x="186" y="47"/>
                  </a:lnTo>
                  <a:close/>
                </a:path>
              </a:pathLst>
            </a:custGeom>
            <a:solidFill>
              <a:srgbClr val="1F1A1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9473" name="Freeform 385"/>
            <p:cNvSpPr>
              <a:spLocks/>
            </p:cNvSpPr>
            <p:nvPr/>
          </p:nvSpPr>
          <p:spPr bwMode="auto">
            <a:xfrm>
              <a:off x="3301" y="2253"/>
              <a:ext cx="36" cy="8"/>
            </a:xfrm>
            <a:custGeom>
              <a:avLst/>
              <a:gdLst>
                <a:gd name="T0" fmla="*/ 0 w 218"/>
                <a:gd name="T1" fmla="*/ 0 h 51"/>
                <a:gd name="T2" fmla="*/ 0 w 218"/>
                <a:gd name="T3" fmla="*/ 0 h 51"/>
                <a:gd name="T4" fmla="*/ 0 w 218"/>
                <a:gd name="T5" fmla="*/ 0 h 51"/>
                <a:gd name="T6" fmla="*/ 0 w 218"/>
                <a:gd name="T7" fmla="*/ 0 h 51"/>
                <a:gd name="T8" fmla="*/ 0 w 218"/>
                <a:gd name="T9" fmla="*/ 0 h 51"/>
                <a:gd name="T10" fmla="*/ 0 w 218"/>
                <a:gd name="T11" fmla="*/ 0 h 51"/>
                <a:gd name="T12" fmla="*/ 0 w 218"/>
                <a:gd name="T13" fmla="*/ 0 h 51"/>
                <a:gd name="T14" fmla="*/ 0 w 218"/>
                <a:gd name="T15" fmla="*/ 0 h 51"/>
                <a:gd name="T16" fmla="*/ 0 w 218"/>
                <a:gd name="T17" fmla="*/ 0 h 51"/>
                <a:gd name="T18" fmla="*/ 0 w 218"/>
                <a:gd name="T19" fmla="*/ 0 h 51"/>
                <a:gd name="T20" fmla="*/ 0 w 218"/>
                <a:gd name="T21" fmla="*/ 0 h 51"/>
                <a:gd name="T22" fmla="*/ 0 w 218"/>
                <a:gd name="T23" fmla="*/ 0 h 51"/>
                <a:gd name="T24" fmla="*/ 0 w 218"/>
                <a:gd name="T25" fmla="*/ 0 h 51"/>
                <a:gd name="T26" fmla="*/ 0 w 218"/>
                <a:gd name="T27" fmla="*/ 0 h 51"/>
                <a:gd name="T28" fmla="*/ 0 w 218"/>
                <a:gd name="T29" fmla="*/ 0 h 51"/>
                <a:gd name="T30" fmla="*/ 0 w 218"/>
                <a:gd name="T31" fmla="*/ 0 h 51"/>
                <a:gd name="T32" fmla="*/ 0 w 218"/>
                <a:gd name="T33" fmla="*/ 0 h 51"/>
                <a:gd name="T34" fmla="*/ 0 w 218"/>
                <a:gd name="T35" fmla="*/ 0 h 51"/>
                <a:gd name="T36" fmla="*/ 0 w 218"/>
                <a:gd name="T37" fmla="*/ 0 h 5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18"/>
                <a:gd name="T58" fmla="*/ 0 h 51"/>
                <a:gd name="T59" fmla="*/ 218 w 218"/>
                <a:gd name="T60" fmla="*/ 51 h 51"/>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18" h="51">
                  <a:moveTo>
                    <a:pt x="218" y="15"/>
                  </a:moveTo>
                  <a:lnTo>
                    <a:pt x="195" y="14"/>
                  </a:lnTo>
                  <a:lnTo>
                    <a:pt x="168" y="13"/>
                  </a:lnTo>
                  <a:lnTo>
                    <a:pt x="140" y="11"/>
                  </a:lnTo>
                  <a:lnTo>
                    <a:pt x="111" y="8"/>
                  </a:lnTo>
                  <a:lnTo>
                    <a:pt x="82" y="4"/>
                  </a:lnTo>
                  <a:lnTo>
                    <a:pt x="54" y="2"/>
                  </a:lnTo>
                  <a:lnTo>
                    <a:pt x="26" y="0"/>
                  </a:lnTo>
                  <a:lnTo>
                    <a:pt x="0" y="0"/>
                  </a:lnTo>
                  <a:lnTo>
                    <a:pt x="0" y="34"/>
                  </a:lnTo>
                  <a:lnTo>
                    <a:pt x="24" y="35"/>
                  </a:lnTo>
                  <a:lnTo>
                    <a:pt x="51" y="37"/>
                  </a:lnTo>
                  <a:lnTo>
                    <a:pt x="79" y="40"/>
                  </a:lnTo>
                  <a:lnTo>
                    <a:pt x="108" y="42"/>
                  </a:lnTo>
                  <a:lnTo>
                    <a:pt x="137" y="45"/>
                  </a:lnTo>
                  <a:lnTo>
                    <a:pt x="166" y="47"/>
                  </a:lnTo>
                  <a:lnTo>
                    <a:pt x="193" y="50"/>
                  </a:lnTo>
                  <a:lnTo>
                    <a:pt x="218" y="51"/>
                  </a:lnTo>
                  <a:lnTo>
                    <a:pt x="218" y="15"/>
                  </a:lnTo>
                  <a:close/>
                </a:path>
              </a:pathLst>
            </a:custGeom>
            <a:solidFill>
              <a:srgbClr val="1F1A1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9474" name="Freeform 386"/>
            <p:cNvSpPr>
              <a:spLocks/>
            </p:cNvSpPr>
            <p:nvPr/>
          </p:nvSpPr>
          <p:spPr bwMode="auto">
            <a:xfrm>
              <a:off x="3335" y="2243"/>
              <a:ext cx="28" cy="31"/>
            </a:xfrm>
            <a:custGeom>
              <a:avLst/>
              <a:gdLst>
                <a:gd name="T0" fmla="*/ 0 w 167"/>
                <a:gd name="T1" fmla="*/ 0 h 183"/>
                <a:gd name="T2" fmla="*/ 0 w 167"/>
                <a:gd name="T3" fmla="*/ 0 h 183"/>
                <a:gd name="T4" fmla="*/ 0 w 167"/>
                <a:gd name="T5" fmla="*/ 0 h 183"/>
                <a:gd name="T6" fmla="*/ 0 w 167"/>
                <a:gd name="T7" fmla="*/ 0 h 183"/>
                <a:gd name="T8" fmla="*/ 0 w 167"/>
                <a:gd name="T9" fmla="*/ 0 h 183"/>
                <a:gd name="T10" fmla="*/ 0 w 167"/>
                <a:gd name="T11" fmla="*/ 0 h 183"/>
                <a:gd name="T12" fmla="*/ 0 60000 65536"/>
                <a:gd name="T13" fmla="*/ 0 60000 65536"/>
                <a:gd name="T14" fmla="*/ 0 60000 65536"/>
                <a:gd name="T15" fmla="*/ 0 60000 65536"/>
                <a:gd name="T16" fmla="*/ 0 60000 65536"/>
                <a:gd name="T17" fmla="*/ 0 60000 65536"/>
                <a:gd name="T18" fmla="*/ 0 w 167"/>
                <a:gd name="T19" fmla="*/ 0 h 183"/>
                <a:gd name="T20" fmla="*/ 167 w 167"/>
                <a:gd name="T21" fmla="*/ 183 h 183"/>
              </a:gdLst>
              <a:ahLst/>
              <a:cxnLst>
                <a:cxn ang="T12">
                  <a:pos x="T0" y="T1"/>
                </a:cxn>
                <a:cxn ang="T13">
                  <a:pos x="T2" y="T3"/>
                </a:cxn>
                <a:cxn ang="T14">
                  <a:pos x="T4" y="T5"/>
                </a:cxn>
                <a:cxn ang="T15">
                  <a:pos x="T6" y="T7"/>
                </a:cxn>
                <a:cxn ang="T16">
                  <a:pos x="T8" y="T9"/>
                </a:cxn>
                <a:cxn ang="T17">
                  <a:pos x="T10" y="T11"/>
                </a:cxn>
              </a:cxnLst>
              <a:rect l="T18" t="T19" r="T20" b="T21"/>
              <a:pathLst>
                <a:path w="167" h="183">
                  <a:moveTo>
                    <a:pt x="0" y="0"/>
                  </a:moveTo>
                  <a:lnTo>
                    <a:pt x="167" y="92"/>
                  </a:lnTo>
                  <a:lnTo>
                    <a:pt x="0" y="183"/>
                  </a:lnTo>
                  <a:lnTo>
                    <a:pt x="0" y="0"/>
                  </a:lnTo>
                  <a:lnTo>
                    <a:pt x="167" y="92"/>
                  </a:lnTo>
                  <a:lnTo>
                    <a:pt x="0" y="0"/>
                  </a:lnTo>
                  <a:close/>
                </a:path>
              </a:pathLst>
            </a:custGeom>
            <a:solidFill>
              <a:srgbClr val="1F1A1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9475" name="Freeform 387"/>
            <p:cNvSpPr>
              <a:spLocks/>
            </p:cNvSpPr>
            <p:nvPr/>
          </p:nvSpPr>
          <p:spPr bwMode="auto">
            <a:xfrm>
              <a:off x="3111" y="1562"/>
              <a:ext cx="55" cy="906"/>
            </a:xfrm>
            <a:custGeom>
              <a:avLst/>
              <a:gdLst>
                <a:gd name="T0" fmla="*/ 0 w 331"/>
                <a:gd name="T1" fmla="*/ 4 h 5435"/>
                <a:gd name="T2" fmla="*/ 0 w 331"/>
                <a:gd name="T3" fmla="*/ 4 h 5435"/>
                <a:gd name="T4" fmla="*/ 0 w 331"/>
                <a:gd name="T5" fmla="*/ 0 h 5435"/>
                <a:gd name="T6" fmla="*/ 0 w 331"/>
                <a:gd name="T7" fmla="*/ 0 h 5435"/>
                <a:gd name="T8" fmla="*/ 0 w 331"/>
                <a:gd name="T9" fmla="*/ 4 h 5435"/>
                <a:gd name="T10" fmla="*/ 0 w 331"/>
                <a:gd name="T11" fmla="*/ 4 h 5435"/>
                <a:gd name="T12" fmla="*/ 0 w 331"/>
                <a:gd name="T13" fmla="*/ 4 h 5435"/>
                <a:gd name="T14" fmla="*/ 0 w 331"/>
                <a:gd name="T15" fmla="*/ 4 h 5435"/>
                <a:gd name="T16" fmla="*/ 0 w 331"/>
                <a:gd name="T17" fmla="*/ 4 h 543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31"/>
                <a:gd name="T28" fmla="*/ 0 h 5435"/>
                <a:gd name="T29" fmla="*/ 331 w 331"/>
                <a:gd name="T30" fmla="*/ 5435 h 543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31" h="5435">
                  <a:moveTo>
                    <a:pt x="297" y="5435"/>
                  </a:moveTo>
                  <a:lnTo>
                    <a:pt x="331" y="5429"/>
                  </a:lnTo>
                  <a:lnTo>
                    <a:pt x="35" y="0"/>
                  </a:lnTo>
                  <a:lnTo>
                    <a:pt x="0" y="2"/>
                  </a:lnTo>
                  <a:lnTo>
                    <a:pt x="296" y="5431"/>
                  </a:lnTo>
                  <a:lnTo>
                    <a:pt x="297" y="5435"/>
                  </a:lnTo>
                  <a:lnTo>
                    <a:pt x="296" y="5431"/>
                  </a:lnTo>
                  <a:lnTo>
                    <a:pt x="297" y="5433"/>
                  </a:lnTo>
                  <a:lnTo>
                    <a:pt x="297" y="5435"/>
                  </a:lnTo>
                  <a:close/>
                </a:path>
              </a:pathLst>
            </a:custGeom>
            <a:solidFill>
              <a:srgbClr val="1F1A17"/>
            </a:solidFill>
            <a:ln w="9525">
              <a:solidFill>
                <a:schemeClr val="tx1"/>
              </a:solidFill>
              <a:round/>
              <a:headEnd/>
              <a:tailEnd/>
            </a:ln>
          </p:spPr>
          <p:txBody>
            <a:bodyPr/>
            <a:lstStyle/>
            <a:p>
              <a:endParaRPr lang="zh-CN" altLang="en-US"/>
            </a:p>
          </p:txBody>
        </p:sp>
        <p:sp>
          <p:nvSpPr>
            <p:cNvPr id="89476" name="Freeform 388"/>
            <p:cNvSpPr>
              <a:spLocks/>
            </p:cNvSpPr>
            <p:nvPr/>
          </p:nvSpPr>
          <p:spPr bwMode="auto">
            <a:xfrm>
              <a:off x="3160" y="2466"/>
              <a:ext cx="400" cy="84"/>
            </a:xfrm>
            <a:custGeom>
              <a:avLst/>
              <a:gdLst>
                <a:gd name="T0" fmla="*/ 2 w 2397"/>
                <a:gd name="T1" fmla="*/ 0 h 506"/>
                <a:gd name="T2" fmla="*/ 2 w 2397"/>
                <a:gd name="T3" fmla="*/ 0 h 506"/>
                <a:gd name="T4" fmla="*/ 2 w 2397"/>
                <a:gd name="T5" fmla="*/ 0 h 506"/>
                <a:gd name="T6" fmla="*/ 2 w 2397"/>
                <a:gd name="T7" fmla="*/ 0 h 506"/>
                <a:gd name="T8" fmla="*/ 2 w 2397"/>
                <a:gd name="T9" fmla="*/ 0 h 506"/>
                <a:gd name="T10" fmla="*/ 2 w 2397"/>
                <a:gd name="T11" fmla="*/ 0 h 506"/>
                <a:gd name="T12" fmla="*/ 2 w 2397"/>
                <a:gd name="T13" fmla="*/ 0 h 506"/>
                <a:gd name="T14" fmla="*/ 2 w 2397"/>
                <a:gd name="T15" fmla="*/ 0 h 506"/>
                <a:gd name="T16" fmla="*/ 1 w 2397"/>
                <a:gd name="T17" fmla="*/ 0 h 506"/>
                <a:gd name="T18" fmla="*/ 1 w 2397"/>
                <a:gd name="T19" fmla="*/ 0 h 506"/>
                <a:gd name="T20" fmla="*/ 1 w 2397"/>
                <a:gd name="T21" fmla="*/ 0 h 506"/>
                <a:gd name="T22" fmla="*/ 1 w 2397"/>
                <a:gd name="T23" fmla="*/ 0 h 506"/>
                <a:gd name="T24" fmla="*/ 1 w 2397"/>
                <a:gd name="T25" fmla="*/ 0 h 506"/>
                <a:gd name="T26" fmla="*/ 1 w 2397"/>
                <a:gd name="T27" fmla="*/ 0 h 506"/>
                <a:gd name="T28" fmla="*/ 1 w 2397"/>
                <a:gd name="T29" fmla="*/ 0 h 506"/>
                <a:gd name="T30" fmla="*/ 1 w 2397"/>
                <a:gd name="T31" fmla="*/ 0 h 506"/>
                <a:gd name="T32" fmla="*/ 0 w 2397"/>
                <a:gd name="T33" fmla="*/ 0 h 506"/>
                <a:gd name="T34" fmla="*/ 0 w 2397"/>
                <a:gd name="T35" fmla="*/ 0 h 506"/>
                <a:gd name="T36" fmla="*/ 0 w 2397"/>
                <a:gd name="T37" fmla="*/ 0 h 506"/>
                <a:gd name="T38" fmla="*/ 0 w 2397"/>
                <a:gd name="T39" fmla="*/ 0 h 506"/>
                <a:gd name="T40" fmla="*/ 0 w 2397"/>
                <a:gd name="T41" fmla="*/ 0 h 506"/>
                <a:gd name="T42" fmla="*/ 0 w 2397"/>
                <a:gd name="T43" fmla="*/ 0 h 506"/>
                <a:gd name="T44" fmla="*/ 0 w 2397"/>
                <a:gd name="T45" fmla="*/ 0 h 506"/>
                <a:gd name="T46" fmla="*/ 0 w 2397"/>
                <a:gd name="T47" fmla="*/ 0 h 506"/>
                <a:gd name="T48" fmla="*/ 0 w 2397"/>
                <a:gd name="T49" fmla="*/ 0 h 506"/>
                <a:gd name="T50" fmla="*/ 0 w 2397"/>
                <a:gd name="T51" fmla="*/ 0 h 506"/>
                <a:gd name="T52" fmla="*/ 0 w 2397"/>
                <a:gd name="T53" fmla="*/ 0 h 506"/>
                <a:gd name="T54" fmla="*/ 0 w 2397"/>
                <a:gd name="T55" fmla="*/ 0 h 506"/>
                <a:gd name="T56" fmla="*/ 0 w 2397"/>
                <a:gd name="T57" fmla="*/ 0 h 506"/>
                <a:gd name="T58" fmla="*/ 0 w 2397"/>
                <a:gd name="T59" fmla="*/ 0 h 506"/>
                <a:gd name="T60" fmla="*/ 0 w 2397"/>
                <a:gd name="T61" fmla="*/ 0 h 506"/>
                <a:gd name="T62" fmla="*/ 0 w 2397"/>
                <a:gd name="T63" fmla="*/ 0 h 506"/>
                <a:gd name="T64" fmla="*/ 0 w 2397"/>
                <a:gd name="T65" fmla="*/ 0 h 506"/>
                <a:gd name="T66" fmla="*/ 0 w 2397"/>
                <a:gd name="T67" fmla="*/ 0 h 506"/>
                <a:gd name="T68" fmla="*/ 0 w 2397"/>
                <a:gd name="T69" fmla="*/ 0 h 506"/>
                <a:gd name="T70" fmla="*/ 0 w 2397"/>
                <a:gd name="T71" fmla="*/ 0 h 506"/>
                <a:gd name="T72" fmla="*/ 0 w 2397"/>
                <a:gd name="T73" fmla="*/ 0 h 506"/>
                <a:gd name="T74" fmla="*/ 0 w 2397"/>
                <a:gd name="T75" fmla="*/ 0 h 506"/>
                <a:gd name="T76" fmla="*/ 1 w 2397"/>
                <a:gd name="T77" fmla="*/ 0 h 506"/>
                <a:gd name="T78" fmla="*/ 1 w 2397"/>
                <a:gd name="T79" fmla="*/ 0 h 506"/>
                <a:gd name="T80" fmla="*/ 1 w 2397"/>
                <a:gd name="T81" fmla="*/ 0 h 506"/>
                <a:gd name="T82" fmla="*/ 1 w 2397"/>
                <a:gd name="T83" fmla="*/ 0 h 506"/>
                <a:gd name="T84" fmla="*/ 1 w 2397"/>
                <a:gd name="T85" fmla="*/ 0 h 506"/>
                <a:gd name="T86" fmla="*/ 1 w 2397"/>
                <a:gd name="T87" fmla="*/ 0 h 506"/>
                <a:gd name="T88" fmla="*/ 1 w 2397"/>
                <a:gd name="T89" fmla="*/ 0 h 506"/>
                <a:gd name="T90" fmla="*/ 1 w 2397"/>
                <a:gd name="T91" fmla="*/ 0 h 506"/>
                <a:gd name="T92" fmla="*/ 2 w 2397"/>
                <a:gd name="T93" fmla="*/ 0 h 506"/>
                <a:gd name="T94" fmla="*/ 2 w 2397"/>
                <a:gd name="T95" fmla="*/ 0 h 506"/>
                <a:gd name="T96" fmla="*/ 2 w 2397"/>
                <a:gd name="T97" fmla="*/ 0 h 506"/>
                <a:gd name="T98" fmla="*/ 2 w 2397"/>
                <a:gd name="T99" fmla="*/ 0 h 506"/>
                <a:gd name="T100" fmla="*/ 2 w 2397"/>
                <a:gd name="T101" fmla="*/ 0 h 506"/>
                <a:gd name="T102" fmla="*/ 2 w 2397"/>
                <a:gd name="T103" fmla="*/ 0 h 506"/>
                <a:gd name="T104" fmla="*/ 2 w 2397"/>
                <a:gd name="T105" fmla="*/ 0 h 506"/>
                <a:gd name="T106" fmla="*/ 2 w 2397"/>
                <a:gd name="T107" fmla="*/ 0 h 506"/>
                <a:gd name="T108" fmla="*/ 2 w 2397"/>
                <a:gd name="T109" fmla="*/ 0 h 50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2397"/>
                <a:gd name="T166" fmla="*/ 0 h 506"/>
                <a:gd name="T167" fmla="*/ 2397 w 2397"/>
                <a:gd name="T168" fmla="*/ 506 h 50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2397" h="506">
                  <a:moveTo>
                    <a:pt x="2382" y="397"/>
                  </a:moveTo>
                  <a:lnTo>
                    <a:pt x="2363" y="406"/>
                  </a:lnTo>
                  <a:lnTo>
                    <a:pt x="2341" y="415"/>
                  </a:lnTo>
                  <a:lnTo>
                    <a:pt x="2317" y="423"/>
                  </a:lnTo>
                  <a:lnTo>
                    <a:pt x="2290" y="429"/>
                  </a:lnTo>
                  <a:lnTo>
                    <a:pt x="2263" y="436"/>
                  </a:lnTo>
                  <a:lnTo>
                    <a:pt x="2233" y="442"/>
                  </a:lnTo>
                  <a:lnTo>
                    <a:pt x="2202" y="448"/>
                  </a:lnTo>
                  <a:lnTo>
                    <a:pt x="2170" y="452"/>
                  </a:lnTo>
                  <a:lnTo>
                    <a:pt x="2136" y="457"/>
                  </a:lnTo>
                  <a:lnTo>
                    <a:pt x="2100" y="460"/>
                  </a:lnTo>
                  <a:lnTo>
                    <a:pt x="2063" y="463"/>
                  </a:lnTo>
                  <a:lnTo>
                    <a:pt x="2025" y="467"/>
                  </a:lnTo>
                  <a:lnTo>
                    <a:pt x="1985" y="468"/>
                  </a:lnTo>
                  <a:lnTo>
                    <a:pt x="1945" y="470"/>
                  </a:lnTo>
                  <a:lnTo>
                    <a:pt x="1903" y="471"/>
                  </a:lnTo>
                  <a:lnTo>
                    <a:pt x="1861" y="471"/>
                  </a:lnTo>
                  <a:lnTo>
                    <a:pt x="1772" y="470"/>
                  </a:lnTo>
                  <a:lnTo>
                    <a:pt x="1681" y="468"/>
                  </a:lnTo>
                  <a:lnTo>
                    <a:pt x="1588" y="462"/>
                  </a:lnTo>
                  <a:lnTo>
                    <a:pt x="1493" y="456"/>
                  </a:lnTo>
                  <a:lnTo>
                    <a:pt x="1395" y="447"/>
                  </a:lnTo>
                  <a:lnTo>
                    <a:pt x="1297" y="436"/>
                  </a:lnTo>
                  <a:lnTo>
                    <a:pt x="1198" y="424"/>
                  </a:lnTo>
                  <a:lnTo>
                    <a:pt x="1101" y="409"/>
                  </a:lnTo>
                  <a:lnTo>
                    <a:pt x="1003" y="394"/>
                  </a:lnTo>
                  <a:lnTo>
                    <a:pt x="908" y="376"/>
                  </a:lnTo>
                  <a:lnTo>
                    <a:pt x="813" y="358"/>
                  </a:lnTo>
                  <a:lnTo>
                    <a:pt x="722" y="337"/>
                  </a:lnTo>
                  <a:lnTo>
                    <a:pt x="677" y="326"/>
                  </a:lnTo>
                  <a:lnTo>
                    <a:pt x="634" y="315"/>
                  </a:lnTo>
                  <a:lnTo>
                    <a:pt x="592" y="304"/>
                  </a:lnTo>
                  <a:lnTo>
                    <a:pt x="550" y="292"/>
                  </a:lnTo>
                  <a:lnTo>
                    <a:pt x="508" y="280"/>
                  </a:lnTo>
                  <a:lnTo>
                    <a:pt x="469" y="266"/>
                  </a:lnTo>
                  <a:lnTo>
                    <a:pt x="430" y="254"/>
                  </a:lnTo>
                  <a:lnTo>
                    <a:pt x="393" y="241"/>
                  </a:lnTo>
                  <a:lnTo>
                    <a:pt x="358" y="227"/>
                  </a:lnTo>
                  <a:lnTo>
                    <a:pt x="324" y="214"/>
                  </a:lnTo>
                  <a:lnTo>
                    <a:pt x="291" y="199"/>
                  </a:lnTo>
                  <a:lnTo>
                    <a:pt x="259" y="185"/>
                  </a:lnTo>
                  <a:lnTo>
                    <a:pt x="230" y="171"/>
                  </a:lnTo>
                  <a:lnTo>
                    <a:pt x="202" y="155"/>
                  </a:lnTo>
                  <a:lnTo>
                    <a:pt x="176" y="141"/>
                  </a:lnTo>
                  <a:lnTo>
                    <a:pt x="152" y="126"/>
                  </a:lnTo>
                  <a:lnTo>
                    <a:pt x="130" y="110"/>
                  </a:lnTo>
                  <a:lnTo>
                    <a:pt x="109" y="95"/>
                  </a:lnTo>
                  <a:lnTo>
                    <a:pt x="91" y="79"/>
                  </a:lnTo>
                  <a:lnTo>
                    <a:pt x="75" y="63"/>
                  </a:lnTo>
                  <a:lnTo>
                    <a:pt x="61" y="47"/>
                  </a:lnTo>
                  <a:lnTo>
                    <a:pt x="50" y="31"/>
                  </a:lnTo>
                  <a:lnTo>
                    <a:pt x="44" y="23"/>
                  </a:lnTo>
                  <a:lnTo>
                    <a:pt x="40" y="16"/>
                  </a:lnTo>
                  <a:lnTo>
                    <a:pt x="36" y="8"/>
                  </a:lnTo>
                  <a:lnTo>
                    <a:pt x="33" y="0"/>
                  </a:lnTo>
                  <a:lnTo>
                    <a:pt x="0" y="12"/>
                  </a:lnTo>
                  <a:lnTo>
                    <a:pt x="5" y="22"/>
                  </a:lnTo>
                  <a:lnTo>
                    <a:pt x="9" y="32"/>
                  </a:lnTo>
                  <a:lnTo>
                    <a:pt x="15" y="42"/>
                  </a:lnTo>
                  <a:lnTo>
                    <a:pt x="21" y="51"/>
                  </a:lnTo>
                  <a:lnTo>
                    <a:pt x="34" y="69"/>
                  </a:lnTo>
                  <a:lnTo>
                    <a:pt x="50" y="87"/>
                  </a:lnTo>
                  <a:lnTo>
                    <a:pt x="67" y="105"/>
                  </a:lnTo>
                  <a:lnTo>
                    <a:pt x="87" y="121"/>
                  </a:lnTo>
                  <a:lnTo>
                    <a:pt x="109" y="139"/>
                  </a:lnTo>
                  <a:lnTo>
                    <a:pt x="132" y="154"/>
                  </a:lnTo>
                  <a:lnTo>
                    <a:pt x="158" y="171"/>
                  </a:lnTo>
                  <a:lnTo>
                    <a:pt x="185" y="186"/>
                  </a:lnTo>
                  <a:lnTo>
                    <a:pt x="214" y="201"/>
                  </a:lnTo>
                  <a:lnTo>
                    <a:pt x="245" y="217"/>
                  </a:lnTo>
                  <a:lnTo>
                    <a:pt x="277" y="231"/>
                  </a:lnTo>
                  <a:lnTo>
                    <a:pt x="311" y="245"/>
                  </a:lnTo>
                  <a:lnTo>
                    <a:pt x="345" y="260"/>
                  </a:lnTo>
                  <a:lnTo>
                    <a:pt x="382" y="273"/>
                  </a:lnTo>
                  <a:lnTo>
                    <a:pt x="419" y="287"/>
                  </a:lnTo>
                  <a:lnTo>
                    <a:pt x="459" y="299"/>
                  </a:lnTo>
                  <a:lnTo>
                    <a:pt x="498" y="313"/>
                  </a:lnTo>
                  <a:lnTo>
                    <a:pt x="540" y="325"/>
                  </a:lnTo>
                  <a:lnTo>
                    <a:pt x="582" y="337"/>
                  </a:lnTo>
                  <a:lnTo>
                    <a:pt x="626" y="349"/>
                  </a:lnTo>
                  <a:lnTo>
                    <a:pt x="670" y="360"/>
                  </a:lnTo>
                  <a:lnTo>
                    <a:pt x="715" y="371"/>
                  </a:lnTo>
                  <a:lnTo>
                    <a:pt x="807" y="392"/>
                  </a:lnTo>
                  <a:lnTo>
                    <a:pt x="901" y="410"/>
                  </a:lnTo>
                  <a:lnTo>
                    <a:pt x="998" y="428"/>
                  </a:lnTo>
                  <a:lnTo>
                    <a:pt x="1095" y="445"/>
                  </a:lnTo>
                  <a:lnTo>
                    <a:pt x="1194" y="459"/>
                  </a:lnTo>
                  <a:lnTo>
                    <a:pt x="1293" y="471"/>
                  </a:lnTo>
                  <a:lnTo>
                    <a:pt x="1392" y="482"/>
                  </a:lnTo>
                  <a:lnTo>
                    <a:pt x="1489" y="491"/>
                  </a:lnTo>
                  <a:lnTo>
                    <a:pt x="1586" y="497"/>
                  </a:lnTo>
                  <a:lnTo>
                    <a:pt x="1680" y="502"/>
                  </a:lnTo>
                  <a:lnTo>
                    <a:pt x="1772" y="505"/>
                  </a:lnTo>
                  <a:lnTo>
                    <a:pt x="1861" y="506"/>
                  </a:lnTo>
                  <a:lnTo>
                    <a:pt x="1904" y="505"/>
                  </a:lnTo>
                  <a:lnTo>
                    <a:pt x="1946" y="504"/>
                  </a:lnTo>
                  <a:lnTo>
                    <a:pt x="1987" y="503"/>
                  </a:lnTo>
                  <a:lnTo>
                    <a:pt x="2027" y="501"/>
                  </a:lnTo>
                  <a:lnTo>
                    <a:pt x="2066" y="498"/>
                  </a:lnTo>
                  <a:lnTo>
                    <a:pt x="2104" y="495"/>
                  </a:lnTo>
                  <a:lnTo>
                    <a:pt x="2140" y="492"/>
                  </a:lnTo>
                  <a:lnTo>
                    <a:pt x="2175" y="486"/>
                  </a:lnTo>
                  <a:lnTo>
                    <a:pt x="2208" y="482"/>
                  </a:lnTo>
                  <a:lnTo>
                    <a:pt x="2240" y="476"/>
                  </a:lnTo>
                  <a:lnTo>
                    <a:pt x="2270" y="470"/>
                  </a:lnTo>
                  <a:lnTo>
                    <a:pt x="2299" y="463"/>
                  </a:lnTo>
                  <a:lnTo>
                    <a:pt x="2326" y="456"/>
                  </a:lnTo>
                  <a:lnTo>
                    <a:pt x="2352" y="448"/>
                  </a:lnTo>
                  <a:lnTo>
                    <a:pt x="2376" y="439"/>
                  </a:lnTo>
                  <a:lnTo>
                    <a:pt x="2397" y="429"/>
                  </a:lnTo>
                  <a:lnTo>
                    <a:pt x="2382" y="397"/>
                  </a:lnTo>
                  <a:close/>
                </a:path>
              </a:pathLst>
            </a:custGeom>
            <a:solidFill>
              <a:srgbClr val="1F1A17"/>
            </a:solidFill>
            <a:ln w="9525">
              <a:solidFill>
                <a:schemeClr val="tx1"/>
              </a:solidFill>
              <a:round/>
              <a:headEnd/>
              <a:tailEnd/>
            </a:ln>
          </p:spPr>
          <p:txBody>
            <a:bodyPr/>
            <a:lstStyle/>
            <a:p>
              <a:endParaRPr lang="zh-CN" altLang="en-US"/>
            </a:p>
          </p:txBody>
        </p:sp>
        <p:sp>
          <p:nvSpPr>
            <p:cNvPr id="89477" name="Freeform 389"/>
            <p:cNvSpPr>
              <a:spLocks/>
            </p:cNvSpPr>
            <p:nvPr/>
          </p:nvSpPr>
          <p:spPr bwMode="auto">
            <a:xfrm>
              <a:off x="3550" y="2522"/>
              <a:ext cx="31" cy="28"/>
            </a:xfrm>
            <a:custGeom>
              <a:avLst/>
              <a:gdLst>
                <a:gd name="T0" fmla="*/ 0 w 191"/>
                <a:gd name="T1" fmla="*/ 0 h 166"/>
                <a:gd name="T2" fmla="*/ 0 w 191"/>
                <a:gd name="T3" fmla="*/ 0 h 166"/>
                <a:gd name="T4" fmla="*/ 0 w 191"/>
                <a:gd name="T5" fmla="*/ 0 h 166"/>
                <a:gd name="T6" fmla="*/ 0 w 191"/>
                <a:gd name="T7" fmla="*/ 0 h 166"/>
                <a:gd name="T8" fmla="*/ 0 w 191"/>
                <a:gd name="T9" fmla="*/ 0 h 166"/>
                <a:gd name="T10" fmla="*/ 0 w 191"/>
                <a:gd name="T11" fmla="*/ 0 h 166"/>
                <a:gd name="T12" fmla="*/ 0 60000 65536"/>
                <a:gd name="T13" fmla="*/ 0 60000 65536"/>
                <a:gd name="T14" fmla="*/ 0 60000 65536"/>
                <a:gd name="T15" fmla="*/ 0 60000 65536"/>
                <a:gd name="T16" fmla="*/ 0 60000 65536"/>
                <a:gd name="T17" fmla="*/ 0 60000 65536"/>
                <a:gd name="T18" fmla="*/ 0 w 191"/>
                <a:gd name="T19" fmla="*/ 0 h 166"/>
                <a:gd name="T20" fmla="*/ 191 w 191"/>
                <a:gd name="T21" fmla="*/ 166 h 166"/>
              </a:gdLst>
              <a:ahLst/>
              <a:cxnLst>
                <a:cxn ang="T12">
                  <a:pos x="T0" y="T1"/>
                </a:cxn>
                <a:cxn ang="T13">
                  <a:pos x="T2" y="T3"/>
                </a:cxn>
                <a:cxn ang="T14">
                  <a:pos x="T4" y="T5"/>
                </a:cxn>
                <a:cxn ang="T15">
                  <a:pos x="T6" y="T7"/>
                </a:cxn>
                <a:cxn ang="T16">
                  <a:pos x="T8" y="T9"/>
                </a:cxn>
                <a:cxn ang="T17">
                  <a:pos x="T10" y="T11"/>
                </a:cxn>
              </a:cxnLst>
              <a:rect l="T18" t="T19" r="T20" b="T21"/>
              <a:pathLst>
                <a:path w="191" h="166">
                  <a:moveTo>
                    <a:pt x="0" y="0"/>
                  </a:moveTo>
                  <a:lnTo>
                    <a:pt x="191" y="10"/>
                  </a:lnTo>
                  <a:lnTo>
                    <a:pt x="80" y="166"/>
                  </a:lnTo>
                  <a:lnTo>
                    <a:pt x="0" y="0"/>
                  </a:lnTo>
                  <a:lnTo>
                    <a:pt x="191" y="10"/>
                  </a:lnTo>
                  <a:lnTo>
                    <a:pt x="0" y="0"/>
                  </a:lnTo>
                  <a:close/>
                </a:path>
              </a:pathLst>
            </a:custGeom>
            <a:solidFill>
              <a:srgbClr val="1F1A1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9478" name="Freeform 390"/>
            <p:cNvSpPr>
              <a:spLocks/>
            </p:cNvSpPr>
            <p:nvPr/>
          </p:nvSpPr>
          <p:spPr bwMode="auto">
            <a:xfrm>
              <a:off x="2908" y="2028"/>
              <a:ext cx="311" cy="472"/>
            </a:xfrm>
            <a:custGeom>
              <a:avLst/>
              <a:gdLst>
                <a:gd name="T0" fmla="*/ 2 w 1866"/>
                <a:gd name="T1" fmla="*/ 0 h 2833"/>
                <a:gd name="T2" fmla="*/ 0 w 1866"/>
                <a:gd name="T3" fmla="*/ 2 h 2833"/>
                <a:gd name="T4" fmla="*/ 0 w 1866"/>
                <a:gd name="T5" fmla="*/ 2 h 2833"/>
                <a:gd name="T6" fmla="*/ 2 w 1866"/>
                <a:gd name="T7" fmla="*/ 0 h 2833"/>
                <a:gd name="T8" fmla="*/ 2 w 1866"/>
                <a:gd name="T9" fmla="*/ 0 h 2833"/>
                <a:gd name="T10" fmla="*/ 0 60000 65536"/>
                <a:gd name="T11" fmla="*/ 0 60000 65536"/>
                <a:gd name="T12" fmla="*/ 0 60000 65536"/>
                <a:gd name="T13" fmla="*/ 0 60000 65536"/>
                <a:gd name="T14" fmla="*/ 0 60000 65536"/>
                <a:gd name="T15" fmla="*/ 0 w 1866"/>
                <a:gd name="T16" fmla="*/ 0 h 2833"/>
                <a:gd name="T17" fmla="*/ 1866 w 1866"/>
                <a:gd name="T18" fmla="*/ 2833 h 2833"/>
              </a:gdLst>
              <a:ahLst/>
              <a:cxnLst>
                <a:cxn ang="T10">
                  <a:pos x="T0" y="T1"/>
                </a:cxn>
                <a:cxn ang="T11">
                  <a:pos x="T2" y="T3"/>
                </a:cxn>
                <a:cxn ang="T12">
                  <a:pos x="T4" y="T5"/>
                </a:cxn>
                <a:cxn ang="T13">
                  <a:pos x="T6" y="T7"/>
                </a:cxn>
                <a:cxn ang="T14">
                  <a:pos x="T8" y="T9"/>
                </a:cxn>
              </a:cxnLst>
              <a:rect l="T15" t="T16" r="T17" b="T18"/>
              <a:pathLst>
                <a:path w="1866" h="2833">
                  <a:moveTo>
                    <a:pt x="1837" y="0"/>
                  </a:moveTo>
                  <a:lnTo>
                    <a:pt x="0" y="2814"/>
                  </a:lnTo>
                  <a:lnTo>
                    <a:pt x="30" y="2833"/>
                  </a:lnTo>
                  <a:lnTo>
                    <a:pt x="1866" y="19"/>
                  </a:lnTo>
                  <a:lnTo>
                    <a:pt x="1837" y="0"/>
                  </a:lnTo>
                  <a:close/>
                </a:path>
              </a:pathLst>
            </a:custGeom>
            <a:solidFill>
              <a:srgbClr val="1F1A17"/>
            </a:solidFill>
            <a:ln w="9525">
              <a:solidFill>
                <a:schemeClr val="tx1"/>
              </a:solidFill>
              <a:round/>
              <a:headEnd/>
              <a:tailEnd/>
            </a:ln>
          </p:spPr>
          <p:txBody>
            <a:bodyPr/>
            <a:lstStyle/>
            <a:p>
              <a:endParaRPr lang="zh-CN" altLang="en-US"/>
            </a:p>
          </p:txBody>
        </p:sp>
        <p:sp>
          <p:nvSpPr>
            <p:cNvPr id="89479" name="Freeform 391"/>
            <p:cNvSpPr>
              <a:spLocks/>
            </p:cNvSpPr>
            <p:nvPr/>
          </p:nvSpPr>
          <p:spPr bwMode="auto">
            <a:xfrm>
              <a:off x="3203" y="2008"/>
              <a:ext cx="28" cy="32"/>
            </a:xfrm>
            <a:custGeom>
              <a:avLst/>
              <a:gdLst>
                <a:gd name="T0" fmla="*/ 0 w 168"/>
                <a:gd name="T1" fmla="*/ 0 h 190"/>
                <a:gd name="T2" fmla="*/ 0 w 168"/>
                <a:gd name="T3" fmla="*/ 0 h 190"/>
                <a:gd name="T4" fmla="*/ 0 w 168"/>
                <a:gd name="T5" fmla="*/ 0 h 190"/>
                <a:gd name="T6" fmla="*/ 0 w 168"/>
                <a:gd name="T7" fmla="*/ 0 h 190"/>
                <a:gd name="T8" fmla="*/ 0 w 168"/>
                <a:gd name="T9" fmla="*/ 0 h 190"/>
                <a:gd name="T10" fmla="*/ 0 w 168"/>
                <a:gd name="T11" fmla="*/ 0 h 190"/>
                <a:gd name="T12" fmla="*/ 0 60000 65536"/>
                <a:gd name="T13" fmla="*/ 0 60000 65536"/>
                <a:gd name="T14" fmla="*/ 0 60000 65536"/>
                <a:gd name="T15" fmla="*/ 0 60000 65536"/>
                <a:gd name="T16" fmla="*/ 0 60000 65536"/>
                <a:gd name="T17" fmla="*/ 0 60000 65536"/>
                <a:gd name="T18" fmla="*/ 0 w 168"/>
                <a:gd name="T19" fmla="*/ 0 h 190"/>
                <a:gd name="T20" fmla="*/ 168 w 168"/>
                <a:gd name="T21" fmla="*/ 190 h 190"/>
              </a:gdLst>
              <a:ahLst/>
              <a:cxnLst>
                <a:cxn ang="T12">
                  <a:pos x="T0" y="T1"/>
                </a:cxn>
                <a:cxn ang="T13">
                  <a:pos x="T2" y="T3"/>
                </a:cxn>
                <a:cxn ang="T14">
                  <a:pos x="T4" y="T5"/>
                </a:cxn>
                <a:cxn ang="T15">
                  <a:pos x="T6" y="T7"/>
                </a:cxn>
                <a:cxn ang="T16">
                  <a:pos x="T8" y="T9"/>
                </a:cxn>
                <a:cxn ang="T17">
                  <a:pos x="T10" y="T11"/>
                </a:cxn>
              </a:cxnLst>
              <a:rect l="T18" t="T19" r="T20" b="T21"/>
              <a:pathLst>
                <a:path w="168" h="190">
                  <a:moveTo>
                    <a:pt x="0" y="90"/>
                  </a:moveTo>
                  <a:lnTo>
                    <a:pt x="168" y="0"/>
                  </a:lnTo>
                  <a:lnTo>
                    <a:pt x="153" y="190"/>
                  </a:lnTo>
                  <a:lnTo>
                    <a:pt x="0" y="90"/>
                  </a:lnTo>
                  <a:lnTo>
                    <a:pt x="168" y="0"/>
                  </a:lnTo>
                  <a:lnTo>
                    <a:pt x="0" y="90"/>
                  </a:lnTo>
                  <a:close/>
                </a:path>
              </a:pathLst>
            </a:custGeom>
            <a:solidFill>
              <a:srgbClr val="1F1A1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9480" name="Rectangle 392"/>
            <p:cNvSpPr>
              <a:spLocks noChangeArrowheads="1"/>
            </p:cNvSpPr>
            <p:nvPr/>
          </p:nvSpPr>
          <p:spPr bwMode="auto">
            <a:xfrm>
              <a:off x="2688" y="2544"/>
              <a:ext cx="242"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000">
                  <a:solidFill>
                    <a:schemeClr val="tx1"/>
                  </a:solidFill>
                  <a:latin typeface="Verdana" panose="020B0604030504040204" pitchFamily="34" charset="0"/>
                  <a:ea typeface="楷体_GB2312" panose="02010609030101010101" pitchFamily="49" charset="-122"/>
                </a:defRPr>
              </a:lvl1pPr>
              <a:lvl2pPr marL="742950" indent="-285750" eaLnBrk="0" hangingPunct="0">
                <a:defRPr sz="2000">
                  <a:solidFill>
                    <a:schemeClr val="tx1"/>
                  </a:solidFill>
                  <a:latin typeface="Verdana" panose="020B0604030504040204" pitchFamily="34" charset="0"/>
                  <a:ea typeface="楷体_GB2312" panose="02010609030101010101" pitchFamily="49" charset="-122"/>
                </a:defRPr>
              </a:lvl2pPr>
              <a:lvl3pPr marL="1143000" indent="-228600" eaLnBrk="0" hangingPunct="0">
                <a:defRPr sz="2000">
                  <a:solidFill>
                    <a:schemeClr val="tx1"/>
                  </a:solidFill>
                  <a:latin typeface="Verdana" panose="020B0604030504040204" pitchFamily="34" charset="0"/>
                  <a:ea typeface="楷体_GB2312" panose="02010609030101010101" pitchFamily="49" charset="-122"/>
                </a:defRPr>
              </a:lvl3pPr>
              <a:lvl4pPr marL="1600200" indent="-228600" eaLnBrk="0" hangingPunct="0">
                <a:defRPr sz="2000">
                  <a:solidFill>
                    <a:schemeClr val="tx1"/>
                  </a:solidFill>
                  <a:latin typeface="Verdana" panose="020B0604030504040204" pitchFamily="34" charset="0"/>
                  <a:ea typeface="楷体_GB2312" panose="02010609030101010101" pitchFamily="49" charset="-122"/>
                </a:defRPr>
              </a:lvl4pPr>
              <a:lvl5pPr marL="2057400" indent="-228600" eaLnBrk="0" hangingPunct="0">
                <a:defRPr sz="2000">
                  <a:solidFill>
                    <a:schemeClr val="tx1"/>
                  </a:solidFill>
                  <a:latin typeface="Verdana" panose="020B0604030504040204" pitchFamily="34" charset="0"/>
                  <a:ea typeface="楷体_GB2312" panose="02010609030101010101" pitchFamily="49" charset="-122"/>
                </a:defRPr>
              </a:lvl5pPr>
              <a:lvl6pPr marL="25146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6pPr>
              <a:lvl7pPr marL="29718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7pPr>
              <a:lvl8pPr marL="34290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8pPr>
              <a:lvl9pPr marL="38862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9pPr>
            </a:lstStyle>
            <a:p>
              <a:pPr eaLnBrk="1" hangingPunct="1">
                <a:lnSpc>
                  <a:spcPct val="100000"/>
                </a:lnSpc>
                <a:spcBef>
                  <a:spcPct val="0"/>
                </a:spcBef>
                <a:buClrTx/>
                <a:buSzTx/>
                <a:buFontTx/>
                <a:buNone/>
              </a:pPr>
              <a:r>
                <a:rPr kumimoji="1" lang="zh-CN" altLang="en-US">
                  <a:latin typeface="宋体" panose="02010600030101010101" pitchFamily="2" charset="-122"/>
                  <a:ea typeface="宋体" panose="02010600030101010101" pitchFamily="2" charset="-122"/>
                </a:rPr>
                <a:t>表示</a:t>
              </a:r>
              <a:endParaRPr kumimoji="1" lang="zh-CN" altLang="en-US">
                <a:latin typeface="Times New Roman" panose="02020603050405020304" pitchFamily="18" charset="0"/>
                <a:ea typeface="宋体" panose="02010600030101010101" pitchFamily="2" charset="-122"/>
              </a:endParaRPr>
            </a:p>
          </p:txBody>
        </p:sp>
        <p:sp>
          <p:nvSpPr>
            <p:cNvPr id="89481" name="Freeform 393"/>
            <p:cNvSpPr>
              <a:spLocks/>
            </p:cNvSpPr>
            <p:nvPr/>
          </p:nvSpPr>
          <p:spPr bwMode="auto">
            <a:xfrm>
              <a:off x="3669" y="2566"/>
              <a:ext cx="29" cy="32"/>
            </a:xfrm>
            <a:custGeom>
              <a:avLst/>
              <a:gdLst>
                <a:gd name="T0" fmla="*/ 0 w 171"/>
                <a:gd name="T1" fmla="*/ 0 h 189"/>
                <a:gd name="T2" fmla="*/ 0 w 171"/>
                <a:gd name="T3" fmla="*/ 0 h 189"/>
                <a:gd name="T4" fmla="*/ 0 w 171"/>
                <a:gd name="T5" fmla="*/ 0 h 189"/>
                <a:gd name="T6" fmla="*/ 0 w 171"/>
                <a:gd name="T7" fmla="*/ 0 h 189"/>
                <a:gd name="T8" fmla="*/ 0 w 171"/>
                <a:gd name="T9" fmla="*/ 0 h 189"/>
                <a:gd name="T10" fmla="*/ 0 w 171"/>
                <a:gd name="T11" fmla="*/ 0 h 189"/>
                <a:gd name="T12" fmla="*/ 0 60000 65536"/>
                <a:gd name="T13" fmla="*/ 0 60000 65536"/>
                <a:gd name="T14" fmla="*/ 0 60000 65536"/>
                <a:gd name="T15" fmla="*/ 0 60000 65536"/>
                <a:gd name="T16" fmla="*/ 0 60000 65536"/>
                <a:gd name="T17" fmla="*/ 0 60000 65536"/>
                <a:gd name="T18" fmla="*/ 0 w 171"/>
                <a:gd name="T19" fmla="*/ 0 h 189"/>
                <a:gd name="T20" fmla="*/ 171 w 171"/>
                <a:gd name="T21" fmla="*/ 189 h 189"/>
              </a:gdLst>
              <a:ahLst/>
              <a:cxnLst>
                <a:cxn ang="T12">
                  <a:pos x="T0" y="T1"/>
                </a:cxn>
                <a:cxn ang="T13">
                  <a:pos x="T2" y="T3"/>
                </a:cxn>
                <a:cxn ang="T14">
                  <a:pos x="T4" y="T5"/>
                </a:cxn>
                <a:cxn ang="T15">
                  <a:pos x="T6" y="T7"/>
                </a:cxn>
                <a:cxn ang="T16">
                  <a:pos x="T8" y="T9"/>
                </a:cxn>
                <a:cxn ang="T17">
                  <a:pos x="T10" y="T11"/>
                </a:cxn>
              </a:cxnLst>
              <a:rect l="T18" t="T19" r="T20" b="T21"/>
              <a:pathLst>
                <a:path w="171" h="189">
                  <a:moveTo>
                    <a:pt x="171" y="85"/>
                  </a:moveTo>
                  <a:lnTo>
                    <a:pt x="0" y="0"/>
                  </a:lnTo>
                  <a:lnTo>
                    <a:pt x="21" y="189"/>
                  </a:lnTo>
                  <a:lnTo>
                    <a:pt x="171" y="85"/>
                  </a:lnTo>
                  <a:lnTo>
                    <a:pt x="0" y="0"/>
                  </a:lnTo>
                  <a:lnTo>
                    <a:pt x="171" y="85"/>
                  </a:lnTo>
                  <a:close/>
                </a:path>
              </a:pathLst>
            </a:custGeom>
            <a:solidFill>
              <a:srgbClr val="1F1A1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9482" name="Freeform 394"/>
            <p:cNvSpPr>
              <a:spLocks/>
            </p:cNvSpPr>
            <p:nvPr/>
          </p:nvSpPr>
          <p:spPr bwMode="auto">
            <a:xfrm>
              <a:off x="3681" y="2586"/>
              <a:ext cx="147" cy="207"/>
            </a:xfrm>
            <a:custGeom>
              <a:avLst/>
              <a:gdLst>
                <a:gd name="T0" fmla="*/ 1 w 877"/>
                <a:gd name="T1" fmla="*/ 1 h 1244"/>
                <a:gd name="T2" fmla="*/ 0 w 877"/>
                <a:gd name="T3" fmla="*/ 0 h 1244"/>
                <a:gd name="T4" fmla="*/ 0 w 877"/>
                <a:gd name="T5" fmla="*/ 0 h 1244"/>
                <a:gd name="T6" fmla="*/ 1 w 877"/>
                <a:gd name="T7" fmla="*/ 1 h 1244"/>
                <a:gd name="T8" fmla="*/ 1 w 877"/>
                <a:gd name="T9" fmla="*/ 1 h 1244"/>
                <a:gd name="T10" fmla="*/ 0 60000 65536"/>
                <a:gd name="T11" fmla="*/ 0 60000 65536"/>
                <a:gd name="T12" fmla="*/ 0 60000 65536"/>
                <a:gd name="T13" fmla="*/ 0 60000 65536"/>
                <a:gd name="T14" fmla="*/ 0 60000 65536"/>
                <a:gd name="T15" fmla="*/ 0 w 877"/>
                <a:gd name="T16" fmla="*/ 0 h 1244"/>
                <a:gd name="T17" fmla="*/ 877 w 877"/>
                <a:gd name="T18" fmla="*/ 1244 h 1244"/>
              </a:gdLst>
              <a:ahLst/>
              <a:cxnLst>
                <a:cxn ang="T10">
                  <a:pos x="T0" y="T1"/>
                </a:cxn>
                <a:cxn ang="T11">
                  <a:pos x="T2" y="T3"/>
                </a:cxn>
                <a:cxn ang="T12">
                  <a:pos x="T4" y="T5"/>
                </a:cxn>
                <a:cxn ang="T13">
                  <a:pos x="T6" y="T7"/>
                </a:cxn>
                <a:cxn ang="T14">
                  <a:pos x="T8" y="T9"/>
                </a:cxn>
              </a:cxnLst>
              <a:rect l="T15" t="T16" r="T17" b="T18"/>
              <a:pathLst>
                <a:path w="877" h="1244">
                  <a:moveTo>
                    <a:pt x="877" y="1224"/>
                  </a:moveTo>
                  <a:lnTo>
                    <a:pt x="29" y="0"/>
                  </a:lnTo>
                  <a:lnTo>
                    <a:pt x="0" y="20"/>
                  </a:lnTo>
                  <a:lnTo>
                    <a:pt x="849" y="1244"/>
                  </a:lnTo>
                  <a:lnTo>
                    <a:pt x="877" y="1224"/>
                  </a:lnTo>
                  <a:close/>
                </a:path>
              </a:pathLst>
            </a:custGeom>
            <a:solidFill>
              <a:srgbClr val="1F1A17"/>
            </a:solidFill>
            <a:ln w="9525">
              <a:solidFill>
                <a:schemeClr val="tx1"/>
              </a:solidFill>
              <a:round/>
              <a:headEnd/>
              <a:tailEnd/>
            </a:ln>
          </p:spPr>
          <p:txBody>
            <a:bodyPr/>
            <a:lstStyle/>
            <a:p>
              <a:endParaRPr lang="zh-CN" altLang="en-US"/>
            </a:p>
          </p:txBody>
        </p:sp>
        <p:sp>
          <p:nvSpPr>
            <p:cNvPr id="89483" name="Freeform 395"/>
            <p:cNvSpPr>
              <a:spLocks/>
            </p:cNvSpPr>
            <p:nvPr/>
          </p:nvSpPr>
          <p:spPr bwMode="auto">
            <a:xfrm>
              <a:off x="3976" y="2406"/>
              <a:ext cx="29" cy="32"/>
            </a:xfrm>
            <a:custGeom>
              <a:avLst/>
              <a:gdLst>
                <a:gd name="T0" fmla="*/ 0 w 172"/>
                <a:gd name="T1" fmla="*/ 0 h 189"/>
                <a:gd name="T2" fmla="*/ 0 w 172"/>
                <a:gd name="T3" fmla="*/ 0 h 189"/>
                <a:gd name="T4" fmla="*/ 0 w 172"/>
                <a:gd name="T5" fmla="*/ 0 h 189"/>
                <a:gd name="T6" fmla="*/ 0 w 172"/>
                <a:gd name="T7" fmla="*/ 0 h 189"/>
                <a:gd name="T8" fmla="*/ 0 w 172"/>
                <a:gd name="T9" fmla="*/ 0 h 189"/>
                <a:gd name="T10" fmla="*/ 0 w 172"/>
                <a:gd name="T11" fmla="*/ 0 h 189"/>
                <a:gd name="T12" fmla="*/ 0 60000 65536"/>
                <a:gd name="T13" fmla="*/ 0 60000 65536"/>
                <a:gd name="T14" fmla="*/ 0 60000 65536"/>
                <a:gd name="T15" fmla="*/ 0 60000 65536"/>
                <a:gd name="T16" fmla="*/ 0 60000 65536"/>
                <a:gd name="T17" fmla="*/ 0 60000 65536"/>
                <a:gd name="T18" fmla="*/ 0 w 172"/>
                <a:gd name="T19" fmla="*/ 0 h 189"/>
                <a:gd name="T20" fmla="*/ 172 w 172"/>
                <a:gd name="T21" fmla="*/ 189 h 189"/>
              </a:gdLst>
              <a:ahLst/>
              <a:cxnLst>
                <a:cxn ang="T12">
                  <a:pos x="T0" y="T1"/>
                </a:cxn>
                <a:cxn ang="T13">
                  <a:pos x="T2" y="T3"/>
                </a:cxn>
                <a:cxn ang="T14">
                  <a:pos x="T4" y="T5"/>
                </a:cxn>
                <a:cxn ang="T15">
                  <a:pos x="T6" y="T7"/>
                </a:cxn>
                <a:cxn ang="T16">
                  <a:pos x="T8" y="T9"/>
                </a:cxn>
                <a:cxn ang="T17">
                  <a:pos x="T10" y="T11"/>
                </a:cxn>
              </a:cxnLst>
              <a:rect l="T18" t="T19" r="T20" b="T21"/>
              <a:pathLst>
                <a:path w="172" h="189">
                  <a:moveTo>
                    <a:pt x="172" y="189"/>
                  </a:moveTo>
                  <a:lnTo>
                    <a:pt x="145" y="0"/>
                  </a:lnTo>
                  <a:lnTo>
                    <a:pt x="0" y="124"/>
                  </a:lnTo>
                  <a:lnTo>
                    <a:pt x="172" y="189"/>
                  </a:lnTo>
                  <a:lnTo>
                    <a:pt x="145" y="0"/>
                  </a:lnTo>
                  <a:lnTo>
                    <a:pt x="172" y="189"/>
                  </a:lnTo>
                  <a:close/>
                </a:path>
              </a:pathLst>
            </a:custGeom>
            <a:solidFill>
              <a:srgbClr val="1F1A1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9484" name="Freeform 396"/>
            <p:cNvSpPr>
              <a:spLocks/>
            </p:cNvSpPr>
            <p:nvPr/>
          </p:nvSpPr>
          <p:spPr bwMode="auto">
            <a:xfrm>
              <a:off x="3853" y="2429"/>
              <a:ext cx="141" cy="363"/>
            </a:xfrm>
            <a:custGeom>
              <a:avLst/>
              <a:gdLst>
                <a:gd name="T0" fmla="*/ 0 w 846"/>
                <a:gd name="T1" fmla="*/ 2 h 2179"/>
                <a:gd name="T2" fmla="*/ 1 w 846"/>
                <a:gd name="T3" fmla="*/ 0 h 2179"/>
                <a:gd name="T4" fmla="*/ 1 w 846"/>
                <a:gd name="T5" fmla="*/ 0 h 2179"/>
                <a:gd name="T6" fmla="*/ 0 w 846"/>
                <a:gd name="T7" fmla="*/ 2 h 2179"/>
                <a:gd name="T8" fmla="*/ 0 w 846"/>
                <a:gd name="T9" fmla="*/ 2 h 2179"/>
                <a:gd name="T10" fmla="*/ 0 60000 65536"/>
                <a:gd name="T11" fmla="*/ 0 60000 65536"/>
                <a:gd name="T12" fmla="*/ 0 60000 65536"/>
                <a:gd name="T13" fmla="*/ 0 60000 65536"/>
                <a:gd name="T14" fmla="*/ 0 60000 65536"/>
                <a:gd name="T15" fmla="*/ 0 w 846"/>
                <a:gd name="T16" fmla="*/ 0 h 2179"/>
                <a:gd name="T17" fmla="*/ 846 w 846"/>
                <a:gd name="T18" fmla="*/ 2179 h 2179"/>
              </a:gdLst>
              <a:ahLst/>
              <a:cxnLst>
                <a:cxn ang="T10">
                  <a:pos x="T0" y="T1"/>
                </a:cxn>
                <a:cxn ang="T11">
                  <a:pos x="T2" y="T3"/>
                </a:cxn>
                <a:cxn ang="T12">
                  <a:pos x="T4" y="T5"/>
                </a:cxn>
                <a:cxn ang="T13">
                  <a:pos x="T6" y="T7"/>
                </a:cxn>
                <a:cxn ang="T14">
                  <a:pos x="T8" y="T9"/>
                </a:cxn>
              </a:cxnLst>
              <a:rect l="T15" t="T16" r="T17" b="T18"/>
              <a:pathLst>
                <a:path w="846" h="2179">
                  <a:moveTo>
                    <a:pt x="31" y="2179"/>
                  </a:moveTo>
                  <a:lnTo>
                    <a:pt x="846" y="12"/>
                  </a:lnTo>
                  <a:lnTo>
                    <a:pt x="813" y="0"/>
                  </a:lnTo>
                  <a:lnTo>
                    <a:pt x="0" y="2167"/>
                  </a:lnTo>
                  <a:lnTo>
                    <a:pt x="31" y="2179"/>
                  </a:lnTo>
                  <a:close/>
                </a:path>
              </a:pathLst>
            </a:custGeom>
            <a:solidFill>
              <a:srgbClr val="1F1A17"/>
            </a:solidFill>
            <a:ln w="9525">
              <a:solidFill>
                <a:schemeClr val="tx1"/>
              </a:solidFill>
              <a:round/>
              <a:headEnd/>
              <a:tailEnd/>
            </a:ln>
          </p:spPr>
          <p:txBody>
            <a:bodyPr/>
            <a:lstStyle/>
            <a:p>
              <a:endParaRPr lang="zh-CN" altLang="en-US"/>
            </a:p>
          </p:txBody>
        </p:sp>
        <p:sp>
          <p:nvSpPr>
            <p:cNvPr id="89485" name="Rectangle 397"/>
            <p:cNvSpPr>
              <a:spLocks noChangeArrowheads="1"/>
            </p:cNvSpPr>
            <p:nvPr/>
          </p:nvSpPr>
          <p:spPr bwMode="auto">
            <a:xfrm>
              <a:off x="3648" y="2832"/>
              <a:ext cx="333" cy="1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2000">
                  <a:solidFill>
                    <a:schemeClr val="tx1"/>
                  </a:solidFill>
                  <a:latin typeface="Verdana" panose="020B0604030504040204" pitchFamily="34" charset="0"/>
                  <a:ea typeface="楷体_GB2312" panose="02010609030101010101" pitchFamily="49" charset="-122"/>
                </a:defRPr>
              </a:lvl1pPr>
              <a:lvl2pPr marL="742950" indent="-285750" eaLnBrk="0" hangingPunct="0">
                <a:defRPr sz="2000">
                  <a:solidFill>
                    <a:schemeClr val="tx1"/>
                  </a:solidFill>
                  <a:latin typeface="Verdana" panose="020B0604030504040204" pitchFamily="34" charset="0"/>
                  <a:ea typeface="楷体_GB2312" panose="02010609030101010101" pitchFamily="49" charset="-122"/>
                </a:defRPr>
              </a:lvl2pPr>
              <a:lvl3pPr marL="1143000" indent="-228600" eaLnBrk="0" hangingPunct="0">
                <a:defRPr sz="2000">
                  <a:solidFill>
                    <a:schemeClr val="tx1"/>
                  </a:solidFill>
                  <a:latin typeface="Verdana" panose="020B0604030504040204" pitchFamily="34" charset="0"/>
                  <a:ea typeface="楷体_GB2312" panose="02010609030101010101" pitchFamily="49" charset="-122"/>
                </a:defRPr>
              </a:lvl3pPr>
              <a:lvl4pPr marL="1600200" indent="-228600" eaLnBrk="0" hangingPunct="0">
                <a:defRPr sz="2000">
                  <a:solidFill>
                    <a:schemeClr val="tx1"/>
                  </a:solidFill>
                  <a:latin typeface="Verdana" panose="020B0604030504040204" pitchFamily="34" charset="0"/>
                  <a:ea typeface="楷体_GB2312" panose="02010609030101010101" pitchFamily="49" charset="-122"/>
                </a:defRPr>
              </a:lvl4pPr>
              <a:lvl5pPr marL="2057400" indent="-228600" eaLnBrk="0" hangingPunct="0">
                <a:defRPr sz="2000">
                  <a:solidFill>
                    <a:schemeClr val="tx1"/>
                  </a:solidFill>
                  <a:latin typeface="Verdana" panose="020B0604030504040204" pitchFamily="34" charset="0"/>
                  <a:ea typeface="楷体_GB2312" panose="02010609030101010101" pitchFamily="49" charset="-122"/>
                </a:defRPr>
              </a:lvl5pPr>
              <a:lvl6pPr marL="25146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6pPr>
              <a:lvl7pPr marL="29718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7pPr>
              <a:lvl8pPr marL="34290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8pPr>
              <a:lvl9pPr marL="38862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9pPr>
            </a:lstStyle>
            <a:p>
              <a:pPr eaLnBrk="1" hangingPunct="1">
                <a:lnSpc>
                  <a:spcPct val="100000"/>
                </a:lnSpc>
                <a:spcBef>
                  <a:spcPct val="0"/>
                </a:spcBef>
                <a:buClrTx/>
                <a:buSzTx/>
                <a:buFontTx/>
                <a:buNone/>
              </a:pPr>
              <a:r>
                <a:rPr kumimoji="1" lang="zh-CN" altLang="en-US">
                  <a:latin typeface="宋体" panose="02010600030101010101" pitchFamily="2" charset="-122"/>
                  <a:ea typeface="宋体" panose="02010600030101010101" pitchFamily="2" charset="-122"/>
                </a:rPr>
                <a:t>表示</a:t>
              </a:r>
              <a:endParaRPr kumimoji="1" lang="zh-CN" altLang="en-US">
                <a:latin typeface="Times New Roman" panose="02020603050405020304" pitchFamily="18" charset="0"/>
                <a:ea typeface="宋体" panose="02010600030101010101" pitchFamily="2" charset="-122"/>
              </a:endParaRPr>
            </a:p>
          </p:txBody>
        </p:sp>
        <p:sp>
          <p:nvSpPr>
            <p:cNvPr id="89486" name="Freeform 398"/>
            <p:cNvSpPr>
              <a:spLocks/>
            </p:cNvSpPr>
            <p:nvPr/>
          </p:nvSpPr>
          <p:spPr bwMode="auto">
            <a:xfrm>
              <a:off x="3237" y="1219"/>
              <a:ext cx="169" cy="238"/>
            </a:xfrm>
            <a:custGeom>
              <a:avLst/>
              <a:gdLst>
                <a:gd name="T0" fmla="*/ 1 w 1014"/>
                <a:gd name="T1" fmla="*/ 1 h 1426"/>
                <a:gd name="T2" fmla="*/ 0 w 1014"/>
                <a:gd name="T3" fmla="*/ 0 h 1426"/>
                <a:gd name="T4" fmla="*/ 0 w 1014"/>
                <a:gd name="T5" fmla="*/ 0 h 1426"/>
                <a:gd name="T6" fmla="*/ 1 w 1014"/>
                <a:gd name="T7" fmla="*/ 1 h 1426"/>
                <a:gd name="T8" fmla="*/ 1 w 1014"/>
                <a:gd name="T9" fmla="*/ 1 h 1426"/>
                <a:gd name="T10" fmla="*/ 0 60000 65536"/>
                <a:gd name="T11" fmla="*/ 0 60000 65536"/>
                <a:gd name="T12" fmla="*/ 0 60000 65536"/>
                <a:gd name="T13" fmla="*/ 0 60000 65536"/>
                <a:gd name="T14" fmla="*/ 0 60000 65536"/>
                <a:gd name="T15" fmla="*/ 0 w 1014"/>
                <a:gd name="T16" fmla="*/ 0 h 1426"/>
                <a:gd name="T17" fmla="*/ 1014 w 1014"/>
                <a:gd name="T18" fmla="*/ 1426 h 1426"/>
              </a:gdLst>
              <a:ahLst/>
              <a:cxnLst>
                <a:cxn ang="T10">
                  <a:pos x="T0" y="T1"/>
                </a:cxn>
                <a:cxn ang="T11">
                  <a:pos x="T2" y="T3"/>
                </a:cxn>
                <a:cxn ang="T12">
                  <a:pos x="T4" y="T5"/>
                </a:cxn>
                <a:cxn ang="T13">
                  <a:pos x="T6" y="T7"/>
                </a:cxn>
                <a:cxn ang="T14">
                  <a:pos x="T8" y="T9"/>
                </a:cxn>
              </a:cxnLst>
              <a:rect l="T15" t="T16" r="T17" b="T18"/>
              <a:pathLst>
                <a:path w="1014" h="1426">
                  <a:moveTo>
                    <a:pt x="1014" y="1406"/>
                  </a:moveTo>
                  <a:lnTo>
                    <a:pt x="29" y="0"/>
                  </a:lnTo>
                  <a:lnTo>
                    <a:pt x="0" y="19"/>
                  </a:lnTo>
                  <a:lnTo>
                    <a:pt x="985" y="1426"/>
                  </a:lnTo>
                  <a:lnTo>
                    <a:pt x="1014" y="1406"/>
                  </a:lnTo>
                  <a:close/>
                </a:path>
              </a:pathLst>
            </a:custGeom>
            <a:solidFill>
              <a:srgbClr val="1F1A17"/>
            </a:solidFill>
            <a:ln w="9525">
              <a:solidFill>
                <a:schemeClr val="tx1"/>
              </a:solidFill>
              <a:round/>
              <a:headEnd/>
              <a:tailEnd/>
            </a:ln>
          </p:spPr>
          <p:txBody>
            <a:bodyPr/>
            <a:lstStyle/>
            <a:p>
              <a:endParaRPr lang="zh-CN" altLang="en-US"/>
            </a:p>
          </p:txBody>
        </p:sp>
        <p:sp>
          <p:nvSpPr>
            <p:cNvPr id="89487" name="Freeform 399"/>
            <p:cNvSpPr>
              <a:spLocks/>
            </p:cNvSpPr>
            <p:nvPr/>
          </p:nvSpPr>
          <p:spPr bwMode="auto">
            <a:xfrm>
              <a:off x="3390" y="1444"/>
              <a:ext cx="28" cy="32"/>
            </a:xfrm>
            <a:custGeom>
              <a:avLst/>
              <a:gdLst>
                <a:gd name="T0" fmla="*/ 0 w 171"/>
                <a:gd name="T1" fmla="*/ 0 h 191"/>
                <a:gd name="T2" fmla="*/ 0 w 171"/>
                <a:gd name="T3" fmla="*/ 0 h 191"/>
                <a:gd name="T4" fmla="*/ 0 w 171"/>
                <a:gd name="T5" fmla="*/ 0 h 191"/>
                <a:gd name="T6" fmla="*/ 0 w 171"/>
                <a:gd name="T7" fmla="*/ 0 h 191"/>
                <a:gd name="T8" fmla="*/ 0 w 171"/>
                <a:gd name="T9" fmla="*/ 0 h 191"/>
                <a:gd name="T10" fmla="*/ 0 w 171"/>
                <a:gd name="T11" fmla="*/ 0 h 191"/>
                <a:gd name="T12" fmla="*/ 0 60000 65536"/>
                <a:gd name="T13" fmla="*/ 0 60000 65536"/>
                <a:gd name="T14" fmla="*/ 0 60000 65536"/>
                <a:gd name="T15" fmla="*/ 0 60000 65536"/>
                <a:gd name="T16" fmla="*/ 0 60000 65536"/>
                <a:gd name="T17" fmla="*/ 0 60000 65536"/>
                <a:gd name="T18" fmla="*/ 0 w 171"/>
                <a:gd name="T19" fmla="*/ 0 h 191"/>
                <a:gd name="T20" fmla="*/ 171 w 171"/>
                <a:gd name="T21" fmla="*/ 191 h 191"/>
              </a:gdLst>
              <a:ahLst/>
              <a:cxnLst>
                <a:cxn ang="T12">
                  <a:pos x="T0" y="T1"/>
                </a:cxn>
                <a:cxn ang="T13">
                  <a:pos x="T2" y="T3"/>
                </a:cxn>
                <a:cxn ang="T14">
                  <a:pos x="T4" y="T5"/>
                </a:cxn>
                <a:cxn ang="T15">
                  <a:pos x="T6" y="T7"/>
                </a:cxn>
                <a:cxn ang="T16">
                  <a:pos x="T8" y="T9"/>
                </a:cxn>
                <a:cxn ang="T17">
                  <a:pos x="T10" y="T11"/>
                </a:cxn>
              </a:cxnLst>
              <a:rect l="T18" t="T19" r="T20" b="T21"/>
              <a:pathLst>
                <a:path w="171" h="191">
                  <a:moveTo>
                    <a:pt x="151" y="0"/>
                  </a:moveTo>
                  <a:lnTo>
                    <a:pt x="171" y="191"/>
                  </a:lnTo>
                  <a:lnTo>
                    <a:pt x="0" y="106"/>
                  </a:lnTo>
                  <a:lnTo>
                    <a:pt x="151" y="0"/>
                  </a:lnTo>
                  <a:lnTo>
                    <a:pt x="171" y="191"/>
                  </a:lnTo>
                  <a:lnTo>
                    <a:pt x="151" y="0"/>
                  </a:lnTo>
                  <a:close/>
                </a:path>
              </a:pathLst>
            </a:custGeom>
            <a:solidFill>
              <a:srgbClr val="1F1A1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9488" name="Rectangle 400"/>
            <p:cNvSpPr>
              <a:spLocks noChangeArrowheads="1"/>
            </p:cNvSpPr>
            <p:nvPr/>
          </p:nvSpPr>
          <p:spPr bwMode="auto">
            <a:xfrm>
              <a:off x="3120" y="1008"/>
              <a:ext cx="240" cy="1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000">
                  <a:solidFill>
                    <a:schemeClr val="tx1"/>
                  </a:solidFill>
                  <a:latin typeface="Verdana" panose="020B0604030504040204" pitchFamily="34" charset="0"/>
                  <a:ea typeface="楷体_GB2312" panose="02010609030101010101" pitchFamily="49" charset="-122"/>
                </a:defRPr>
              </a:lvl1pPr>
              <a:lvl2pPr marL="742950" indent="-285750" eaLnBrk="0" hangingPunct="0">
                <a:defRPr sz="2000">
                  <a:solidFill>
                    <a:schemeClr val="tx1"/>
                  </a:solidFill>
                  <a:latin typeface="Verdana" panose="020B0604030504040204" pitchFamily="34" charset="0"/>
                  <a:ea typeface="楷体_GB2312" panose="02010609030101010101" pitchFamily="49" charset="-122"/>
                </a:defRPr>
              </a:lvl2pPr>
              <a:lvl3pPr marL="1143000" indent="-228600" eaLnBrk="0" hangingPunct="0">
                <a:defRPr sz="2000">
                  <a:solidFill>
                    <a:schemeClr val="tx1"/>
                  </a:solidFill>
                  <a:latin typeface="Verdana" panose="020B0604030504040204" pitchFamily="34" charset="0"/>
                  <a:ea typeface="楷体_GB2312" panose="02010609030101010101" pitchFamily="49" charset="-122"/>
                </a:defRPr>
              </a:lvl3pPr>
              <a:lvl4pPr marL="1600200" indent="-228600" eaLnBrk="0" hangingPunct="0">
                <a:defRPr sz="2000">
                  <a:solidFill>
                    <a:schemeClr val="tx1"/>
                  </a:solidFill>
                  <a:latin typeface="Verdana" panose="020B0604030504040204" pitchFamily="34" charset="0"/>
                  <a:ea typeface="楷体_GB2312" panose="02010609030101010101" pitchFamily="49" charset="-122"/>
                </a:defRPr>
              </a:lvl4pPr>
              <a:lvl5pPr marL="2057400" indent="-228600" eaLnBrk="0" hangingPunct="0">
                <a:defRPr sz="2000">
                  <a:solidFill>
                    <a:schemeClr val="tx1"/>
                  </a:solidFill>
                  <a:latin typeface="Verdana" panose="020B0604030504040204" pitchFamily="34" charset="0"/>
                  <a:ea typeface="楷体_GB2312" panose="02010609030101010101" pitchFamily="49" charset="-122"/>
                </a:defRPr>
              </a:lvl5pPr>
              <a:lvl6pPr marL="25146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6pPr>
              <a:lvl7pPr marL="29718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7pPr>
              <a:lvl8pPr marL="34290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8pPr>
              <a:lvl9pPr marL="38862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9pPr>
            </a:lstStyle>
            <a:p>
              <a:pPr eaLnBrk="1" hangingPunct="1">
                <a:lnSpc>
                  <a:spcPct val="100000"/>
                </a:lnSpc>
                <a:spcBef>
                  <a:spcPct val="0"/>
                </a:spcBef>
                <a:buClrTx/>
                <a:buSzTx/>
                <a:buFontTx/>
                <a:buNone/>
              </a:pPr>
              <a:r>
                <a:rPr kumimoji="1" lang="zh-CN" altLang="en-US">
                  <a:latin typeface="宋体" panose="02010600030101010101" pitchFamily="2" charset="-122"/>
                  <a:ea typeface="宋体" panose="02010600030101010101" pitchFamily="2" charset="-122"/>
                </a:rPr>
                <a:t>表示</a:t>
              </a:r>
              <a:endParaRPr kumimoji="1" lang="zh-CN" altLang="en-US">
                <a:latin typeface="Times New Roman" panose="02020603050405020304" pitchFamily="18" charset="0"/>
                <a:ea typeface="宋体" panose="02010600030101010101" pitchFamily="2" charset="-122"/>
              </a:endParaRPr>
            </a:p>
          </p:txBody>
        </p:sp>
        <p:sp>
          <p:nvSpPr>
            <p:cNvPr id="89489" name="Line 401"/>
            <p:cNvSpPr>
              <a:spLocks noChangeShapeType="1"/>
            </p:cNvSpPr>
            <p:nvPr/>
          </p:nvSpPr>
          <p:spPr bwMode="auto">
            <a:xfrm flipH="1">
              <a:off x="3612" y="1198"/>
              <a:ext cx="190" cy="388"/>
            </a:xfrm>
            <a:prstGeom prst="line">
              <a:avLst/>
            </a:prstGeom>
            <a:noFill/>
            <a:ln w="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9490" name="Freeform 402"/>
            <p:cNvSpPr>
              <a:spLocks/>
            </p:cNvSpPr>
            <p:nvPr/>
          </p:nvSpPr>
          <p:spPr bwMode="auto">
            <a:xfrm>
              <a:off x="3611" y="1555"/>
              <a:ext cx="27" cy="31"/>
            </a:xfrm>
            <a:custGeom>
              <a:avLst/>
              <a:gdLst>
                <a:gd name="T0" fmla="*/ 0 w 165"/>
                <a:gd name="T1" fmla="*/ 0 h 190"/>
                <a:gd name="T2" fmla="*/ 0 w 165"/>
                <a:gd name="T3" fmla="*/ 0 h 190"/>
                <a:gd name="T4" fmla="*/ 0 w 165"/>
                <a:gd name="T5" fmla="*/ 0 h 190"/>
                <a:gd name="T6" fmla="*/ 0 w 165"/>
                <a:gd name="T7" fmla="*/ 0 h 190"/>
                <a:gd name="T8" fmla="*/ 0 w 165"/>
                <a:gd name="T9" fmla="*/ 0 h 190"/>
                <a:gd name="T10" fmla="*/ 0 w 165"/>
                <a:gd name="T11" fmla="*/ 0 h 190"/>
                <a:gd name="T12" fmla="*/ 0 60000 65536"/>
                <a:gd name="T13" fmla="*/ 0 60000 65536"/>
                <a:gd name="T14" fmla="*/ 0 60000 65536"/>
                <a:gd name="T15" fmla="*/ 0 60000 65536"/>
                <a:gd name="T16" fmla="*/ 0 60000 65536"/>
                <a:gd name="T17" fmla="*/ 0 60000 65536"/>
                <a:gd name="T18" fmla="*/ 0 w 165"/>
                <a:gd name="T19" fmla="*/ 0 h 190"/>
                <a:gd name="T20" fmla="*/ 165 w 165"/>
                <a:gd name="T21" fmla="*/ 190 h 190"/>
              </a:gdLst>
              <a:ahLst/>
              <a:cxnLst>
                <a:cxn ang="T12">
                  <a:pos x="T0" y="T1"/>
                </a:cxn>
                <a:cxn ang="T13">
                  <a:pos x="T2" y="T3"/>
                </a:cxn>
                <a:cxn ang="T14">
                  <a:pos x="T4" y="T5"/>
                </a:cxn>
                <a:cxn ang="T15">
                  <a:pos x="T6" y="T7"/>
                </a:cxn>
                <a:cxn ang="T16">
                  <a:pos x="T8" y="T9"/>
                </a:cxn>
                <a:cxn ang="T17">
                  <a:pos x="T10" y="T11"/>
                </a:cxn>
              </a:cxnLst>
              <a:rect l="T18" t="T19" r="T20" b="T21"/>
              <a:pathLst>
                <a:path w="165" h="190">
                  <a:moveTo>
                    <a:pt x="165" y="80"/>
                  </a:moveTo>
                  <a:lnTo>
                    <a:pt x="10" y="190"/>
                  </a:lnTo>
                  <a:lnTo>
                    <a:pt x="0" y="0"/>
                  </a:lnTo>
                  <a:lnTo>
                    <a:pt x="165" y="80"/>
                  </a:lnTo>
                  <a:lnTo>
                    <a:pt x="10" y="190"/>
                  </a:lnTo>
                  <a:lnTo>
                    <a:pt x="165" y="80"/>
                  </a:lnTo>
                  <a:close/>
                </a:path>
              </a:pathLst>
            </a:custGeom>
            <a:solidFill>
              <a:srgbClr val="1F1A17"/>
            </a:solidFill>
            <a:ln w="9525">
              <a:solidFill>
                <a:schemeClr val="tx1"/>
              </a:solidFill>
              <a:round/>
              <a:headEnd/>
              <a:tailEnd/>
            </a:ln>
          </p:spPr>
          <p:txBody>
            <a:bodyPr/>
            <a:lstStyle/>
            <a:p>
              <a:endParaRPr lang="zh-CN" altLang="en-US"/>
            </a:p>
          </p:txBody>
        </p:sp>
        <p:sp>
          <p:nvSpPr>
            <p:cNvPr id="89491" name="Rectangle 403"/>
            <p:cNvSpPr>
              <a:spLocks noChangeArrowheads="1"/>
            </p:cNvSpPr>
            <p:nvPr/>
          </p:nvSpPr>
          <p:spPr bwMode="auto">
            <a:xfrm>
              <a:off x="3744" y="960"/>
              <a:ext cx="240" cy="1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000">
                  <a:solidFill>
                    <a:schemeClr val="tx1"/>
                  </a:solidFill>
                  <a:latin typeface="Verdana" panose="020B0604030504040204" pitchFamily="34" charset="0"/>
                  <a:ea typeface="楷体_GB2312" panose="02010609030101010101" pitchFamily="49" charset="-122"/>
                </a:defRPr>
              </a:lvl1pPr>
              <a:lvl2pPr marL="742950" indent="-285750" eaLnBrk="0" hangingPunct="0">
                <a:defRPr sz="2000">
                  <a:solidFill>
                    <a:schemeClr val="tx1"/>
                  </a:solidFill>
                  <a:latin typeface="Verdana" panose="020B0604030504040204" pitchFamily="34" charset="0"/>
                  <a:ea typeface="楷体_GB2312" panose="02010609030101010101" pitchFamily="49" charset="-122"/>
                </a:defRPr>
              </a:lvl2pPr>
              <a:lvl3pPr marL="1143000" indent="-228600" eaLnBrk="0" hangingPunct="0">
                <a:defRPr sz="2000">
                  <a:solidFill>
                    <a:schemeClr val="tx1"/>
                  </a:solidFill>
                  <a:latin typeface="Verdana" panose="020B0604030504040204" pitchFamily="34" charset="0"/>
                  <a:ea typeface="楷体_GB2312" panose="02010609030101010101" pitchFamily="49" charset="-122"/>
                </a:defRPr>
              </a:lvl3pPr>
              <a:lvl4pPr marL="1600200" indent="-228600" eaLnBrk="0" hangingPunct="0">
                <a:defRPr sz="2000">
                  <a:solidFill>
                    <a:schemeClr val="tx1"/>
                  </a:solidFill>
                  <a:latin typeface="Verdana" panose="020B0604030504040204" pitchFamily="34" charset="0"/>
                  <a:ea typeface="楷体_GB2312" panose="02010609030101010101" pitchFamily="49" charset="-122"/>
                </a:defRPr>
              </a:lvl4pPr>
              <a:lvl5pPr marL="2057400" indent="-228600" eaLnBrk="0" hangingPunct="0">
                <a:defRPr sz="2000">
                  <a:solidFill>
                    <a:schemeClr val="tx1"/>
                  </a:solidFill>
                  <a:latin typeface="Verdana" panose="020B0604030504040204" pitchFamily="34" charset="0"/>
                  <a:ea typeface="楷体_GB2312" panose="02010609030101010101" pitchFamily="49" charset="-122"/>
                </a:defRPr>
              </a:lvl5pPr>
              <a:lvl6pPr marL="25146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6pPr>
              <a:lvl7pPr marL="29718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7pPr>
              <a:lvl8pPr marL="34290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8pPr>
              <a:lvl9pPr marL="38862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9pPr>
            </a:lstStyle>
            <a:p>
              <a:pPr eaLnBrk="1" hangingPunct="1">
                <a:lnSpc>
                  <a:spcPct val="100000"/>
                </a:lnSpc>
                <a:spcBef>
                  <a:spcPct val="0"/>
                </a:spcBef>
                <a:buClrTx/>
                <a:buSzTx/>
                <a:buFontTx/>
                <a:buNone/>
              </a:pPr>
              <a:r>
                <a:rPr kumimoji="1" lang="zh-CN" altLang="en-US">
                  <a:latin typeface="宋体" panose="02010600030101010101" pitchFamily="2" charset="-122"/>
                  <a:ea typeface="宋体" panose="02010600030101010101" pitchFamily="2" charset="-122"/>
                </a:rPr>
                <a:t>处理</a:t>
              </a:r>
              <a:endParaRPr kumimoji="1" lang="zh-CN" altLang="en-US">
                <a:latin typeface="Times New Roman" panose="02020603050405020304" pitchFamily="18" charset="0"/>
                <a:ea typeface="宋体" panose="02010600030101010101" pitchFamily="2" charset="-122"/>
              </a:endParaRPr>
            </a:p>
          </p:txBody>
        </p:sp>
        <p:sp>
          <p:nvSpPr>
            <p:cNvPr id="89492" name="Freeform 404"/>
            <p:cNvSpPr>
              <a:spLocks/>
            </p:cNvSpPr>
            <p:nvPr/>
          </p:nvSpPr>
          <p:spPr bwMode="auto">
            <a:xfrm>
              <a:off x="3949" y="1576"/>
              <a:ext cx="17" cy="14"/>
            </a:xfrm>
            <a:custGeom>
              <a:avLst/>
              <a:gdLst>
                <a:gd name="T0" fmla="*/ 0 w 103"/>
                <a:gd name="T1" fmla="*/ 0 h 82"/>
                <a:gd name="T2" fmla="*/ 0 w 103"/>
                <a:gd name="T3" fmla="*/ 0 h 82"/>
                <a:gd name="T4" fmla="*/ 0 w 103"/>
                <a:gd name="T5" fmla="*/ 0 h 82"/>
                <a:gd name="T6" fmla="*/ 0 w 103"/>
                <a:gd name="T7" fmla="*/ 0 h 82"/>
                <a:gd name="T8" fmla="*/ 0 w 103"/>
                <a:gd name="T9" fmla="*/ 0 h 82"/>
                <a:gd name="T10" fmla="*/ 0 w 103"/>
                <a:gd name="T11" fmla="*/ 0 h 82"/>
                <a:gd name="T12" fmla="*/ 0 60000 65536"/>
                <a:gd name="T13" fmla="*/ 0 60000 65536"/>
                <a:gd name="T14" fmla="*/ 0 60000 65536"/>
                <a:gd name="T15" fmla="*/ 0 60000 65536"/>
                <a:gd name="T16" fmla="*/ 0 60000 65536"/>
                <a:gd name="T17" fmla="*/ 0 60000 65536"/>
                <a:gd name="T18" fmla="*/ 0 w 103"/>
                <a:gd name="T19" fmla="*/ 0 h 82"/>
                <a:gd name="T20" fmla="*/ 103 w 103"/>
                <a:gd name="T21" fmla="*/ 82 h 82"/>
              </a:gdLst>
              <a:ahLst/>
              <a:cxnLst>
                <a:cxn ang="T12">
                  <a:pos x="T0" y="T1"/>
                </a:cxn>
                <a:cxn ang="T13">
                  <a:pos x="T2" y="T3"/>
                </a:cxn>
                <a:cxn ang="T14">
                  <a:pos x="T4" y="T5"/>
                </a:cxn>
                <a:cxn ang="T15">
                  <a:pos x="T6" y="T7"/>
                </a:cxn>
                <a:cxn ang="T16">
                  <a:pos x="T8" y="T9"/>
                </a:cxn>
                <a:cxn ang="T17">
                  <a:pos x="T10" y="T11"/>
                </a:cxn>
              </a:cxnLst>
              <a:rect l="T18" t="T19" r="T20" b="T21"/>
              <a:pathLst>
                <a:path w="103" h="82">
                  <a:moveTo>
                    <a:pt x="2" y="0"/>
                  </a:moveTo>
                  <a:lnTo>
                    <a:pt x="103" y="0"/>
                  </a:lnTo>
                  <a:lnTo>
                    <a:pt x="62" y="82"/>
                  </a:lnTo>
                  <a:lnTo>
                    <a:pt x="2" y="0"/>
                  </a:lnTo>
                  <a:lnTo>
                    <a:pt x="0" y="0"/>
                  </a:lnTo>
                  <a:lnTo>
                    <a:pt x="2" y="0"/>
                  </a:lnTo>
                  <a:close/>
                </a:path>
              </a:pathLst>
            </a:custGeom>
            <a:solidFill>
              <a:srgbClr val="1F1A1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9493" name="Freeform 405"/>
            <p:cNvSpPr>
              <a:spLocks/>
            </p:cNvSpPr>
            <p:nvPr/>
          </p:nvSpPr>
          <p:spPr bwMode="auto">
            <a:xfrm>
              <a:off x="3961" y="1580"/>
              <a:ext cx="91" cy="327"/>
            </a:xfrm>
            <a:custGeom>
              <a:avLst/>
              <a:gdLst>
                <a:gd name="T0" fmla="*/ 0 w 550"/>
                <a:gd name="T1" fmla="*/ 2 h 1960"/>
                <a:gd name="T2" fmla="*/ 0 w 550"/>
                <a:gd name="T3" fmla="*/ 2 h 1960"/>
                <a:gd name="T4" fmla="*/ 0 w 550"/>
                <a:gd name="T5" fmla="*/ 1 h 1960"/>
                <a:gd name="T6" fmla="*/ 0 w 550"/>
                <a:gd name="T7" fmla="*/ 1 h 1960"/>
                <a:gd name="T8" fmla="*/ 0 w 550"/>
                <a:gd name="T9" fmla="*/ 1 h 1960"/>
                <a:gd name="T10" fmla="*/ 0 w 550"/>
                <a:gd name="T11" fmla="*/ 1 h 1960"/>
                <a:gd name="T12" fmla="*/ 0 w 550"/>
                <a:gd name="T13" fmla="*/ 1 h 1960"/>
                <a:gd name="T14" fmla="*/ 0 w 550"/>
                <a:gd name="T15" fmla="*/ 1 h 1960"/>
                <a:gd name="T16" fmla="*/ 0 w 550"/>
                <a:gd name="T17" fmla="*/ 1 h 1960"/>
                <a:gd name="T18" fmla="*/ 0 w 550"/>
                <a:gd name="T19" fmla="*/ 1 h 1960"/>
                <a:gd name="T20" fmla="*/ 0 w 550"/>
                <a:gd name="T21" fmla="*/ 1 h 1960"/>
                <a:gd name="T22" fmla="*/ 0 w 550"/>
                <a:gd name="T23" fmla="*/ 0 h 1960"/>
                <a:gd name="T24" fmla="*/ 0 w 550"/>
                <a:gd name="T25" fmla="*/ 0 h 1960"/>
                <a:gd name="T26" fmla="*/ 0 w 550"/>
                <a:gd name="T27" fmla="*/ 0 h 1960"/>
                <a:gd name="T28" fmla="*/ 0 w 550"/>
                <a:gd name="T29" fmla="*/ 0 h 1960"/>
                <a:gd name="T30" fmla="*/ 0 w 550"/>
                <a:gd name="T31" fmla="*/ 0 h 1960"/>
                <a:gd name="T32" fmla="*/ 0 w 550"/>
                <a:gd name="T33" fmla="*/ 0 h 1960"/>
                <a:gd name="T34" fmla="*/ 0 w 550"/>
                <a:gd name="T35" fmla="*/ 0 h 1960"/>
                <a:gd name="T36" fmla="*/ 0 w 550"/>
                <a:gd name="T37" fmla="*/ 0 h 1960"/>
                <a:gd name="T38" fmla="*/ 0 w 550"/>
                <a:gd name="T39" fmla="*/ 0 h 1960"/>
                <a:gd name="T40" fmla="*/ 0 w 550"/>
                <a:gd name="T41" fmla="*/ 0 h 1960"/>
                <a:gd name="T42" fmla="*/ 0 w 550"/>
                <a:gd name="T43" fmla="*/ 0 h 1960"/>
                <a:gd name="T44" fmla="*/ 0 w 550"/>
                <a:gd name="T45" fmla="*/ 0 h 1960"/>
                <a:gd name="T46" fmla="*/ 0 w 550"/>
                <a:gd name="T47" fmla="*/ 0 h 1960"/>
                <a:gd name="T48" fmla="*/ 0 w 550"/>
                <a:gd name="T49" fmla="*/ 0 h 1960"/>
                <a:gd name="T50" fmla="*/ 0 w 550"/>
                <a:gd name="T51" fmla="*/ 0 h 1960"/>
                <a:gd name="T52" fmla="*/ 0 w 550"/>
                <a:gd name="T53" fmla="*/ 0 h 1960"/>
                <a:gd name="T54" fmla="*/ 0 w 550"/>
                <a:gd name="T55" fmla="*/ 0 h 1960"/>
                <a:gd name="T56" fmla="*/ 0 w 550"/>
                <a:gd name="T57" fmla="*/ 0 h 1960"/>
                <a:gd name="T58" fmla="*/ 0 w 550"/>
                <a:gd name="T59" fmla="*/ 0 h 1960"/>
                <a:gd name="T60" fmla="*/ 0 w 550"/>
                <a:gd name="T61" fmla="*/ 0 h 1960"/>
                <a:gd name="T62" fmla="*/ 0 w 550"/>
                <a:gd name="T63" fmla="*/ 0 h 1960"/>
                <a:gd name="T64" fmla="*/ 0 w 550"/>
                <a:gd name="T65" fmla="*/ 1 h 1960"/>
                <a:gd name="T66" fmla="*/ 0 w 550"/>
                <a:gd name="T67" fmla="*/ 1 h 1960"/>
                <a:gd name="T68" fmla="*/ 0 w 550"/>
                <a:gd name="T69" fmla="*/ 1 h 1960"/>
                <a:gd name="T70" fmla="*/ 0 w 550"/>
                <a:gd name="T71" fmla="*/ 1 h 1960"/>
                <a:gd name="T72" fmla="*/ 0 w 550"/>
                <a:gd name="T73" fmla="*/ 1 h 1960"/>
                <a:gd name="T74" fmla="*/ 0 w 550"/>
                <a:gd name="T75" fmla="*/ 1 h 1960"/>
                <a:gd name="T76" fmla="*/ 0 w 550"/>
                <a:gd name="T77" fmla="*/ 1 h 1960"/>
                <a:gd name="T78" fmla="*/ 0 w 550"/>
                <a:gd name="T79" fmla="*/ 1 h 1960"/>
                <a:gd name="T80" fmla="*/ 0 w 550"/>
                <a:gd name="T81" fmla="*/ 1 h 1960"/>
                <a:gd name="T82" fmla="*/ 0 w 550"/>
                <a:gd name="T83" fmla="*/ 1 h 1960"/>
                <a:gd name="T84" fmla="*/ 0 w 550"/>
                <a:gd name="T85" fmla="*/ 2 h 1960"/>
                <a:gd name="T86" fmla="*/ 0 w 550"/>
                <a:gd name="T87" fmla="*/ 2 h 1960"/>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550"/>
                <a:gd name="T133" fmla="*/ 0 h 1960"/>
                <a:gd name="T134" fmla="*/ 550 w 550"/>
                <a:gd name="T135" fmla="*/ 1960 h 1960"/>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550" h="1960">
                  <a:moveTo>
                    <a:pt x="550" y="1960"/>
                  </a:moveTo>
                  <a:lnTo>
                    <a:pt x="550" y="1960"/>
                  </a:lnTo>
                  <a:lnTo>
                    <a:pt x="549" y="1914"/>
                  </a:lnTo>
                  <a:lnTo>
                    <a:pt x="548" y="1865"/>
                  </a:lnTo>
                  <a:lnTo>
                    <a:pt x="545" y="1810"/>
                  </a:lnTo>
                  <a:lnTo>
                    <a:pt x="542" y="1751"/>
                  </a:lnTo>
                  <a:lnTo>
                    <a:pt x="538" y="1690"/>
                  </a:lnTo>
                  <a:lnTo>
                    <a:pt x="532" y="1625"/>
                  </a:lnTo>
                  <a:lnTo>
                    <a:pt x="526" y="1558"/>
                  </a:lnTo>
                  <a:lnTo>
                    <a:pt x="519" y="1488"/>
                  </a:lnTo>
                  <a:lnTo>
                    <a:pt x="510" y="1415"/>
                  </a:lnTo>
                  <a:lnTo>
                    <a:pt x="501" y="1341"/>
                  </a:lnTo>
                  <a:lnTo>
                    <a:pt x="490" y="1266"/>
                  </a:lnTo>
                  <a:lnTo>
                    <a:pt x="480" y="1189"/>
                  </a:lnTo>
                  <a:lnTo>
                    <a:pt x="467" y="1112"/>
                  </a:lnTo>
                  <a:lnTo>
                    <a:pt x="454" y="1035"/>
                  </a:lnTo>
                  <a:lnTo>
                    <a:pt x="439" y="958"/>
                  </a:lnTo>
                  <a:lnTo>
                    <a:pt x="424" y="881"/>
                  </a:lnTo>
                  <a:lnTo>
                    <a:pt x="407" y="806"/>
                  </a:lnTo>
                  <a:lnTo>
                    <a:pt x="390" y="731"/>
                  </a:lnTo>
                  <a:lnTo>
                    <a:pt x="371" y="658"/>
                  </a:lnTo>
                  <a:lnTo>
                    <a:pt x="351" y="587"/>
                  </a:lnTo>
                  <a:lnTo>
                    <a:pt x="329" y="517"/>
                  </a:lnTo>
                  <a:lnTo>
                    <a:pt x="307" y="450"/>
                  </a:lnTo>
                  <a:lnTo>
                    <a:pt x="296" y="418"/>
                  </a:lnTo>
                  <a:lnTo>
                    <a:pt x="284" y="387"/>
                  </a:lnTo>
                  <a:lnTo>
                    <a:pt x="272" y="356"/>
                  </a:lnTo>
                  <a:lnTo>
                    <a:pt x="259" y="326"/>
                  </a:lnTo>
                  <a:lnTo>
                    <a:pt x="247" y="297"/>
                  </a:lnTo>
                  <a:lnTo>
                    <a:pt x="234" y="269"/>
                  </a:lnTo>
                  <a:lnTo>
                    <a:pt x="221" y="242"/>
                  </a:lnTo>
                  <a:lnTo>
                    <a:pt x="206" y="216"/>
                  </a:lnTo>
                  <a:lnTo>
                    <a:pt x="193" y="191"/>
                  </a:lnTo>
                  <a:lnTo>
                    <a:pt x="179" y="168"/>
                  </a:lnTo>
                  <a:lnTo>
                    <a:pt x="164" y="145"/>
                  </a:lnTo>
                  <a:lnTo>
                    <a:pt x="149" y="124"/>
                  </a:lnTo>
                  <a:lnTo>
                    <a:pt x="134" y="103"/>
                  </a:lnTo>
                  <a:lnTo>
                    <a:pt x="117" y="84"/>
                  </a:lnTo>
                  <a:lnTo>
                    <a:pt x="102" y="66"/>
                  </a:lnTo>
                  <a:lnTo>
                    <a:pt x="86" y="50"/>
                  </a:lnTo>
                  <a:lnTo>
                    <a:pt x="68" y="36"/>
                  </a:lnTo>
                  <a:lnTo>
                    <a:pt x="52" y="22"/>
                  </a:lnTo>
                  <a:lnTo>
                    <a:pt x="33" y="10"/>
                  </a:lnTo>
                  <a:lnTo>
                    <a:pt x="15" y="0"/>
                  </a:lnTo>
                  <a:lnTo>
                    <a:pt x="0" y="31"/>
                  </a:lnTo>
                  <a:lnTo>
                    <a:pt x="15" y="40"/>
                  </a:lnTo>
                  <a:lnTo>
                    <a:pt x="31" y="51"/>
                  </a:lnTo>
                  <a:lnTo>
                    <a:pt x="46" y="62"/>
                  </a:lnTo>
                  <a:lnTo>
                    <a:pt x="61" y="76"/>
                  </a:lnTo>
                  <a:lnTo>
                    <a:pt x="77" y="91"/>
                  </a:lnTo>
                  <a:lnTo>
                    <a:pt x="92" y="107"/>
                  </a:lnTo>
                  <a:lnTo>
                    <a:pt x="106" y="125"/>
                  </a:lnTo>
                  <a:lnTo>
                    <a:pt x="121" y="143"/>
                  </a:lnTo>
                  <a:lnTo>
                    <a:pt x="135" y="164"/>
                  </a:lnTo>
                  <a:lnTo>
                    <a:pt x="149" y="185"/>
                  </a:lnTo>
                  <a:lnTo>
                    <a:pt x="162" y="208"/>
                  </a:lnTo>
                  <a:lnTo>
                    <a:pt x="177" y="233"/>
                  </a:lnTo>
                  <a:lnTo>
                    <a:pt x="190" y="258"/>
                  </a:lnTo>
                  <a:lnTo>
                    <a:pt x="202" y="284"/>
                  </a:lnTo>
                  <a:lnTo>
                    <a:pt x="215" y="312"/>
                  </a:lnTo>
                  <a:lnTo>
                    <a:pt x="227" y="339"/>
                  </a:lnTo>
                  <a:lnTo>
                    <a:pt x="239" y="369"/>
                  </a:lnTo>
                  <a:lnTo>
                    <a:pt x="251" y="399"/>
                  </a:lnTo>
                  <a:lnTo>
                    <a:pt x="263" y="431"/>
                  </a:lnTo>
                  <a:lnTo>
                    <a:pt x="274" y="461"/>
                  </a:lnTo>
                  <a:lnTo>
                    <a:pt x="296" y="527"/>
                  </a:lnTo>
                  <a:lnTo>
                    <a:pt x="317" y="595"/>
                  </a:lnTo>
                  <a:lnTo>
                    <a:pt x="337" y="667"/>
                  </a:lnTo>
                  <a:lnTo>
                    <a:pt x="356" y="740"/>
                  </a:lnTo>
                  <a:lnTo>
                    <a:pt x="373" y="813"/>
                  </a:lnTo>
                  <a:lnTo>
                    <a:pt x="390" y="889"/>
                  </a:lnTo>
                  <a:lnTo>
                    <a:pt x="405" y="965"/>
                  </a:lnTo>
                  <a:lnTo>
                    <a:pt x="419" y="1042"/>
                  </a:lnTo>
                  <a:lnTo>
                    <a:pt x="433" y="1119"/>
                  </a:lnTo>
                  <a:lnTo>
                    <a:pt x="445" y="1195"/>
                  </a:lnTo>
                  <a:lnTo>
                    <a:pt x="456" y="1271"/>
                  </a:lnTo>
                  <a:lnTo>
                    <a:pt x="466" y="1346"/>
                  </a:lnTo>
                  <a:lnTo>
                    <a:pt x="476" y="1419"/>
                  </a:lnTo>
                  <a:lnTo>
                    <a:pt x="484" y="1491"/>
                  </a:lnTo>
                  <a:lnTo>
                    <a:pt x="492" y="1561"/>
                  </a:lnTo>
                  <a:lnTo>
                    <a:pt x="498" y="1628"/>
                  </a:lnTo>
                  <a:lnTo>
                    <a:pt x="503" y="1693"/>
                  </a:lnTo>
                  <a:lnTo>
                    <a:pt x="507" y="1754"/>
                  </a:lnTo>
                  <a:lnTo>
                    <a:pt x="510" y="1812"/>
                  </a:lnTo>
                  <a:lnTo>
                    <a:pt x="514" y="1866"/>
                  </a:lnTo>
                  <a:lnTo>
                    <a:pt x="515" y="1915"/>
                  </a:lnTo>
                  <a:lnTo>
                    <a:pt x="515" y="1960"/>
                  </a:lnTo>
                  <a:lnTo>
                    <a:pt x="550" y="1960"/>
                  </a:lnTo>
                  <a:close/>
                </a:path>
              </a:pathLst>
            </a:custGeom>
            <a:solidFill>
              <a:srgbClr val="1F1A17"/>
            </a:solidFill>
            <a:ln w="9525">
              <a:solidFill>
                <a:schemeClr val="tx1"/>
              </a:solidFill>
              <a:round/>
              <a:headEnd/>
              <a:tailEnd/>
            </a:ln>
          </p:spPr>
          <p:txBody>
            <a:bodyPr/>
            <a:lstStyle/>
            <a:p>
              <a:endParaRPr lang="zh-CN" altLang="en-US"/>
            </a:p>
          </p:txBody>
        </p:sp>
        <p:sp>
          <p:nvSpPr>
            <p:cNvPr id="89494" name="Freeform 406"/>
            <p:cNvSpPr>
              <a:spLocks/>
            </p:cNvSpPr>
            <p:nvPr/>
          </p:nvSpPr>
          <p:spPr bwMode="auto">
            <a:xfrm>
              <a:off x="3993" y="1907"/>
              <a:ext cx="59" cy="343"/>
            </a:xfrm>
            <a:custGeom>
              <a:avLst/>
              <a:gdLst>
                <a:gd name="T0" fmla="*/ 0 w 355"/>
                <a:gd name="T1" fmla="*/ 1 h 2058"/>
                <a:gd name="T2" fmla="*/ 0 w 355"/>
                <a:gd name="T3" fmla="*/ 1 h 2058"/>
                <a:gd name="T4" fmla="*/ 0 w 355"/>
                <a:gd name="T5" fmla="*/ 1 h 2058"/>
                <a:gd name="T6" fmla="*/ 0 w 355"/>
                <a:gd name="T7" fmla="*/ 1 h 2058"/>
                <a:gd name="T8" fmla="*/ 0 w 355"/>
                <a:gd name="T9" fmla="*/ 1 h 2058"/>
                <a:gd name="T10" fmla="*/ 0 w 355"/>
                <a:gd name="T11" fmla="*/ 1 h 2058"/>
                <a:gd name="T12" fmla="*/ 0 w 355"/>
                <a:gd name="T13" fmla="*/ 1 h 2058"/>
                <a:gd name="T14" fmla="*/ 0 w 355"/>
                <a:gd name="T15" fmla="*/ 1 h 2058"/>
                <a:gd name="T16" fmla="*/ 0 w 355"/>
                <a:gd name="T17" fmla="*/ 1 h 2058"/>
                <a:gd name="T18" fmla="*/ 0 w 355"/>
                <a:gd name="T19" fmla="*/ 1 h 2058"/>
                <a:gd name="T20" fmla="*/ 0 w 355"/>
                <a:gd name="T21" fmla="*/ 1 h 2058"/>
                <a:gd name="T22" fmla="*/ 0 w 355"/>
                <a:gd name="T23" fmla="*/ 1 h 2058"/>
                <a:gd name="T24" fmla="*/ 0 w 355"/>
                <a:gd name="T25" fmla="*/ 1 h 2058"/>
                <a:gd name="T26" fmla="*/ 0 w 355"/>
                <a:gd name="T27" fmla="*/ 1 h 2058"/>
                <a:gd name="T28" fmla="*/ 0 w 355"/>
                <a:gd name="T29" fmla="*/ 1 h 2058"/>
                <a:gd name="T30" fmla="*/ 0 w 355"/>
                <a:gd name="T31" fmla="*/ 1 h 2058"/>
                <a:gd name="T32" fmla="*/ 0 w 355"/>
                <a:gd name="T33" fmla="*/ 1 h 2058"/>
                <a:gd name="T34" fmla="*/ 0 w 355"/>
                <a:gd name="T35" fmla="*/ 0 h 2058"/>
                <a:gd name="T36" fmla="*/ 0 w 355"/>
                <a:gd name="T37" fmla="*/ 0 h 2058"/>
                <a:gd name="T38" fmla="*/ 0 w 355"/>
                <a:gd name="T39" fmla="*/ 0 h 2058"/>
                <a:gd name="T40" fmla="*/ 0 w 355"/>
                <a:gd name="T41" fmla="*/ 0 h 2058"/>
                <a:gd name="T42" fmla="*/ 0 w 355"/>
                <a:gd name="T43" fmla="*/ 0 h 2058"/>
                <a:gd name="T44" fmla="*/ 0 w 355"/>
                <a:gd name="T45" fmla="*/ 0 h 2058"/>
                <a:gd name="T46" fmla="*/ 0 w 355"/>
                <a:gd name="T47" fmla="*/ 0 h 2058"/>
                <a:gd name="T48" fmla="*/ 0 w 355"/>
                <a:gd name="T49" fmla="*/ 0 h 2058"/>
                <a:gd name="T50" fmla="*/ 0 w 355"/>
                <a:gd name="T51" fmla="*/ 0 h 2058"/>
                <a:gd name="T52" fmla="*/ 0 w 355"/>
                <a:gd name="T53" fmla="*/ 0 h 2058"/>
                <a:gd name="T54" fmla="*/ 0 w 355"/>
                <a:gd name="T55" fmla="*/ 0 h 2058"/>
                <a:gd name="T56" fmla="*/ 0 w 355"/>
                <a:gd name="T57" fmla="*/ 0 h 2058"/>
                <a:gd name="T58" fmla="*/ 0 w 355"/>
                <a:gd name="T59" fmla="*/ 0 h 2058"/>
                <a:gd name="T60" fmla="*/ 0 w 355"/>
                <a:gd name="T61" fmla="*/ 0 h 2058"/>
                <a:gd name="T62" fmla="*/ 0 w 355"/>
                <a:gd name="T63" fmla="*/ 0 h 2058"/>
                <a:gd name="T64" fmla="*/ 0 w 355"/>
                <a:gd name="T65" fmla="*/ 0 h 2058"/>
                <a:gd name="T66" fmla="*/ 0 w 355"/>
                <a:gd name="T67" fmla="*/ 0 h 2058"/>
                <a:gd name="T68" fmla="*/ 0 w 355"/>
                <a:gd name="T69" fmla="*/ 0 h 2058"/>
                <a:gd name="T70" fmla="*/ 0 w 355"/>
                <a:gd name="T71" fmla="*/ 0 h 2058"/>
                <a:gd name="T72" fmla="*/ 0 w 355"/>
                <a:gd name="T73" fmla="*/ 0 h 2058"/>
                <a:gd name="T74" fmla="*/ 0 w 355"/>
                <a:gd name="T75" fmla="*/ 0 h 2058"/>
                <a:gd name="T76" fmla="*/ 0 w 355"/>
                <a:gd name="T77" fmla="*/ 0 h 2058"/>
                <a:gd name="T78" fmla="*/ 0 w 355"/>
                <a:gd name="T79" fmla="*/ 0 h 2058"/>
                <a:gd name="T80" fmla="*/ 0 w 355"/>
                <a:gd name="T81" fmla="*/ 0 h 2058"/>
                <a:gd name="T82" fmla="*/ 0 w 355"/>
                <a:gd name="T83" fmla="*/ 1 h 2058"/>
                <a:gd name="T84" fmla="*/ 0 w 355"/>
                <a:gd name="T85" fmla="*/ 1 h 2058"/>
                <a:gd name="T86" fmla="*/ 0 w 355"/>
                <a:gd name="T87" fmla="*/ 1 h 2058"/>
                <a:gd name="T88" fmla="*/ 0 w 355"/>
                <a:gd name="T89" fmla="*/ 1 h 2058"/>
                <a:gd name="T90" fmla="*/ 0 w 355"/>
                <a:gd name="T91" fmla="*/ 1 h 2058"/>
                <a:gd name="T92" fmla="*/ 0 w 355"/>
                <a:gd name="T93" fmla="*/ 1 h 2058"/>
                <a:gd name="T94" fmla="*/ 0 w 355"/>
                <a:gd name="T95" fmla="*/ 1 h 2058"/>
                <a:gd name="T96" fmla="*/ 0 w 355"/>
                <a:gd name="T97" fmla="*/ 1 h 2058"/>
                <a:gd name="T98" fmla="*/ 0 w 355"/>
                <a:gd name="T99" fmla="*/ 1 h 2058"/>
                <a:gd name="T100" fmla="*/ 0 w 355"/>
                <a:gd name="T101" fmla="*/ 1 h 2058"/>
                <a:gd name="T102" fmla="*/ 0 w 355"/>
                <a:gd name="T103" fmla="*/ 1 h 2058"/>
                <a:gd name="T104" fmla="*/ 0 w 355"/>
                <a:gd name="T105" fmla="*/ 1 h 2058"/>
                <a:gd name="T106" fmla="*/ 0 w 355"/>
                <a:gd name="T107" fmla="*/ 1 h 2058"/>
                <a:gd name="T108" fmla="*/ 0 w 355"/>
                <a:gd name="T109" fmla="*/ 1 h 2058"/>
                <a:gd name="T110" fmla="*/ 0 w 355"/>
                <a:gd name="T111" fmla="*/ 1 h 2058"/>
                <a:gd name="T112" fmla="*/ 0 w 355"/>
                <a:gd name="T113" fmla="*/ 1 h 2058"/>
                <a:gd name="T114" fmla="*/ 0 w 355"/>
                <a:gd name="T115" fmla="*/ 1 h 2058"/>
                <a:gd name="T116" fmla="*/ 0 w 355"/>
                <a:gd name="T117" fmla="*/ 1 h 205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355"/>
                <a:gd name="T178" fmla="*/ 0 h 2058"/>
                <a:gd name="T179" fmla="*/ 355 w 355"/>
                <a:gd name="T180" fmla="*/ 2058 h 2058"/>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355" h="2058">
                  <a:moveTo>
                    <a:pt x="35" y="2058"/>
                  </a:moveTo>
                  <a:lnTo>
                    <a:pt x="37" y="2001"/>
                  </a:lnTo>
                  <a:lnTo>
                    <a:pt x="39" y="1944"/>
                  </a:lnTo>
                  <a:lnTo>
                    <a:pt x="43" y="1886"/>
                  </a:lnTo>
                  <a:lnTo>
                    <a:pt x="49" y="1826"/>
                  </a:lnTo>
                  <a:lnTo>
                    <a:pt x="56" y="1767"/>
                  </a:lnTo>
                  <a:lnTo>
                    <a:pt x="64" y="1708"/>
                  </a:lnTo>
                  <a:lnTo>
                    <a:pt x="74" y="1647"/>
                  </a:lnTo>
                  <a:lnTo>
                    <a:pt x="85" y="1585"/>
                  </a:lnTo>
                  <a:lnTo>
                    <a:pt x="97" y="1524"/>
                  </a:lnTo>
                  <a:lnTo>
                    <a:pt x="109" y="1461"/>
                  </a:lnTo>
                  <a:lnTo>
                    <a:pt x="122" y="1398"/>
                  </a:lnTo>
                  <a:lnTo>
                    <a:pt x="136" y="1336"/>
                  </a:lnTo>
                  <a:lnTo>
                    <a:pt x="165" y="1208"/>
                  </a:lnTo>
                  <a:lnTo>
                    <a:pt x="195" y="1079"/>
                  </a:lnTo>
                  <a:lnTo>
                    <a:pt x="224" y="949"/>
                  </a:lnTo>
                  <a:lnTo>
                    <a:pt x="253" y="817"/>
                  </a:lnTo>
                  <a:lnTo>
                    <a:pt x="267" y="750"/>
                  </a:lnTo>
                  <a:lnTo>
                    <a:pt x="280" y="682"/>
                  </a:lnTo>
                  <a:lnTo>
                    <a:pt x="293" y="615"/>
                  </a:lnTo>
                  <a:lnTo>
                    <a:pt x="304" y="548"/>
                  </a:lnTo>
                  <a:lnTo>
                    <a:pt x="315" y="481"/>
                  </a:lnTo>
                  <a:lnTo>
                    <a:pt x="325" y="413"/>
                  </a:lnTo>
                  <a:lnTo>
                    <a:pt x="334" y="345"/>
                  </a:lnTo>
                  <a:lnTo>
                    <a:pt x="340" y="275"/>
                  </a:lnTo>
                  <a:lnTo>
                    <a:pt x="347" y="207"/>
                  </a:lnTo>
                  <a:lnTo>
                    <a:pt x="351" y="139"/>
                  </a:lnTo>
                  <a:lnTo>
                    <a:pt x="354" y="70"/>
                  </a:lnTo>
                  <a:lnTo>
                    <a:pt x="355" y="0"/>
                  </a:lnTo>
                  <a:lnTo>
                    <a:pt x="320" y="0"/>
                  </a:lnTo>
                  <a:lnTo>
                    <a:pt x="319" y="69"/>
                  </a:lnTo>
                  <a:lnTo>
                    <a:pt x="316" y="137"/>
                  </a:lnTo>
                  <a:lnTo>
                    <a:pt x="312" y="205"/>
                  </a:lnTo>
                  <a:lnTo>
                    <a:pt x="306" y="272"/>
                  </a:lnTo>
                  <a:lnTo>
                    <a:pt x="299" y="340"/>
                  </a:lnTo>
                  <a:lnTo>
                    <a:pt x="291" y="409"/>
                  </a:lnTo>
                  <a:lnTo>
                    <a:pt x="281" y="476"/>
                  </a:lnTo>
                  <a:lnTo>
                    <a:pt x="270" y="543"/>
                  </a:lnTo>
                  <a:lnTo>
                    <a:pt x="258" y="610"/>
                  </a:lnTo>
                  <a:lnTo>
                    <a:pt x="246" y="677"/>
                  </a:lnTo>
                  <a:lnTo>
                    <a:pt x="233" y="743"/>
                  </a:lnTo>
                  <a:lnTo>
                    <a:pt x="219" y="809"/>
                  </a:lnTo>
                  <a:lnTo>
                    <a:pt x="190" y="941"/>
                  </a:lnTo>
                  <a:lnTo>
                    <a:pt x="161" y="1072"/>
                  </a:lnTo>
                  <a:lnTo>
                    <a:pt x="131" y="1200"/>
                  </a:lnTo>
                  <a:lnTo>
                    <a:pt x="102" y="1328"/>
                  </a:lnTo>
                  <a:lnTo>
                    <a:pt x="88" y="1392"/>
                  </a:lnTo>
                  <a:lnTo>
                    <a:pt x="75" y="1455"/>
                  </a:lnTo>
                  <a:lnTo>
                    <a:pt x="62" y="1517"/>
                  </a:lnTo>
                  <a:lnTo>
                    <a:pt x="51" y="1579"/>
                  </a:lnTo>
                  <a:lnTo>
                    <a:pt x="40" y="1640"/>
                  </a:lnTo>
                  <a:lnTo>
                    <a:pt x="30" y="1702"/>
                  </a:lnTo>
                  <a:lnTo>
                    <a:pt x="21" y="1763"/>
                  </a:lnTo>
                  <a:lnTo>
                    <a:pt x="15" y="1823"/>
                  </a:lnTo>
                  <a:lnTo>
                    <a:pt x="8" y="1882"/>
                  </a:lnTo>
                  <a:lnTo>
                    <a:pt x="4" y="1942"/>
                  </a:lnTo>
                  <a:lnTo>
                    <a:pt x="1" y="2001"/>
                  </a:lnTo>
                  <a:lnTo>
                    <a:pt x="0" y="2058"/>
                  </a:lnTo>
                  <a:lnTo>
                    <a:pt x="35" y="2058"/>
                  </a:lnTo>
                  <a:close/>
                </a:path>
              </a:pathLst>
            </a:custGeom>
            <a:solidFill>
              <a:srgbClr val="1F1A17"/>
            </a:solidFill>
            <a:ln w="9525">
              <a:solidFill>
                <a:schemeClr val="tx1"/>
              </a:solidFill>
              <a:round/>
              <a:headEnd/>
              <a:tailEnd/>
            </a:ln>
          </p:spPr>
          <p:txBody>
            <a:bodyPr/>
            <a:lstStyle/>
            <a:p>
              <a:endParaRPr lang="zh-CN" altLang="en-US"/>
            </a:p>
          </p:txBody>
        </p:sp>
        <p:sp>
          <p:nvSpPr>
            <p:cNvPr id="89495" name="Freeform 407"/>
            <p:cNvSpPr>
              <a:spLocks/>
            </p:cNvSpPr>
            <p:nvPr/>
          </p:nvSpPr>
          <p:spPr bwMode="auto">
            <a:xfrm>
              <a:off x="3989" y="2250"/>
              <a:ext cx="15" cy="15"/>
            </a:xfrm>
            <a:custGeom>
              <a:avLst/>
              <a:gdLst>
                <a:gd name="T0" fmla="*/ 0 w 91"/>
                <a:gd name="T1" fmla="*/ 0 h 93"/>
                <a:gd name="T2" fmla="*/ 0 w 91"/>
                <a:gd name="T3" fmla="*/ 0 h 93"/>
                <a:gd name="T4" fmla="*/ 0 w 91"/>
                <a:gd name="T5" fmla="*/ 0 h 93"/>
                <a:gd name="T6" fmla="*/ 0 w 91"/>
                <a:gd name="T7" fmla="*/ 0 h 93"/>
                <a:gd name="T8" fmla="*/ 0 w 91"/>
                <a:gd name="T9" fmla="*/ 0 h 93"/>
                <a:gd name="T10" fmla="*/ 0 w 91"/>
                <a:gd name="T11" fmla="*/ 0 h 93"/>
                <a:gd name="T12" fmla="*/ 0 60000 65536"/>
                <a:gd name="T13" fmla="*/ 0 60000 65536"/>
                <a:gd name="T14" fmla="*/ 0 60000 65536"/>
                <a:gd name="T15" fmla="*/ 0 60000 65536"/>
                <a:gd name="T16" fmla="*/ 0 60000 65536"/>
                <a:gd name="T17" fmla="*/ 0 60000 65536"/>
                <a:gd name="T18" fmla="*/ 0 w 91"/>
                <a:gd name="T19" fmla="*/ 0 h 93"/>
                <a:gd name="T20" fmla="*/ 91 w 91"/>
                <a:gd name="T21" fmla="*/ 93 h 93"/>
              </a:gdLst>
              <a:ahLst/>
              <a:cxnLst>
                <a:cxn ang="T12">
                  <a:pos x="T0" y="T1"/>
                </a:cxn>
                <a:cxn ang="T13">
                  <a:pos x="T2" y="T3"/>
                </a:cxn>
                <a:cxn ang="T14">
                  <a:pos x="T4" y="T5"/>
                </a:cxn>
                <a:cxn ang="T15">
                  <a:pos x="T6" y="T7"/>
                </a:cxn>
                <a:cxn ang="T16">
                  <a:pos x="T8" y="T9"/>
                </a:cxn>
                <a:cxn ang="T17">
                  <a:pos x="T10" y="T11"/>
                </a:cxn>
              </a:cxnLst>
              <a:rect l="T18" t="T19" r="T20" b="T21"/>
              <a:pathLst>
                <a:path w="91" h="93">
                  <a:moveTo>
                    <a:pt x="46" y="92"/>
                  </a:moveTo>
                  <a:lnTo>
                    <a:pt x="91" y="0"/>
                  </a:lnTo>
                  <a:lnTo>
                    <a:pt x="0" y="0"/>
                  </a:lnTo>
                  <a:lnTo>
                    <a:pt x="46" y="92"/>
                  </a:lnTo>
                  <a:lnTo>
                    <a:pt x="46" y="93"/>
                  </a:lnTo>
                  <a:lnTo>
                    <a:pt x="46" y="92"/>
                  </a:lnTo>
                  <a:close/>
                </a:path>
              </a:pathLst>
            </a:custGeom>
            <a:solidFill>
              <a:srgbClr val="1F1A1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9496" name="Freeform 408"/>
            <p:cNvSpPr>
              <a:spLocks/>
            </p:cNvSpPr>
            <p:nvPr/>
          </p:nvSpPr>
          <p:spPr bwMode="auto">
            <a:xfrm>
              <a:off x="4077" y="1615"/>
              <a:ext cx="214" cy="139"/>
            </a:xfrm>
            <a:custGeom>
              <a:avLst/>
              <a:gdLst>
                <a:gd name="T0" fmla="*/ 0 w 1282"/>
                <a:gd name="T1" fmla="*/ 1 h 839"/>
                <a:gd name="T2" fmla="*/ 1 w 1282"/>
                <a:gd name="T3" fmla="*/ 0 h 839"/>
                <a:gd name="T4" fmla="*/ 1 w 1282"/>
                <a:gd name="T5" fmla="*/ 0 h 839"/>
                <a:gd name="T6" fmla="*/ 0 w 1282"/>
                <a:gd name="T7" fmla="*/ 1 h 839"/>
                <a:gd name="T8" fmla="*/ 0 w 1282"/>
                <a:gd name="T9" fmla="*/ 1 h 839"/>
                <a:gd name="T10" fmla="*/ 0 60000 65536"/>
                <a:gd name="T11" fmla="*/ 0 60000 65536"/>
                <a:gd name="T12" fmla="*/ 0 60000 65536"/>
                <a:gd name="T13" fmla="*/ 0 60000 65536"/>
                <a:gd name="T14" fmla="*/ 0 60000 65536"/>
                <a:gd name="T15" fmla="*/ 0 w 1282"/>
                <a:gd name="T16" fmla="*/ 0 h 839"/>
                <a:gd name="T17" fmla="*/ 1282 w 1282"/>
                <a:gd name="T18" fmla="*/ 839 h 839"/>
              </a:gdLst>
              <a:ahLst/>
              <a:cxnLst>
                <a:cxn ang="T10">
                  <a:pos x="T0" y="T1"/>
                </a:cxn>
                <a:cxn ang="T11">
                  <a:pos x="T2" y="T3"/>
                </a:cxn>
                <a:cxn ang="T12">
                  <a:pos x="T4" y="T5"/>
                </a:cxn>
                <a:cxn ang="T13">
                  <a:pos x="T6" y="T7"/>
                </a:cxn>
                <a:cxn ang="T14">
                  <a:pos x="T8" y="T9"/>
                </a:cxn>
              </a:cxnLst>
              <a:rect l="T15" t="T16" r="T17" b="T18"/>
              <a:pathLst>
                <a:path w="1282" h="839">
                  <a:moveTo>
                    <a:pt x="18" y="839"/>
                  </a:moveTo>
                  <a:lnTo>
                    <a:pt x="1282" y="30"/>
                  </a:lnTo>
                  <a:lnTo>
                    <a:pt x="1264" y="0"/>
                  </a:lnTo>
                  <a:lnTo>
                    <a:pt x="0" y="810"/>
                  </a:lnTo>
                  <a:lnTo>
                    <a:pt x="18" y="839"/>
                  </a:lnTo>
                  <a:close/>
                </a:path>
              </a:pathLst>
            </a:custGeom>
            <a:solidFill>
              <a:srgbClr val="1F1A17"/>
            </a:solidFill>
            <a:ln w="9525">
              <a:solidFill>
                <a:schemeClr val="tx1"/>
              </a:solidFill>
              <a:round/>
              <a:headEnd/>
              <a:tailEnd/>
            </a:ln>
          </p:spPr>
          <p:txBody>
            <a:bodyPr/>
            <a:lstStyle/>
            <a:p>
              <a:endParaRPr lang="zh-CN" altLang="en-US"/>
            </a:p>
          </p:txBody>
        </p:sp>
        <p:sp>
          <p:nvSpPr>
            <p:cNvPr id="89497" name="Freeform 409"/>
            <p:cNvSpPr>
              <a:spLocks/>
            </p:cNvSpPr>
            <p:nvPr/>
          </p:nvSpPr>
          <p:spPr bwMode="auto">
            <a:xfrm>
              <a:off x="4057" y="1738"/>
              <a:ext cx="32" cy="28"/>
            </a:xfrm>
            <a:custGeom>
              <a:avLst/>
              <a:gdLst>
                <a:gd name="T0" fmla="*/ 0 w 190"/>
                <a:gd name="T1" fmla="*/ 0 h 168"/>
                <a:gd name="T2" fmla="*/ 0 w 190"/>
                <a:gd name="T3" fmla="*/ 0 h 168"/>
                <a:gd name="T4" fmla="*/ 0 w 190"/>
                <a:gd name="T5" fmla="*/ 0 h 168"/>
                <a:gd name="T6" fmla="*/ 0 w 190"/>
                <a:gd name="T7" fmla="*/ 0 h 168"/>
                <a:gd name="T8" fmla="*/ 0 w 190"/>
                <a:gd name="T9" fmla="*/ 0 h 168"/>
                <a:gd name="T10" fmla="*/ 0 w 190"/>
                <a:gd name="T11" fmla="*/ 0 h 168"/>
                <a:gd name="T12" fmla="*/ 0 60000 65536"/>
                <a:gd name="T13" fmla="*/ 0 60000 65536"/>
                <a:gd name="T14" fmla="*/ 0 60000 65536"/>
                <a:gd name="T15" fmla="*/ 0 60000 65536"/>
                <a:gd name="T16" fmla="*/ 0 60000 65536"/>
                <a:gd name="T17" fmla="*/ 0 60000 65536"/>
                <a:gd name="T18" fmla="*/ 0 w 190"/>
                <a:gd name="T19" fmla="*/ 0 h 168"/>
                <a:gd name="T20" fmla="*/ 190 w 190"/>
                <a:gd name="T21" fmla="*/ 168 h 168"/>
              </a:gdLst>
              <a:ahLst/>
              <a:cxnLst>
                <a:cxn ang="T12">
                  <a:pos x="T0" y="T1"/>
                </a:cxn>
                <a:cxn ang="T13">
                  <a:pos x="T2" y="T3"/>
                </a:cxn>
                <a:cxn ang="T14">
                  <a:pos x="T4" y="T5"/>
                </a:cxn>
                <a:cxn ang="T15">
                  <a:pos x="T6" y="T7"/>
                </a:cxn>
                <a:cxn ang="T16">
                  <a:pos x="T8" y="T9"/>
                </a:cxn>
                <a:cxn ang="T17">
                  <a:pos x="T10" y="T11"/>
                </a:cxn>
              </a:cxnLst>
              <a:rect l="T18" t="T19" r="T20" b="T21"/>
              <a:pathLst>
                <a:path w="190" h="168">
                  <a:moveTo>
                    <a:pt x="190" y="155"/>
                  </a:moveTo>
                  <a:lnTo>
                    <a:pt x="0" y="168"/>
                  </a:lnTo>
                  <a:lnTo>
                    <a:pt x="91" y="0"/>
                  </a:lnTo>
                  <a:lnTo>
                    <a:pt x="190" y="155"/>
                  </a:lnTo>
                  <a:lnTo>
                    <a:pt x="0" y="168"/>
                  </a:lnTo>
                  <a:lnTo>
                    <a:pt x="190" y="155"/>
                  </a:lnTo>
                  <a:close/>
                </a:path>
              </a:pathLst>
            </a:custGeom>
            <a:solidFill>
              <a:srgbClr val="1F1A1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9498" name="Rectangle 410"/>
            <p:cNvSpPr>
              <a:spLocks noChangeArrowheads="1"/>
            </p:cNvSpPr>
            <p:nvPr/>
          </p:nvSpPr>
          <p:spPr bwMode="auto">
            <a:xfrm>
              <a:off x="4320" y="1488"/>
              <a:ext cx="242"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000">
                  <a:solidFill>
                    <a:schemeClr val="tx1"/>
                  </a:solidFill>
                  <a:latin typeface="Verdana" panose="020B0604030504040204" pitchFamily="34" charset="0"/>
                  <a:ea typeface="楷体_GB2312" panose="02010609030101010101" pitchFamily="49" charset="-122"/>
                </a:defRPr>
              </a:lvl1pPr>
              <a:lvl2pPr marL="742950" indent="-285750" eaLnBrk="0" hangingPunct="0">
                <a:defRPr sz="2000">
                  <a:solidFill>
                    <a:schemeClr val="tx1"/>
                  </a:solidFill>
                  <a:latin typeface="Verdana" panose="020B0604030504040204" pitchFamily="34" charset="0"/>
                  <a:ea typeface="楷体_GB2312" panose="02010609030101010101" pitchFamily="49" charset="-122"/>
                </a:defRPr>
              </a:lvl2pPr>
              <a:lvl3pPr marL="1143000" indent="-228600" eaLnBrk="0" hangingPunct="0">
                <a:defRPr sz="2000">
                  <a:solidFill>
                    <a:schemeClr val="tx1"/>
                  </a:solidFill>
                  <a:latin typeface="Verdana" panose="020B0604030504040204" pitchFamily="34" charset="0"/>
                  <a:ea typeface="楷体_GB2312" panose="02010609030101010101" pitchFamily="49" charset="-122"/>
                </a:defRPr>
              </a:lvl3pPr>
              <a:lvl4pPr marL="1600200" indent="-228600" eaLnBrk="0" hangingPunct="0">
                <a:defRPr sz="2000">
                  <a:solidFill>
                    <a:schemeClr val="tx1"/>
                  </a:solidFill>
                  <a:latin typeface="Verdana" panose="020B0604030504040204" pitchFamily="34" charset="0"/>
                  <a:ea typeface="楷体_GB2312" panose="02010609030101010101" pitchFamily="49" charset="-122"/>
                </a:defRPr>
              </a:lvl4pPr>
              <a:lvl5pPr marL="2057400" indent="-228600" eaLnBrk="0" hangingPunct="0">
                <a:defRPr sz="2000">
                  <a:solidFill>
                    <a:schemeClr val="tx1"/>
                  </a:solidFill>
                  <a:latin typeface="Verdana" panose="020B0604030504040204" pitchFamily="34" charset="0"/>
                  <a:ea typeface="楷体_GB2312" panose="02010609030101010101" pitchFamily="49" charset="-122"/>
                </a:defRPr>
              </a:lvl5pPr>
              <a:lvl6pPr marL="25146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6pPr>
              <a:lvl7pPr marL="29718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7pPr>
              <a:lvl8pPr marL="34290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8pPr>
              <a:lvl9pPr marL="38862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9pPr>
            </a:lstStyle>
            <a:p>
              <a:pPr eaLnBrk="1" hangingPunct="1">
                <a:lnSpc>
                  <a:spcPct val="100000"/>
                </a:lnSpc>
                <a:spcBef>
                  <a:spcPct val="0"/>
                </a:spcBef>
                <a:buClrTx/>
                <a:buSzTx/>
                <a:buFontTx/>
                <a:buNone/>
              </a:pPr>
              <a:r>
                <a:rPr kumimoji="1" lang="zh-CN" altLang="en-US">
                  <a:latin typeface="宋体" panose="02010600030101010101" pitchFamily="2" charset="-122"/>
                  <a:ea typeface="宋体" panose="02010600030101010101" pitchFamily="2" charset="-122"/>
                </a:rPr>
                <a:t>处理</a:t>
              </a:r>
              <a:endParaRPr kumimoji="1" lang="zh-CN" altLang="en-US">
                <a:latin typeface="Times New Roman" panose="02020603050405020304" pitchFamily="18" charset="0"/>
                <a:ea typeface="宋体" panose="02010600030101010101" pitchFamily="2" charset="-122"/>
              </a:endParaRPr>
            </a:p>
          </p:txBody>
        </p:sp>
        <p:sp>
          <p:nvSpPr>
            <p:cNvPr id="89499" name="Freeform 411"/>
            <p:cNvSpPr>
              <a:spLocks/>
            </p:cNvSpPr>
            <p:nvPr/>
          </p:nvSpPr>
          <p:spPr bwMode="auto">
            <a:xfrm>
              <a:off x="4141" y="1895"/>
              <a:ext cx="95" cy="42"/>
            </a:xfrm>
            <a:custGeom>
              <a:avLst/>
              <a:gdLst>
                <a:gd name="T0" fmla="*/ 0 w 570"/>
                <a:gd name="T1" fmla="*/ 0 h 252"/>
                <a:gd name="T2" fmla="*/ 0 w 570"/>
                <a:gd name="T3" fmla="*/ 0 h 252"/>
                <a:gd name="T4" fmla="*/ 0 w 570"/>
                <a:gd name="T5" fmla="*/ 0 h 252"/>
                <a:gd name="T6" fmla="*/ 0 w 570"/>
                <a:gd name="T7" fmla="*/ 0 h 252"/>
                <a:gd name="T8" fmla="*/ 0 w 570"/>
                <a:gd name="T9" fmla="*/ 0 h 252"/>
                <a:gd name="T10" fmla="*/ 0 w 570"/>
                <a:gd name="T11" fmla="*/ 0 h 252"/>
                <a:gd name="T12" fmla="*/ 0 w 570"/>
                <a:gd name="T13" fmla="*/ 0 h 252"/>
                <a:gd name="T14" fmla="*/ 0 w 570"/>
                <a:gd name="T15" fmla="*/ 0 h 252"/>
                <a:gd name="T16" fmla="*/ 0 60000 65536"/>
                <a:gd name="T17" fmla="*/ 0 60000 65536"/>
                <a:gd name="T18" fmla="*/ 0 60000 65536"/>
                <a:gd name="T19" fmla="*/ 0 60000 65536"/>
                <a:gd name="T20" fmla="*/ 0 60000 65536"/>
                <a:gd name="T21" fmla="*/ 0 60000 65536"/>
                <a:gd name="T22" fmla="*/ 0 60000 65536"/>
                <a:gd name="T23" fmla="*/ 0 60000 65536"/>
                <a:gd name="T24" fmla="*/ 0 w 570"/>
                <a:gd name="T25" fmla="*/ 0 h 252"/>
                <a:gd name="T26" fmla="*/ 570 w 570"/>
                <a:gd name="T27" fmla="*/ 252 h 25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70" h="252">
                  <a:moveTo>
                    <a:pt x="0" y="189"/>
                  </a:moveTo>
                  <a:lnTo>
                    <a:pt x="285" y="189"/>
                  </a:lnTo>
                  <a:lnTo>
                    <a:pt x="285" y="252"/>
                  </a:lnTo>
                  <a:lnTo>
                    <a:pt x="570" y="127"/>
                  </a:lnTo>
                  <a:lnTo>
                    <a:pt x="285" y="0"/>
                  </a:lnTo>
                  <a:lnTo>
                    <a:pt x="285" y="64"/>
                  </a:lnTo>
                  <a:lnTo>
                    <a:pt x="0" y="64"/>
                  </a:lnTo>
                  <a:lnTo>
                    <a:pt x="0" y="189"/>
                  </a:lnTo>
                  <a:close/>
                </a:path>
              </a:pathLst>
            </a:custGeom>
            <a:solidFill>
              <a:srgbClr val="1F1A1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9500" name="Freeform 412"/>
            <p:cNvSpPr>
              <a:spLocks/>
            </p:cNvSpPr>
            <p:nvPr/>
          </p:nvSpPr>
          <p:spPr bwMode="auto">
            <a:xfrm>
              <a:off x="4128" y="1968"/>
              <a:ext cx="384" cy="161"/>
            </a:xfrm>
            <a:custGeom>
              <a:avLst/>
              <a:gdLst>
                <a:gd name="T0" fmla="*/ 0 w 570"/>
                <a:gd name="T1" fmla="*/ 31 h 252"/>
                <a:gd name="T2" fmla="*/ 59 w 570"/>
                <a:gd name="T3" fmla="*/ 31 h 252"/>
                <a:gd name="T4" fmla="*/ 59 w 570"/>
                <a:gd name="T5" fmla="*/ 42 h 252"/>
                <a:gd name="T6" fmla="*/ 117 w 570"/>
                <a:gd name="T7" fmla="*/ 21 h 252"/>
                <a:gd name="T8" fmla="*/ 59 w 570"/>
                <a:gd name="T9" fmla="*/ 0 h 252"/>
                <a:gd name="T10" fmla="*/ 59 w 570"/>
                <a:gd name="T11" fmla="*/ 11 h 252"/>
                <a:gd name="T12" fmla="*/ 0 w 570"/>
                <a:gd name="T13" fmla="*/ 11 h 252"/>
                <a:gd name="T14" fmla="*/ 0 w 570"/>
                <a:gd name="T15" fmla="*/ 31 h 252"/>
                <a:gd name="T16" fmla="*/ 0 60000 65536"/>
                <a:gd name="T17" fmla="*/ 0 60000 65536"/>
                <a:gd name="T18" fmla="*/ 0 60000 65536"/>
                <a:gd name="T19" fmla="*/ 0 60000 65536"/>
                <a:gd name="T20" fmla="*/ 0 60000 65536"/>
                <a:gd name="T21" fmla="*/ 0 60000 65536"/>
                <a:gd name="T22" fmla="*/ 0 60000 65536"/>
                <a:gd name="T23" fmla="*/ 0 60000 65536"/>
                <a:gd name="T24" fmla="*/ 0 w 570"/>
                <a:gd name="T25" fmla="*/ 0 h 252"/>
                <a:gd name="T26" fmla="*/ 570 w 570"/>
                <a:gd name="T27" fmla="*/ 252 h 25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70" h="252">
                  <a:moveTo>
                    <a:pt x="0" y="189"/>
                  </a:moveTo>
                  <a:lnTo>
                    <a:pt x="285" y="189"/>
                  </a:lnTo>
                  <a:lnTo>
                    <a:pt x="285" y="252"/>
                  </a:lnTo>
                  <a:lnTo>
                    <a:pt x="570" y="127"/>
                  </a:lnTo>
                  <a:lnTo>
                    <a:pt x="285" y="0"/>
                  </a:lnTo>
                  <a:lnTo>
                    <a:pt x="285" y="64"/>
                  </a:lnTo>
                  <a:lnTo>
                    <a:pt x="0" y="64"/>
                  </a:lnTo>
                  <a:lnTo>
                    <a:pt x="0" y="189"/>
                  </a:lnTo>
                  <a:close/>
                </a:path>
              </a:pathLst>
            </a:custGeom>
            <a:noFill/>
            <a:ln w="1588">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9501" name="Rectangle 413"/>
            <p:cNvSpPr>
              <a:spLocks noChangeArrowheads="1"/>
            </p:cNvSpPr>
            <p:nvPr/>
          </p:nvSpPr>
          <p:spPr bwMode="auto">
            <a:xfrm>
              <a:off x="4196" y="1852"/>
              <a:ext cx="60"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000">
                  <a:solidFill>
                    <a:schemeClr val="tx1"/>
                  </a:solidFill>
                  <a:latin typeface="Verdana" panose="020B0604030504040204" pitchFamily="34" charset="0"/>
                  <a:ea typeface="楷体_GB2312" panose="02010609030101010101" pitchFamily="49" charset="-122"/>
                </a:defRPr>
              </a:lvl1pPr>
              <a:lvl2pPr marL="742950" indent="-285750" eaLnBrk="0" hangingPunct="0">
                <a:defRPr sz="2000">
                  <a:solidFill>
                    <a:schemeClr val="tx1"/>
                  </a:solidFill>
                  <a:latin typeface="Verdana" panose="020B0604030504040204" pitchFamily="34" charset="0"/>
                  <a:ea typeface="楷体_GB2312" panose="02010609030101010101" pitchFamily="49" charset="-122"/>
                </a:defRPr>
              </a:lvl2pPr>
              <a:lvl3pPr marL="1143000" indent="-228600" eaLnBrk="0" hangingPunct="0">
                <a:defRPr sz="2000">
                  <a:solidFill>
                    <a:schemeClr val="tx1"/>
                  </a:solidFill>
                  <a:latin typeface="Verdana" panose="020B0604030504040204" pitchFamily="34" charset="0"/>
                  <a:ea typeface="楷体_GB2312" panose="02010609030101010101" pitchFamily="49" charset="-122"/>
                </a:defRPr>
              </a:lvl3pPr>
              <a:lvl4pPr marL="1600200" indent="-228600" eaLnBrk="0" hangingPunct="0">
                <a:defRPr sz="2000">
                  <a:solidFill>
                    <a:schemeClr val="tx1"/>
                  </a:solidFill>
                  <a:latin typeface="Verdana" panose="020B0604030504040204" pitchFamily="34" charset="0"/>
                  <a:ea typeface="楷体_GB2312" panose="02010609030101010101" pitchFamily="49" charset="-122"/>
                </a:defRPr>
              </a:lvl4pPr>
              <a:lvl5pPr marL="2057400" indent="-228600" eaLnBrk="0" hangingPunct="0">
                <a:defRPr sz="2000">
                  <a:solidFill>
                    <a:schemeClr val="tx1"/>
                  </a:solidFill>
                  <a:latin typeface="Verdana" panose="020B0604030504040204" pitchFamily="34" charset="0"/>
                  <a:ea typeface="楷体_GB2312" panose="02010609030101010101" pitchFamily="49" charset="-122"/>
                </a:defRPr>
              </a:lvl5pPr>
              <a:lvl6pPr marL="25146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6pPr>
              <a:lvl7pPr marL="29718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7pPr>
              <a:lvl8pPr marL="34290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8pPr>
              <a:lvl9pPr marL="38862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9pPr>
            </a:lstStyle>
            <a:p>
              <a:pPr eaLnBrk="1" hangingPunct="1">
                <a:lnSpc>
                  <a:spcPct val="100000"/>
                </a:lnSpc>
                <a:spcBef>
                  <a:spcPct val="0"/>
                </a:spcBef>
                <a:buClrTx/>
                <a:buSzTx/>
                <a:buFontTx/>
                <a:buNone/>
              </a:pPr>
              <a:r>
                <a:rPr kumimoji="1" lang="en-US" altLang="zh-CN">
                  <a:latin typeface="宋体" panose="02010600030101010101" pitchFamily="2" charset="-122"/>
                  <a:ea typeface="宋体" panose="02010600030101010101" pitchFamily="2" charset="-122"/>
                </a:rPr>
                <a:t> </a:t>
              </a:r>
              <a:endParaRPr kumimoji="1" lang="en-US" altLang="zh-CN">
                <a:latin typeface="Times New Roman" panose="02020603050405020304" pitchFamily="18" charset="0"/>
                <a:ea typeface="宋体" panose="02010600030101010101" pitchFamily="2" charset="-122"/>
              </a:endParaRPr>
            </a:p>
          </p:txBody>
        </p:sp>
        <p:sp>
          <p:nvSpPr>
            <p:cNvPr id="89502" name="Rectangle 414"/>
            <p:cNvSpPr>
              <a:spLocks noChangeArrowheads="1"/>
            </p:cNvSpPr>
            <p:nvPr/>
          </p:nvSpPr>
          <p:spPr bwMode="auto">
            <a:xfrm>
              <a:off x="4608" y="1967"/>
              <a:ext cx="240" cy="1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000">
                  <a:solidFill>
                    <a:schemeClr val="tx1"/>
                  </a:solidFill>
                  <a:latin typeface="Verdana" panose="020B0604030504040204" pitchFamily="34" charset="0"/>
                  <a:ea typeface="楷体_GB2312" panose="02010609030101010101" pitchFamily="49" charset="-122"/>
                </a:defRPr>
              </a:lvl1pPr>
              <a:lvl2pPr marL="742950" indent="-285750" eaLnBrk="0" hangingPunct="0">
                <a:defRPr sz="2000">
                  <a:solidFill>
                    <a:schemeClr val="tx1"/>
                  </a:solidFill>
                  <a:latin typeface="Verdana" panose="020B0604030504040204" pitchFamily="34" charset="0"/>
                  <a:ea typeface="楷体_GB2312" panose="02010609030101010101" pitchFamily="49" charset="-122"/>
                </a:defRPr>
              </a:lvl2pPr>
              <a:lvl3pPr marL="1143000" indent="-228600" eaLnBrk="0" hangingPunct="0">
                <a:defRPr sz="2000">
                  <a:solidFill>
                    <a:schemeClr val="tx1"/>
                  </a:solidFill>
                  <a:latin typeface="Verdana" panose="020B0604030504040204" pitchFamily="34" charset="0"/>
                  <a:ea typeface="楷体_GB2312" panose="02010609030101010101" pitchFamily="49" charset="-122"/>
                </a:defRPr>
              </a:lvl3pPr>
              <a:lvl4pPr marL="1600200" indent="-228600" eaLnBrk="0" hangingPunct="0">
                <a:defRPr sz="2000">
                  <a:solidFill>
                    <a:schemeClr val="tx1"/>
                  </a:solidFill>
                  <a:latin typeface="Verdana" panose="020B0604030504040204" pitchFamily="34" charset="0"/>
                  <a:ea typeface="楷体_GB2312" panose="02010609030101010101" pitchFamily="49" charset="-122"/>
                </a:defRPr>
              </a:lvl4pPr>
              <a:lvl5pPr marL="2057400" indent="-228600" eaLnBrk="0" hangingPunct="0">
                <a:defRPr sz="2000">
                  <a:solidFill>
                    <a:schemeClr val="tx1"/>
                  </a:solidFill>
                  <a:latin typeface="Verdana" panose="020B0604030504040204" pitchFamily="34" charset="0"/>
                  <a:ea typeface="楷体_GB2312" panose="02010609030101010101" pitchFamily="49" charset="-122"/>
                </a:defRPr>
              </a:lvl5pPr>
              <a:lvl6pPr marL="25146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6pPr>
              <a:lvl7pPr marL="29718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7pPr>
              <a:lvl8pPr marL="34290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8pPr>
              <a:lvl9pPr marL="38862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9pPr>
            </a:lstStyle>
            <a:p>
              <a:pPr eaLnBrk="1" hangingPunct="1">
                <a:lnSpc>
                  <a:spcPct val="100000"/>
                </a:lnSpc>
                <a:spcBef>
                  <a:spcPct val="0"/>
                </a:spcBef>
                <a:buClrTx/>
                <a:buSzTx/>
                <a:buFontTx/>
                <a:buNone/>
              </a:pPr>
              <a:r>
                <a:rPr kumimoji="1" lang="zh-CN" altLang="en-US">
                  <a:latin typeface="宋体" panose="02010600030101010101" pitchFamily="2" charset="-122"/>
                  <a:ea typeface="宋体" panose="02010600030101010101" pitchFamily="2" charset="-122"/>
                </a:rPr>
                <a:t>输出</a:t>
              </a:r>
              <a:endParaRPr kumimoji="1" lang="zh-CN" altLang="en-US">
                <a:latin typeface="Times New Roman" panose="02020603050405020304" pitchFamily="18" charset="0"/>
                <a:ea typeface="宋体" panose="02010600030101010101" pitchFamily="2" charset="-122"/>
              </a:endParaRPr>
            </a:p>
          </p:txBody>
        </p:sp>
        <p:sp>
          <p:nvSpPr>
            <p:cNvPr id="89503" name="Freeform 415"/>
            <p:cNvSpPr>
              <a:spLocks noEditPoints="1"/>
            </p:cNvSpPr>
            <p:nvPr/>
          </p:nvSpPr>
          <p:spPr bwMode="auto">
            <a:xfrm>
              <a:off x="1818" y="1660"/>
              <a:ext cx="543" cy="807"/>
            </a:xfrm>
            <a:custGeom>
              <a:avLst/>
              <a:gdLst>
                <a:gd name="T0" fmla="*/ 0 w 3260"/>
                <a:gd name="T1" fmla="*/ 4 h 4839"/>
                <a:gd name="T2" fmla="*/ 2 w 3260"/>
                <a:gd name="T3" fmla="*/ 4 h 4839"/>
                <a:gd name="T4" fmla="*/ 2 w 3260"/>
                <a:gd name="T5" fmla="*/ 4 h 4839"/>
                <a:gd name="T6" fmla="*/ 0 w 3260"/>
                <a:gd name="T7" fmla="*/ 4 h 4839"/>
                <a:gd name="T8" fmla="*/ 0 w 3260"/>
                <a:gd name="T9" fmla="*/ 4 h 4839"/>
                <a:gd name="T10" fmla="*/ 2 w 3260"/>
                <a:gd name="T11" fmla="*/ 4 h 4839"/>
                <a:gd name="T12" fmla="*/ 2 w 3260"/>
                <a:gd name="T13" fmla="*/ 4 h 4839"/>
                <a:gd name="T14" fmla="*/ 2 w 3260"/>
                <a:gd name="T15" fmla="*/ 4 h 4839"/>
                <a:gd name="T16" fmla="*/ 2 w 3260"/>
                <a:gd name="T17" fmla="*/ 4 h 4839"/>
                <a:gd name="T18" fmla="*/ 2 w 3260"/>
                <a:gd name="T19" fmla="*/ 4 h 4839"/>
                <a:gd name="T20" fmla="*/ 2 w 3260"/>
                <a:gd name="T21" fmla="*/ 4 h 4839"/>
                <a:gd name="T22" fmla="*/ 2 w 3260"/>
                <a:gd name="T23" fmla="*/ 0 h 4839"/>
                <a:gd name="T24" fmla="*/ 2 w 3260"/>
                <a:gd name="T25" fmla="*/ 0 h 4839"/>
                <a:gd name="T26" fmla="*/ 2 w 3260"/>
                <a:gd name="T27" fmla="*/ 4 h 4839"/>
                <a:gd name="T28" fmla="*/ 2 w 3260"/>
                <a:gd name="T29" fmla="*/ 4 h 4839"/>
                <a:gd name="T30" fmla="*/ 2 w 3260"/>
                <a:gd name="T31" fmla="*/ 0 h 4839"/>
                <a:gd name="T32" fmla="*/ 2 w 3260"/>
                <a:gd name="T33" fmla="*/ 0 h 4839"/>
                <a:gd name="T34" fmla="*/ 2 w 3260"/>
                <a:gd name="T35" fmla="*/ 0 h 4839"/>
                <a:gd name="T36" fmla="*/ 2 w 3260"/>
                <a:gd name="T37" fmla="*/ 0 h 4839"/>
                <a:gd name="T38" fmla="*/ 2 w 3260"/>
                <a:gd name="T39" fmla="*/ 0 h 4839"/>
                <a:gd name="T40" fmla="*/ 2 w 3260"/>
                <a:gd name="T41" fmla="*/ 0 h 4839"/>
                <a:gd name="T42" fmla="*/ 0 w 3260"/>
                <a:gd name="T43" fmla="*/ 0 h 4839"/>
                <a:gd name="T44" fmla="*/ 0 w 3260"/>
                <a:gd name="T45" fmla="*/ 0 h 4839"/>
                <a:gd name="T46" fmla="*/ 2 w 3260"/>
                <a:gd name="T47" fmla="*/ 0 h 4839"/>
                <a:gd name="T48" fmla="*/ 2 w 3260"/>
                <a:gd name="T49" fmla="*/ 0 h 4839"/>
                <a:gd name="T50" fmla="*/ 0 w 3260"/>
                <a:gd name="T51" fmla="*/ 0 h 4839"/>
                <a:gd name="T52" fmla="*/ 0 w 3260"/>
                <a:gd name="T53" fmla="*/ 0 h 4839"/>
                <a:gd name="T54" fmla="*/ 0 w 3260"/>
                <a:gd name="T55" fmla="*/ 0 h 4839"/>
                <a:gd name="T56" fmla="*/ 0 w 3260"/>
                <a:gd name="T57" fmla="*/ 0 h 4839"/>
                <a:gd name="T58" fmla="*/ 0 w 3260"/>
                <a:gd name="T59" fmla="*/ 0 h 4839"/>
                <a:gd name="T60" fmla="*/ 0 w 3260"/>
                <a:gd name="T61" fmla="*/ 0 h 4839"/>
                <a:gd name="T62" fmla="*/ 0 w 3260"/>
                <a:gd name="T63" fmla="*/ 4 h 4839"/>
                <a:gd name="T64" fmla="*/ 0 w 3260"/>
                <a:gd name="T65" fmla="*/ 4 h 4839"/>
                <a:gd name="T66" fmla="*/ 0 w 3260"/>
                <a:gd name="T67" fmla="*/ 0 h 4839"/>
                <a:gd name="T68" fmla="*/ 0 w 3260"/>
                <a:gd name="T69" fmla="*/ 0 h 4839"/>
                <a:gd name="T70" fmla="*/ 0 w 3260"/>
                <a:gd name="T71" fmla="*/ 4 h 4839"/>
                <a:gd name="T72" fmla="*/ 0 w 3260"/>
                <a:gd name="T73" fmla="*/ 4 h 4839"/>
                <a:gd name="T74" fmla="*/ 0 w 3260"/>
                <a:gd name="T75" fmla="*/ 4 h 4839"/>
                <a:gd name="T76" fmla="*/ 0 w 3260"/>
                <a:gd name="T77" fmla="*/ 4 h 4839"/>
                <a:gd name="T78" fmla="*/ 0 w 3260"/>
                <a:gd name="T79" fmla="*/ 4 h 4839"/>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3260"/>
                <a:gd name="T121" fmla="*/ 0 h 4839"/>
                <a:gd name="T122" fmla="*/ 3260 w 3260"/>
                <a:gd name="T123" fmla="*/ 4839 h 4839"/>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3260" h="4839">
                  <a:moveTo>
                    <a:pt x="34" y="4768"/>
                  </a:moveTo>
                  <a:lnTo>
                    <a:pt x="3226" y="4768"/>
                  </a:lnTo>
                  <a:lnTo>
                    <a:pt x="3226" y="4839"/>
                  </a:lnTo>
                  <a:lnTo>
                    <a:pt x="34" y="4839"/>
                  </a:lnTo>
                  <a:lnTo>
                    <a:pt x="34" y="4768"/>
                  </a:lnTo>
                  <a:close/>
                  <a:moveTo>
                    <a:pt x="3260" y="4803"/>
                  </a:moveTo>
                  <a:lnTo>
                    <a:pt x="3260" y="4839"/>
                  </a:lnTo>
                  <a:lnTo>
                    <a:pt x="3226" y="4839"/>
                  </a:lnTo>
                  <a:lnTo>
                    <a:pt x="3226" y="4803"/>
                  </a:lnTo>
                  <a:lnTo>
                    <a:pt x="3260" y="4803"/>
                  </a:lnTo>
                  <a:close/>
                  <a:moveTo>
                    <a:pt x="3191" y="4803"/>
                  </a:moveTo>
                  <a:lnTo>
                    <a:pt x="3191" y="34"/>
                  </a:lnTo>
                  <a:lnTo>
                    <a:pt x="3260" y="34"/>
                  </a:lnTo>
                  <a:lnTo>
                    <a:pt x="3260" y="4803"/>
                  </a:lnTo>
                  <a:lnTo>
                    <a:pt x="3191" y="4803"/>
                  </a:lnTo>
                  <a:close/>
                  <a:moveTo>
                    <a:pt x="3226" y="0"/>
                  </a:moveTo>
                  <a:lnTo>
                    <a:pt x="3260" y="0"/>
                  </a:lnTo>
                  <a:lnTo>
                    <a:pt x="3260" y="34"/>
                  </a:lnTo>
                  <a:lnTo>
                    <a:pt x="3226" y="34"/>
                  </a:lnTo>
                  <a:lnTo>
                    <a:pt x="3226" y="0"/>
                  </a:lnTo>
                  <a:close/>
                  <a:moveTo>
                    <a:pt x="3226" y="69"/>
                  </a:moveTo>
                  <a:lnTo>
                    <a:pt x="34" y="69"/>
                  </a:lnTo>
                  <a:lnTo>
                    <a:pt x="34" y="0"/>
                  </a:lnTo>
                  <a:lnTo>
                    <a:pt x="3226" y="0"/>
                  </a:lnTo>
                  <a:lnTo>
                    <a:pt x="3226" y="69"/>
                  </a:lnTo>
                  <a:close/>
                  <a:moveTo>
                    <a:pt x="0" y="34"/>
                  </a:moveTo>
                  <a:lnTo>
                    <a:pt x="0" y="0"/>
                  </a:lnTo>
                  <a:lnTo>
                    <a:pt x="34" y="0"/>
                  </a:lnTo>
                  <a:lnTo>
                    <a:pt x="34" y="34"/>
                  </a:lnTo>
                  <a:lnTo>
                    <a:pt x="0" y="34"/>
                  </a:lnTo>
                  <a:close/>
                  <a:moveTo>
                    <a:pt x="69" y="34"/>
                  </a:moveTo>
                  <a:lnTo>
                    <a:pt x="69" y="4803"/>
                  </a:lnTo>
                  <a:lnTo>
                    <a:pt x="0" y="4803"/>
                  </a:lnTo>
                  <a:lnTo>
                    <a:pt x="0" y="34"/>
                  </a:lnTo>
                  <a:lnTo>
                    <a:pt x="69" y="34"/>
                  </a:lnTo>
                  <a:close/>
                  <a:moveTo>
                    <a:pt x="34" y="4839"/>
                  </a:moveTo>
                  <a:lnTo>
                    <a:pt x="0" y="4839"/>
                  </a:lnTo>
                  <a:lnTo>
                    <a:pt x="0" y="4803"/>
                  </a:lnTo>
                  <a:lnTo>
                    <a:pt x="34" y="4803"/>
                  </a:lnTo>
                  <a:lnTo>
                    <a:pt x="34" y="4839"/>
                  </a:lnTo>
                  <a:close/>
                </a:path>
              </a:pathLst>
            </a:custGeom>
            <a:solidFill>
              <a:srgbClr val="1F1A17"/>
            </a:solidFill>
            <a:ln w="9525">
              <a:solidFill>
                <a:schemeClr val="tx1"/>
              </a:solidFill>
              <a:round/>
              <a:headEnd/>
              <a:tailEnd/>
            </a:ln>
          </p:spPr>
          <p:txBody>
            <a:bodyPr/>
            <a:lstStyle/>
            <a:p>
              <a:endParaRPr lang="zh-CN" altLang="en-US"/>
            </a:p>
          </p:txBody>
        </p:sp>
        <p:sp>
          <p:nvSpPr>
            <p:cNvPr id="89504" name="Rectangle 416"/>
            <p:cNvSpPr>
              <a:spLocks noChangeArrowheads="1"/>
            </p:cNvSpPr>
            <p:nvPr/>
          </p:nvSpPr>
          <p:spPr bwMode="auto">
            <a:xfrm>
              <a:off x="3312" y="3360"/>
              <a:ext cx="1047" cy="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2000">
                  <a:solidFill>
                    <a:schemeClr val="tx1"/>
                  </a:solidFill>
                  <a:latin typeface="Verdana" panose="020B0604030504040204" pitchFamily="34" charset="0"/>
                  <a:ea typeface="楷体_GB2312" panose="02010609030101010101" pitchFamily="49" charset="-122"/>
                </a:defRPr>
              </a:lvl1pPr>
              <a:lvl2pPr marL="742950" indent="-285750" eaLnBrk="0" hangingPunct="0">
                <a:defRPr sz="2000">
                  <a:solidFill>
                    <a:schemeClr val="tx1"/>
                  </a:solidFill>
                  <a:latin typeface="Verdana" panose="020B0604030504040204" pitchFamily="34" charset="0"/>
                  <a:ea typeface="楷体_GB2312" panose="02010609030101010101" pitchFamily="49" charset="-122"/>
                </a:defRPr>
              </a:lvl2pPr>
              <a:lvl3pPr marL="1143000" indent="-228600" eaLnBrk="0" hangingPunct="0">
                <a:defRPr sz="2000">
                  <a:solidFill>
                    <a:schemeClr val="tx1"/>
                  </a:solidFill>
                  <a:latin typeface="Verdana" panose="020B0604030504040204" pitchFamily="34" charset="0"/>
                  <a:ea typeface="楷体_GB2312" panose="02010609030101010101" pitchFamily="49" charset="-122"/>
                </a:defRPr>
              </a:lvl3pPr>
              <a:lvl4pPr marL="1600200" indent="-228600" eaLnBrk="0" hangingPunct="0">
                <a:defRPr sz="2000">
                  <a:solidFill>
                    <a:schemeClr val="tx1"/>
                  </a:solidFill>
                  <a:latin typeface="Verdana" panose="020B0604030504040204" pitchFamily="34" charset="0"/>
                  <a:ea typeface="楷体_GB2312" panose="02010609030101010101" pitchFamily="49" charset="-122"/>
                </a:defRPr>
              </a:lvl4pPr>
              <a:lvl5pPr marL="2057400" indent="-228600" eaLnBrk="0" hangingPunct="0">
                <a:defRPr sz="2000">
                  <a:solidFill>
                    <a:schemeClr val="tx1"/>
                  </a:solidFill>
                  <a:latin typeface="Verdana" panose="020B0604030504040204" pitchFamily="34" charset="0"/>
                  <a:ea typeface="楷体_GB2312" panose="02010609030101010101" pitchFamily="49" charset="-122"/>
                </a:defRPr>
              </a:lvl5pPr>
              <a:lvl6pPr marL="25146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6pPr>
              <a:lvl7pPr marL="29718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7pPr>
              <a:lvl8pPr marL="34290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8pPr>
              <a:lvl9pPr marL="38862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9pPr>
            </a:lstStyle>
            <a:p>
              <a:pPr eaLnBrk="1" hangingPunct="1">
                <a:lnSpc>
                  <a:spcPct val="100000"/>
                </a:lnSpc>
                <a:spcBef>
                  <a:spcPct val="0"/>
                </a:spcBef>
                <a:buClrTx/>
                <a:buSzTx/>
                <a:buFontTx/>
                <a:buNone/>
              </a:pPr>
              <a:r>
                <a:rPr kumimoji="1" lang="zh-CN" altLang="en-US" sz="2400">
                  <a:latin typeface="宋体" panose="02010600030101010101" pitchFamily="2" charset="-122"/>
                  <a:ea typeface="宋体" panose="02010600030101010101" pitchFamily="2" charset="-122"/>
                </a:rPr>
                <a:t>分布式模型</a:t>
              </a:r>
              <a:endParaRPr kumimoji="1" lang="zh-CN" altLang="en-US" sz="2400">
                <a:latin typeface="Times New Roman" panose="02020603050405020304" pitchFamily="18" charset="0"/>
                <a:ea typeface="宋体" panose="02010600030101010101" pitchFamily="2" charset="-122"/>
              </a:endParaRPr>
            </a:p>
          </p:txBody>
        </p:sp>
        <p:sp>
          <p:nvSpPr>
            <p:cNvPr id="89505" name="Text Box 417"/>
            <p:cNvSpPr txBox="1">
              <a:spLocks noChangeArrowheads="1"/>
            </p:cNvSpPr>
            <p:nvPr/>
          </p:nvSpPr>
          <p:spPr bwMode="auto">
            <a:xfrm>
              <a:off x="1584" y="3312"/>
              <a:ext cx="667" cy="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000">
                  <a:solidFill>
                    <a:schemeClr val="tx1"/>
                  </a:solidFill>
                  <a:latin typeface="Verdana" panose="020B0604030504040204" pitchFamily="34" charset="0"/>
                  <a:ea typeface="楷体_GB2312" panose="02010609030101010101" pitchFamily="49" charset="-122"/>
                </a:defRPr>
              </a:lvl1pPr>
              <a:lvl2pPr marL="742950" indent="-285750" eaLnBrk="0" hangingPunct="0">
                <a:defRPr sz="2000">
                  <a:solidFill>
                    <a:schemeClr val="tx1"/>
                  </a:solidFill>
                  <a:latin typeface="Verdana" panose="020B0604030504040204" pitchFamily="34" charset="0"/>
                  <a:ea typeface="楷体_GB2312" panose="02010609030101010101" pitchFamily="49" charset="-122"/>
                </a:defRPr>
              </a:lvl2pPr>
              <a:lvl3pPr marL="1143000" indent="-228600" eaLnBrk="0" hangingPunct="0">
                <a:defRPr sz="2000">
                  <a:solidFill>
                    <a:schemeClr val="tx1"/>
                  </a:solidFill>
                  <a:latin typeface="Verdana" panose="020B0604030504040204" pitchFamily="34" charset="0"/>
                  <a:ea typeface="楷体_GB2312" panose="02010609030101010101" pitchFamily="49" charset="-122"/>
                </a:defRPr>
              </a:lvl3pPr>
              <a:lvl4pPr marL="1600200" indent="-228600" eaLnBrk="0" hangingPunct="0">
                <a:defRPr sz="2000">
                  <a:solidFill>
                    <a:schemeClr val="tx1"/>
                  </a:solidFill>
                  <a:latin typeface="Verdana" panose="020B0604030504040204" pitchFamily="34" charset="0"/>
                  <a:ea typeface="楷体_GB2312" panose="02010609030101010101" pitchFamily="49" charset="-122"/>
                </a:defRPr>
              </a:lvl4pPr>
              <a:lvl5pPr marL="2057400" indent="-228600" eaLnBrk="0" hangingPunct="0">
                <a:defRPr sz="2000">
                  <a:solidFill>
                    <a:schemeClr val="tx1"/>
                  </a:solidFill>
                  <a:latin typeface="Verdana" panose="020B0604030504040204" pitchFamily="34" charset="0"/>
                  <a:ea typeface="楷体_GB2312" panose="02010609030101010101" pitchFamily="49" charset="-122"/>
                </a:defRPr>
              </a:lvl5pPr>
              <a:lvl6pPr marL="25146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6pPr>
              <a:lvl7pPr marL="29718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7pPr>
              <a:lvl8pPr marL="34290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8pPr>
              <a:lvl9pPr marL="38862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9pPr>
            </a:lstStyle>
            <a:p>
              <a:pPr eaLnBrk="1" hangingPunct="1">
                <a:lnSpc>
                  <a:spcPct val="100000"/>
                </a:lnSpc>
                <a:spcBef>
                  <a:spcPct val="0"/>
                </a:spcBef>
                <a:buClrTx/>
                <a:buSzTx/>
                <a:buFontTx/>
                <a:buNone/>
              </a:pPr>
              <a:r>
                <a:rPr kumimoji="1" lang="zh-CN" altLang="en-US" sz="2400">
                  <a:latin typeface="Times New Roman" panose="02020603050405020304" pitchFamily="18" charset="0"/>
                  <a:ea typeface="宋体" panose="02010600030101010101" pitchFamily="2" charset="-122"/>
                </a:rPr>
                <a:t>传统模型</a:t>
              </a:r>
            </a:p>
          </p:txBody>
        </p:sp>
      </p:grpSp>
    </p:spTree>
    <p:extLst>
      <p:ext uri="{BB962C8B-B14F-4D97-AF65-F5344CB8AC3E}">
        <p14:creationId xmlns:p14="http://schemas.microsoft.com/office/powerpoint/2010/main" val="28338675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5" name="Rectangle 2"/>
          <p:cNvSpPr>
            <a:spLocks noGrp="1" noChangeArrowheads="1"/>
          </p:cNvSpPr>
          <p:nvPr>
            <p:ph type="title"/>
          </p:nvPr>
        </p:nvSpPr>
        <p:spPr/>
        <p:txBody>
          <a:bodyPr>
            <a:normAutofit fontScale="90000"/>
          </a:bodyPr>
          <a:lstStyle/>
          <a:p>
            <a:pPr eaLnBrk="1" hangingPunct="1"/>
            <a:r>
              <a:rPr lang="zh-CN" altLang="en-US" dirty="0"/>
              <a:t>分布式认知模型</a:t>
            </a:r>
          </a:p>
        </p:txBody>
      </p:sp>
      <p:sp>
        <p:nvSpPr>
          <p:cNvPr id="4" name="灯片编号占位符 4"/>
          <p:cNvSpPr>
            <a:spLocks noGrp="1"/>
          </p:cNvSpPr>
          <p:nvPr>
            <p:ph type="sldNum" sz="quarter" idx="4294967295"/>
          </p:nvPr>
        </p:nvSpPr>
        <p:spPr>
          <a:xfrm>
            <a:off x="0" y="6356350"/>
            <a:ext cx="4114800" cy="365125"/>
          </a:xfrm>
        </p:spPr>
        <p:txBody>
          <a:bodyPr/>
          <a:lstStyle>
            <a:lvl1pPr eaLnBrk="0" hangingPunct="0">
              <a:defRPr sz="2000">
                <a:solidFill>
                  <a:schemeClr val="tx1"/>
                </a:solidFill>
                <a:latin typeface="Verdana" panose="020B0604030504040204" pitchFamily="34" charset="0"/>
                <a:ea typeface="楷体_GB2312" panose="02010609030101010101" pitchFamily="49" charset="-122"/>
              </a:defRPr>
            </a:lvl1pPr>
            <a:lvl2pPr marL="742950" indent="-285750" eaLnBrk="0" hangingPunct="0">
              <a:defRPr sz="2000">
                <a:solidFill>
                  <a:schemeClr val="tx1"/>
                </a:solidFill>
                <a:latin typeface="Verdana" panose="020B0604030504040204" pitchFamily="34" charset="0"/>
                <a:ea typeface="楷体_GB2312" panose="02010609030101010101" pitchFamily="49" charset="-122"/>
              </a:defRPr>
            </a:lvl2pPr>
            <a:lvl3pPr marL="1143000" indent="-228600" eaLnBrk="0" hangingPunct="0">
              <a:defRPr sz="2000">
                <a:solidFill>
                  <a:schemeClr val="tx1"/>
                </a:solidFill>
                <a:latin typeface="Verdana" panose="020B0604030504040204" pitchFamily="34" charset="0"/>
                <a:ea typeface="楷体_GB2312" panose="02010609030101010101" pitchFamily="49" charset="-122"/>
              </a:defRPr>
            </a:lvl3pPr>
            <a:lvl4pPr marL="1600200" indent="-228600" eaLnBrk="0" hangingPunct="0">
              <a:defRPr sz="2000">
                <a:solidFill>
                  <a:schemeClr val="tx1"/>
                </a:solidFill>
                <a:latin typeface="Verdana" panose="020B0604030504040204" pitchFamily="34" charset="0"/>
                <a:ea typeface="楷体_GB2312" panose="02010609030101010101" pitchFamily="49" charset="-122"/>
              </a:defRPr>
            </a:lvl4pPr>
            <a:lvl5pPr marL="2057400" indent="-228600" eaLnBrk="0" hangingPunct="0">
              <a:defRPr sz="2000">
                <a:solidFill>
                  <a:schemeClr val="tx1"/>
                </a:solidFill>
                <a:latin typeface="Verdana" panose="020B0604030504040204" pitchFamily="34" charset="0"/>
                <a:ea typeface="楷体_GB2312" panose="02010609030101010101" pitchFamily="49" charset="-122"/>
              </a:defRPr>
            </a:lvl5pPr>
            <a:lvl6pPr marL="25146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6pPr>
            <a:lvl7pPr marL="29718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7pPr>
            <a:lvl8pPr marL="34290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8pPr>
            <a:lvl9pPr marL="38862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9pPr>
          </a:lstStyle>
          <a:p>
            <a:pPr eaLnBrk="1" hangingPunct="1"/>
            <a:fld id="{AB5E740A-D1F1-4EE9-BFBA-0427F54C1EE6}" type="slidenum">
              <a:rPr lang="en-US" altLang="zh-CN" sz="1000">
                <a:ea typeface="宋体" panose="02010600030101010101" pitchFamily="2" charset="-122"/>
              </a:rPr>
              <a:pPr eaLnBrk="1" hangingPunct="1"/>
              <a:t>88</a:t>
            </a:fld>
            <a:endParaRPr lang="en-US" altLang="zh-CN" sz="1000">
              <a:ea typeface="宋体" panose="02010600030101010101" pitchFamily="2" charset="-122"/>
            </a:endParaRPr>
          </a:p>
        </p:txBody>
      </p:sp>
      <p:sp>
        <p:nvSpPr>
          <p:cNvPr id="90116" name="Rectangle 3"/>
          <p:cNvSpPr>
            <a:spLocks noGrp="1" noChangeArrowheads="1"/>
          </p:cNvSpPr>
          <p:nvPr>
            <p:ph type="body" idx="4294967295"/>
          </p:nvPr>
        </p:nvSpPr>
        <p:spPr>
          <a:xfrm>
            <a:off x="1" y="682625"/>
            <a:ext cx="12192000" cy="5384067"/>
          </a:xfrm>
        </p:spPr>
        <p:txBody>
          <a:bodyPr>
            <a:normAutofit/>
          </a:bodyPr>
          <a:lstStyle/>
          <a:p>
            <a:pPr eaLnBrk="1" hangingPunct="1">
              <a:lnSpc>
                <a:spcPct val="100000"/>
              </a:lnSpc>
            </a:pPr>
            <a:r>
              <a:rPr lang="zh-CN" altLang="en-US" dirty="0"/>
              <a:t>在进行分布式认知分析时，通常需要考查：</a:t>
            </a:r>
          </a:p>
          <a:p>
            <a:pPr lvl="1" eaLnBrk="1" hangingPunct="1">
              <a:lnSpc>
                <a:spcPct val="100000"/>
              </a:lnSpc>
            </a:pPr>
            <a:r>
              <a:rPr lang="zh-CN" altLang="en-US" dirty="0"/>
              <a:t>分布式问题的解决方法，包括协议解决方式</a:t>
            </a:r>
          </a:p>
          <a:p>
            <a:pPr lvl="1" eaLnBrk="1" hangingPunct="1">
              <a:lnSpc>
                <a:spcPct val="100000"/>
              </a:lnSpc>
            </a:pPr>
            <a:r>
              <a:rPr lang="zh-CN" altLang="en-US" dirty="0"/>
              <a:t>语言及非语言行为的任务，包括说了什么、眼神和眨眼等暗示什么、什么是没有说 出来的</a:t>
            </a:r>
          </a:p>
          <a:p>
            <a:pPr lvl="1" eaLnBrk="1" hangingPunct="1">
              <a:lnSpc>
                <a:spcPct val="100000"/>
              </a:lnSpc>
            </a:pPr>
            <a:r>
              <a:rPr lang="zh-CN" altLang="en-US" dirty="0"/>
              <a:t>使用的各种协调机制，如规则、规程</a:t>
            </a:r>
          </a:p>
          <a:p>
            <a:pPr lvl="1" eaLnBrk="1" hangingPunct="1">
              <a:lnSpc>
                <a:spcPct val="100000"/>
              </a:lnSpc>
            </a:pPr>
            <a:r>
              <a:rPr lang="zh-CN" altLang="en-US" dirty="0"/>
              <a:t>协作活动在进行过程中将用到的各种通信路径</a:t>
            </a:r>
          </a:p>
          <a:p>
            <a:pPr lvl="1" eaLnBrk="1" hangingPunct="1">
              <a:lnSpc>
                <a:spcPct val="100000"/>
              </a:lnSpc>
            </a:pPr>
            <a:r>
              <a:rPr lang="zh-CN" altLang="en-US" dirty="0"/>
              <a:t>如何共享和访问信息</a:t>
            </a:r>
          </a:p>
          <a:p>
            <a:pPr marL="0" indent="0">
              <a:lnSpc>
                <a:spcPct val="100000"/>
              </a:lnSpc>
              <a:buNone/>
            </a:pPr>
            <a:endParaRPr lang="zh-CN" altLang="en-US" dirty="0"/>
          </a:p>
        </p:txBody>
      </p:sp>
    </p:spTree>
    <p:extLst>
      <p:ext uri="{BB962C8B-B14F-4D97-AF65-F5344CB8AC3E}">
        <p14:creationId xmlns:p14="http://schemas.microsoft.com/office/powerpoint/2010/main" val="162909124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人机工程学</a:t>
            </a:r>
            <a:endParaRPr kumimoji="1" lang="zh-CN" altLang="en-US" dirty="0"/>
          </a:p>
        </p:txBody>
      </p:sp>
      <p:sp>
        <p:nvSpPr>
          <p:cNvPr id="4" name="幻灯片编号占位符 3"/>
          <p:cNvSpPr>
            <a:spLocks noGrp="1"/>
          </p:cNvSpPr>
          <p:nvPr>
            <p:ph type="sldNum" sz="quarter" idx="4294967295"/>
          </p:nvPr>
        </p:nvSpPr>
        <p:spPr>
          <a:xfrm>
            <a:off x="9448800" y="6356350"/>
            <a:ext cx="2743200" cy="365125"/>
          </a:xfrm>
        </p:spPr>
        <p:txBody>
          <a:bodyPr/>
          <a:lstStyle/>
          <a:p>
            <a:fld id="{D99AAAA4-FBF6-433A-BF3F-9B0A291730DE}" type="slidenum">
              <a:rPr lang="en-US" altLang="zh-CN" smtClean="0"/>
              <a:pPr/>
              <a:t>89</a:t>
            </a:fld>
            <a:endParaRPr lang="en-US" altLang="zh-CN"/>
          </a:p>
        </p:txBody>
      </p:sp>
      <p:pic>
        <p:nvPicPr>
          <p:cNvPr id="5" name="Picture 4" descr="w"/>
          <p:cNvPicPr>
            <a:picLocks noGrp="1" noChangeAspect="1" noChangeArrowheads="1"/>
          </p:cNvPicPr>
          <p:nvPr>
            <p:ph idx="4294967295"/>
          </p:nvPr>
        </p:nvPicPr>
        <p:blipFill>
          <a:blip r:embed="rId2">
            <a:extLst>
              <a:ext uri="{28A0092B-C50C-407E-A947-70E740481C1C}">
                <a14:useLocalDpi xmlns:a14="http://schemas.microsoft.com/office/drawing/2010/main" val="0"/>
              </a:ext>
            </a:extLst>
          </a:blip>
          <a:srcRect/>
          <a:stretch>
            <a:fillRect/>
          </a:stretch>
        </p:blipFill>
        <p:spPr bwMode="auto">
          <a:xfrm>
            <a:off x="3568677" y="487363"/>
            <a:ext cx="4535487" cy="62341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28676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Rectangle 2"/>
          <p:cNvSpPr>
            <a:spLocks noGrp="1" noChangeArrowheads="1"/>
          </p:cNvSpPr>
          <p:nvPr>
            <p:ph type="title"/>
          </p:nvPr>
        </p:nvSpPr>
        <p:spPr/>
        <p:txBody>
          <a:bodyPr>
            <a:normAutofit fontScale="90000"/>
          </a:bodyPr>
          <a:lstStyle/>
          <a:p>
            <a:pPr eaLnBrk="1" hangingPunct="1"/>
            <a:r>
              <a:rPr lang="zh-CN" altLang="en-US" sz="4000" dirty="0">
                <a:latin typeface="宋体" panose="02010600030101010101" pitchFamily="2" charset="-122"/>
              </a:rPr>
              <a:t>视干细胞和视锥细胞的功能区别</a:t>
            </a:r>
          </a:p>
        </p:txBody>
      </p:sp>
      <p:sp>
        <p:nvSpPr>
          <p:cNvPr id="37" name="灯片编号占位符 4"/>
          <p:cNvSpPr>
            <a:spLocks noGrp="1"/>
          </p:cNvSpPr>
          <p:nvPr>
            <p:ph type="sldNum" sz="quarter" idx="4294967295"/>
          </p:nvPr>
        </p:nvSpPr>
        <p:spPr>
          <a:xfrm>
            <a:off x="0" y="6356350"/>
            <a:ext cx="4114800" cy="365125"/>
          </a:xfrm>
        </p:spPr>
        <p:txBody>
          <a:bodyPr/>
          <a:lstStyle>
            <a:lvl1pPr eaLnBrk="0" hangingPunct="0">
              <a:defRPr sz="2000">
                <a:solidFill>
                  <a:schemeClr val="tx1"/>
                </a:solidFill>
                <a:latin typeface="Verdana" panose="020B0604030504040204" pitchFamily="34" charset="0"/>
                <a:ea typeface="楷体_GB2312" panose="02010609030101010101" pitchFamily="49" charset="-122"/>
              </a:defRPr>
            </a:lvl1pPr>
            <a:lvl2pPr marL="742950" indent="-285750" eaLnBrk="0" hangingPunct="0">
              <a:defRPr sz="2000">
                <a:solidFill>
                  <a:schemeClr val="tx1"/>
                </a:solidFill>
                <a:latin typeface="Verdana" panose="020B0604030504040204" pitchFamily="34" charset="0"/>
                <a:ea typeface="楷体_GB2312" panose="02010609030101010101" pitchFamily="49" charset="-122"/>
              </a:defRPr>
            </a:lvl2pPr>
            <a:lvl3pPr marL="1143000" indent="-228600" eaLnBrk="0" hangingPunct="0">
              <a:defRPr sz="2000">
                <a:solidFill>
                  <a:schemeClr val="tx1"/>
                </a:solidFill>
                <a:latin typeface="Verdana" panose="020B0604030504040204" pitchFamily="34" charset="0"/>
                <a:ea typeface="楷体_GB2312" panose="02010609030101010101" pitchFamily="49" charset="-122"/>
              </a:defRPr>
            </a:lvl3pPr>
            <a:lvl4pPr marL="1600200" indent="-228600" eaLnBrk="0" hangingPunct="0">
              <a:defRPr sz="2000">
                <a:solidFill>
                  <a:schemeClr val="tx1"/>
                </a:solidFill>
                <a:latin typeface="Verdana" panose="020B0604030504040204" pitchFamily="34" charset="0"/>
                <a:ea typeface="楷体_GB2312" panose="02010609030101010101" pitchFamily="49" charset="-122"/>
              </a:defRPr>
            </a:lvl4pPr>
            <a:lvl5pPr marL="2057400" indent="-228600" eaLnBrk="0" hangingPunct="0">
              <a:defRPr sz="2000">
                <a:solidFill>
                  <a:schemeClr val="tx1"/>
                </a:solidFill>
                <a:latin typeface="Verdana" panose="020B0604030504040204" pitchFamily="34" charset="0"/>
                <a:ea typeface="楷体_GB2312" panose="02010609030101010101" pitchFamily="49" charset="-122"/>
              </a:defRPr>
            </a:lvl5pPr>
            <a:lvl6pPr marL="25146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6pPr>
            <a:lvl7pPr marL="29718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7pPr>
            <a:lvl8pPr marL="34290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8pPr>
            <a:lvl9pPr marL="38862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9pPr>
          </a:lstStyle>
          <a:p>
            <a:pPr eaLnBrk="1" hangingPunct="1"/>
            <a:fld id="{4207F28F-46A1-47B1-9877-570B3B0F7B2E}" type="slidenum">
              <a:rPr lang="en-US" altLang="zh-CN" sz="1000">
                <a:ea typeface="宋体" panose="02010600030101010101" pitchFamily="2" charset="-122"/>
              </a:rPr>
              <a:pPr eaLnBrk="1" hangingPunct="1"/>
              <a:t>9</a:t>
            </a:fld>
            <a:endParaRPr lang="en-US" altLang="zh-CN" sz="1000">
              <a:ea typeface="宋体" panose="02010600030101010101" pitchFamily="2" charset="-122"/>
            </a:endParaRPr>
          </a:p>
        </p:txBody>
      </p:sp>
      <p:grpSp>
        <p:nvGrpSpPr>
          <p:cNvPr id="13317" name="Group 3"/>
          <p:cNvGrpSpPr>
            <a:grpSpLocks/>
          </p:cNvGrpSpPr>
          <p:nvPr/>
        </p:nvGrpSpPr>
        <p:grpSpPr bwMode="auto">
          <a:xfrm>
            <a:off x="2063750" y="1412876"/>
            <a:ext cx="8064500" cy="4824413"/>
            <a:chOff x="-3" y="371"/>
            <a:chExt cx="3586" cy="1962"/>
          </a:xfrm>
        </p:grpSpPr>
        <p:grpSp>
          <p:nvGrpSpPr>
            <p:cNvPr id="13318" name="Group 4"/>
            <p:cNvGrpSpPr>
              <a:grpSpLocks/>
            </p:cNvGrpSpPr>
            <p:nvPr/>
          </p:nvGrpSpPr>
          <p:grpSpPr bwMode="auto">
            <a:xfrm>
              <a:off x="0" y="374"/>
              <a:ext cx="3580" cy="1956"/>
              <a:chOff x="0" y="374"/>
              <a:chExt cx="3580" cy="1956"/>
            </a:xfrm>
          </p:grpSpPr>
          <p:grpSp>
            <p:nvGrpSpPr>
              <p:cNvPr id="13320" name="Group 5"/>
              <p:cNvGrpSpPr>
                <a:grpSpLocks/>
              </p:cNvGrpSpPr>
              <p:nvPr/>
            </p:nvGrpSpPr>
            <p:grpSpPr bwMode="auto">
              <a:xfrm>
                <a:off x="0" y="374"/>
                <a:ext cx="1790" cy="374"/>
                <a:chOff x="0" y="374"/>
                <a:chExt cx="1790" cy="374"/>
              </a:xfrm>
            </p:grpSpPr>
            <p:sp>
              <p:nvSpPr>
                <p:cNvPr id="13348" name="Rectangle 6"/>
                <p:cNvSpPr>
                  <a:spLocks noChangeArrowheads="1"/>
                </p:cNvSpPr>
                <p:nvPr/>
              </p:nvSpPr>
              <p:spPr bwMode="auto">
                <a:xfrm>
                  <a:off x="43" y="374"/>
                  <a:ext cx="1704"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eaLnBrk="0" hangingPunct="0">
                    <a:defRPr sz="2000">
                      <a:solidFill>
                        <a:schemeClr val="tx1"/>
                      </a:solidFill>
                      <a:latin typeface="Verdana" panose="020B0604030504040204" pitchFamily="34" charset="0"/>
                      <a:ea typeface="楷体_GB2312" panose="02010609030101010101" pitchFamily="49" charset="-122"/>
                    </a:defRPr>
                  </a:lvl1pPr>
                  <a:lvl2pPr marL="742950" indent="-285750" eaLnBrk="0" hangingPunct="0">
                    <a:defRPr sz="2000">
                      <a:solidFill>
                        <a:schemeClr val="tx1"/>
                      </a:solidFill>
                      <a:latin typeface="Verdana" panose="020B0604030504040204" pitchFamily="34" charset="0"/>
                      <a:ea typeface="楷体_GB2312" panose="02010609030101010101" pitchFamily="49" charset="-122"/>
                    </a:defRPr>
                  </a:lvl2pPr>
                  <a:lvl3pPr marL="1143000" indent="-228600" eaLnBrk="0" hangingPunct="0">
                    <a:defRPr sz="2000">
                      <a:solidFill>
                        <a:schemeClr val="tx1"/>
                      </a:solidFill>
                      <a:latin typeface="Verdana" panose="020B0604030504040204" pitchFamily="34" charset="0"/>
                      <a:ea typeface="楷体_GB2312" panose="02010609030101010101" pitchFamily="49" charset="-122"/>
                    </a:defRPr>
                  </a:lvl3pPr>
                  <a:lvl4pPr marL="1600200" indent="-228600" eaLnBrk="0" hangingPunct="0">
                    <a:defRPr sz="2000">
                      <a:solidFill>
                        <a:schemeClr val="tx1"/>
                      </a:solidFill>
                      <a:latin typeface="Verdana" panose="020B0604030504040204" pitchFamily="34" charset="0"/>
                      <a:ea typeface="楷体_GB2312" panose="02010609030101010101" pitchFamily="49" charset="-122"/>
                    </a:defRPr>
                  </a:lvl4pPr>
                  <a:lvl5pPr marL="2057400" indent="-228600" eaLnBrk="0" hangingPunct="0">
                    <a:defRPr sz="2000">
                      <a:solidFill>
                        <a:schemeClr val="tx1"/>
                      </a:solidFill>
                      <a:latin typeface="Verdana" panose="020B0604030504040204" pitchFamily="34" charset="0"/>
                      <a:ea typeface="楷体_GB2312" panose="02010609030101010101" pitchFamily="49" charset="-122"/>
                    </a:defRPr>
                  </a:lvl5pPr>
                  <a:lvl6pPr marL="25146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6pPr>
                  <a:lvl7pPr marL="29718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7pPr>
                  <a:lvl8pPr marL="34290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8pPr>
                  <a:lvl9pPr marL="38862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9pPr>
                </a:lstStyle>
                <a:p>
                  <a:pPr algn="ctr" eaLnBrk="1" hangingPunct="1">
                    <a:lnSpc>
                      <a:spcPct val="100000"/>
                    </a:lnSpc>
                    <a:spcBef>
                      <a:spcPct val="0"/>
                    </a:spcBef>
                    <a:buClrTx/>
                    <a:buSzTx/>
                    <a:buFontTx/>
                    <a:buNone/>
                  </a:pPr>
                  <a:r>
                    <a:rPr kumimoji="1" lang="zh-CN" altLang="en-US" sz="2400" b="1" dirty="0">
                      <a:latin typeface="宋体" panose="02010600030101010101" pitchFamily="2" charset="-122"/>
                      <a:ea typeface="宋体" panose="02010600030101010101" pitchFamily="2" charset="-122"/>
                    </a:rPr>
                    <a:t>视干细胞</a:t>
                  </a:r>
                  <a:endParaRPr kumimoji="1" lang="zh-CN" altLang="en-US" sz="2400" b="1" dirty="0">
                    <a:latin typeface="Times New Roman" panose="02020603050405020304" pitchFamily="18" charset="0"/>
                    <a:ea typeface="宋体" panose="02010600030101010101" pitchFamily="2" charset="-122"/>
                  </a:endParaRPr>
                </a:p>
                <a:p>
                  <a:pPr algn="ctr">
                    <a:lnSpc>
                      <a:spcPct val="100000"/>
                    </a:lnSpc>
                    <a:spcBef>
                      <a:spcPct val="0"/>
                    </a:spcBef>
                    <a:buClrTx/>
                    <a:buSzTx/>
                    <a:buFontTx/>
                    <a:buNone/>
                  </a:pPr>
                  <a:endParaRPr kumimoji="1" lang="en-US" altLang="zh-CN" sz="2400" b="1" dirty="0">
                    <a:latin typeface="Times New Roman" panose="02020603050405020304" pitchFamily="18" charset="0"/>
                    <a:ea typeface="宋体" panose="02010600030101010101" pitchFamily="2" charset="-122"/>
                  </a:endParaRPr>
                </a:p>
              </p:txBody>
            </p:sp>
            <p:sp>
              <p:nvSpPr>
                <p:cNvPr id="13349" name="Rectangle 7"/>
                <p:cNvSpPr>
                  <a:spLocks noChangeArrowheads="1"/>
                </p:cNvSpPr>
                <p:nvPr/>
              </p:nvSpPr>
              <p:spPr bwMode="auto">
                <a:xfrm>
                  <a:off x="0" y="374"/>
                  <a:ext cx="1790" cy="374"/>
                </a:xfrm>
                <a:prstGeom prst="rect">
                  <a:avLst/>
                </a:prstGeom>
                <a:noFill/>
                <a:ln w="7" cap="sq">
                  <a:solidFill>
                    <a:srgbClr val="A0A0A0"/>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sz="2000">
                      <a:solidFill>
                        <a:schemeClr val="tx1"/>
                      </a:solidFill>
                      <a:latin typeface="Verdana" panose="020B0604030504040204" pitchFamily="34" charset="0"/>
                      <a:ea typeface="楷体_GB2312" panose="02010609030101010101" pitchFamily="49" charset="-122"/>
                    </a:defRPr>
                  </a:lvl1pPr>
                  <a:lvl2pPr marL="742950" indent="-285750" eaLnBrk="0" hangingPunct="0">
                    <a:defRPr sz="2000">
                      <a:solidFill>
                        <a:schemeClr val="tx1"/>
                      </a:solidFill>
                      <a:latin typeface="Verdana" panose="020B0604030504040204" pitchFamily="34" charset="0"/>
                      <a:ea typeface="楷体_GB2312" panose="02010609030101010101" pitchFamily="49" charset="-122"/>
                    </a:defRPr>
                  </a:lvl2pPr>
                  <a:lvl3pPr marL="1143000" indent="-228600" eaLnBrk="0" hangingPunct="0">
                    <a:defRPr sz="2000">
                      <a:solidFill>
                        <a:schemeClr val="tx1"/>
                      </a:solidFill>
                      <a:latin typeface="Verdana" panose="020B0604030504040204" pitchFamily="34" charset="0"/>
                      <a:ea typeface="楷体_GB2312" panose="02010609030101010101" pitchFamily="49" charset="-122"/>
                    </a:defRPr>
                  </a:lvl3pPr>
                  <a:lvl4pPr marL="1600200" indent="-228600" eaLnBrk="0" hangingPunct="0">
                    <a:defRPr sz="2000">
                      <a:solidFill>
                        <a:schemeClr val="tx1"/>
                      </a:solidFill>
                      <a:latin typeface="Verdana" panose="020B0604030504040204" pitchFamily="34" charset="0"/>
                      <a:ea typeface="楷体_GB2312" panose="02010609030101010101" pitchFamily="49" charset="-122"/>
                    </a:defRPr>
                  </a:lvl4pPr>
                  <a:lvl5pPr marL="2057400" indent="-228600" eaLnBrk="0" hangingPunct="0">
                    <a:defRPr sz="2000">
                      <a:solidFill>
                        <a:schemeClr val="tx1"/>
                      </a:solidFill>
                      <a:latin typeface="Verdana" panose="020B0604030504040204" pitchFamily="34" charset="0"/>
                      <a:ea typeface="楷体_GB2312" panose="02010609030101010101" pitchFamily="49" charset="-122"/>
                    </a:defRPr>
                  </a:lvl5pPr>
                  <a:lvl6pPr marL="25146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6pPr>
                  <a:lvl7pPr marL="29718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7pPr>
                  <a:lvl8pPr marL="34290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8pPr>
                  <a:lvl9pPr marL="38862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9pPr>
                </a:lstStyle>
                <a:p>
                  <a:pPr eaLnBrk="1" hangingPunct="1"/>
                  <a:endParaRPr lang="zh-CN" altLang="en-US" b="1"/>
                </a:p>
              </p:txBody>
            </p:sp>
          </p:grpSp>
          <p:grpSp>
            <p:nvGrpSpPr>
              <p:cNvPr id="13321" name="Group 8"/>
              <p:cNvGrpSpPr>
                <a:grpSpLocks/>
              </p:cNvGrpSpPr>
              <p:nvPr/>
            </p:nvGrpSpPr>
            <p:grpSpPr bwMode="auto">
              <a:xfrm>
                <a:off x="1790" y="374"/>
                <a:ext cx="1790" cy="374"/>
                <a:chOff x="1790" y="374"/>
                <a:chExt cx="1790" cy="374"/>
              </a:xfrm>
            </p:grpSpPr>
            <p:sp>
              <p:nvSpPr>
                <p:cNvPr id="13346" name="Rectangle 9"/>
                <p:cNvSpPr>
                  <a:spLocks noChangeArrowheads="1"/>
                </p:cNvSpPr>
                <p:nvPr/>
              </p:nvSpPr>
              <p:spPr bwMode="auto">
                <a:xfrm>
                  <a:off x="1833" y="374"/>
                  <a:ext cx="1704"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eaLnBrk="0" hangingPunct="0">
                    <a:defRPr sz="2000">
                      <a:solidFill>
                        <a:schemeClr val="tx1"/>
                      </a:solidFill>
                      <a:latin typeface="Verdana" panose="020B0604030504040204" pitchFamily="34" charset="0"/>
                      <a:ea typeface="楷体_GB2312" panose="02010609030101010101" pitchFamily="49" charset="-122"/>
                    </a:defRPr>
                  </a:lvl1pPr>
                  <a:lvl2pPr marL="742950" indent="-285750" eaLnBrk="0" hangingPunct="0">
                    <a:defRPr sz="2000">
                      <a:solidFill>
                        <a:schemeClr val="tx1"/>
                      </a:solidFill>
                      <a:latin typeface="Verdana" panose="020B0604030504040204" pitchFamily="34" charset="0"/>
                      <a:ea typeface="楷体_GB2312" panose="02010609030101010101" pitchFamily="49" charset="-122"/>
                    </a:defRPr>
                  </a:lvl2pPr>
                  <a:lvl3pPr marL="1143000" indent="-228600" eaLnBrk="0" hangingPunct="0">
                    <a:defRPr sz="2000">
                      <a:solidFill>
                        <a:schemeClr val="tx1"/>
                      </a:solidFill>
                      <a:latin typeface="Verdana" panose="020B0604030504040204" pitchFamily="34" charset="0"/>
                      <a:ea typeface="楷体_GB2312" panose="02010609030101010101" pitchFamily="49" charset="-122"/>
                    </a:defRPr>
                  </a:lvl3pPr>
                  <a:lvl4pPr marL="1600200" indent="-228600" eaLnBrk="0" hangingPunct="0">
                    <a:defRPr sz="2000">
                      <a:solidFill>
                        <a:schemeClr val="tx1"/>
                      </a:solidFill>
                      <a:latin typeface="Verdana" panose="020B0604030504040204" pitchFamily="34" charset="0"/>
                      <a:ea typeface="楷体_GB2312" panose="02010609030101010101" pitchFamily="49" charset="-122"/>
                    </a:defRPr>
                  </a:lvl4pPr>
                  <a:lvl5pPr marL="2057400" indent="-228600" eaLnBrk="0" hangingPunct="0">
                    <a:defRPr sz="2000">
                      <a:solidFill>
                        <a:schemeClr val="tx1"/>
                      </a:solidFill>
                      <a:latin typeface="Verdana" panose="020B0604030504040204" pitchFamily="34" charset="0"/>
                      <a:ea typeface="楷体_GB2312" panose="02010609030101010101" pitchFamily="49" charset="-122"/>
                    </a:defRPr>
                  </a:lvl5pPr>
                  <a:lvl6pPr marL="25146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6pPr>
                  <a:lvl7pPr marL="29718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7pPr>
                  <a:lvl8pPr marL="34290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8pPr>
                  <a:lvl9pPr marL="38862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9pPr>
                </a:lstStyle>
                <a:p>
                  <a:pPr algn="ctr" eaLnBrk="1" hangingPunct="1">
                    <a:lnSpc>
                      <a:spcPct val="100000"/>
                    </a:lnSpc>
                    <a:spcBef>
                      <a:spcPct val="0"/>
                    </a:spcBef>
                    <a:buClrTx/>
                    <a:buSzTx/>
                    <a:buFontTx/>
                    <a:buNone/>
                  </a:pPr>
                  <a:r>
                    <a:rPr kumimoji="1" lang="zh-CN" altLang="en-US" sz="2400" b="1" dirty="0">
                      <a:latin typeface="宋体" panose="02010600030101010101" pitchFamily="2" charset="-122"/>
                      <a:ea typeface="宋体" panose="02010600030101010101" pitchFamily="2" charset="-122"/>
                    </a:rPr>
                    <a:t>视锥细胞</a:t>
                  </a:r>
                  <a:endParaRPr kumimoji="1" lang="zh-CN" altLang="en-US" sz="2400" b="1" dirty="0">
                    <a:latin typeface="Times New Roman" panose="02020603050405020304" pitchFamily="18" charset="0"/>
                    <a:ea typeface="宋体" panose="02010600030101010101" pitchFamily="2" charset="-122"/>
                  </a:endParaRPr>
                </a:p>
                <a:p>
                  <a:pPr algn="ctr">
                    <a:lnSpc>
                      <a:spcPct val="100000"/>
                    </a:lnSpc>
                    <a:spcBef>
                      <a:spcPct val="0"/>
                    </a:spcBef>
                    <a:buClrTx/>
                    <a:buSzTx/>
                    <a:buFontTx/>
                    <a:buNone/>
                  </a:pPr>
                  <a:endParaRPr kumimoji="1" lang="en-US" altLang="zh-CN" sz="2400" b="1" dirty="0">
                    <a:latin typeface="Times New Roman" panose="02020603050405020304" pitchFamily="18" charset="0"/>
                    <a:ea typeface="宋体" panose="02010600030101010101" pitchFamily="2" charset="-122"/>
                  </a:endParaRPr>
                </a:p>
              </p:txBody>
            </p:sp>
            <p:sp>
              <p:nvSpPr>
                <p:cNvPr id="13347" name="Rectangle 10"/>
                <p:cNvSpPr>
                  <a:spLocks noChangeArrowheads="1"/>
                </p:cNvSpPr>
                <p:nvPr/>
              </p:nvSpPr>
              <p:spPr bwMode="auto">
                <a:xfrm>
                  <a:off x="1790" y="374"/>
                  <a:ext cx="1790" cy="374"/>
                </a:xfrm>
                <a:prstGeom prst="rect">
                  <a:avLst/>
                </a:prstGeom>
                <a:noFill/>
                <a:ln w="7" cap="sq">
                  <a:solidFill>
                    <a:srgbClr val="A0A0A0"/>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sz="2000">
                      <a:solidFill>
                        <a:schemeClr val="tx1"/>
                      </a:solidFill>
                      <a:latin typeface="Verdana" panose="020B0604030504040204" pitchFamily="34" charset="0"/>
                      <a:ea typeface="楷体_GB2312" panose="02010609030101010101" pitchFamily="49" charset="-122"/>
                    </a:defRPr>
                  </a:lvl1pPr>
                  <a:lvl2pPr marL="742950" indent="-285750" eaLnBrk="0" hangingPunct="0">
                    <a:defRPr sz="2000">
                      <a:solidFill>
                        <a:schemeClr val="tx1"/>
                      </a:solidFill>
                      <a:latin typeface="Verdana" panose="020B0604030504040204" pitchFamily="34" charset="0"/>
                      <a:ea typeface="楷体_GB2312" panose="02010609030101010101" pitchFamily="49" charset="-122"/>
                    </a:defRPr>
                  </a:lvl2pPr>
                  <a:lvl3pPr marL="1143000" indent="-228600" eaLnBrk="0" hangingPunct="0">
                    <a:defRPr sz="2000">
                      <a:solidFill>
                        <a:schemeClr val="tx1"/>
                      </a:solidFill>
                      <a:latin typeface="Verdana" panose="020B0604030504040204" pitchFamily="34" charset="0"/>
                      <a:ea typeface="楷体_GB2312" panose="02010609030101010101" pitchFamily="49" charset="-122"/>
                    </a:defRPr>
                  </a:lvl3pPr>
                  <a:lvl4pPr marL="1600200" indent="-228600" eaLnBrk="0" hangingPunct="0">
                    <a:defRPr sz="2000">
                      <a:solidFill>
                        <a:schemeClr val="tx1"/>
                      </a:solidFill>
                      <a:latin typeface="Verdana" panose="020B0604030504040204" pitchFamily="34" charset="0"/>
                      <a:ea typeface="楷体_GB2312" panose="02010609030101010101" pitchFamily="49" charset="-122"/>
                    </a:defRPr>
                  </a:lvl4pPr>
                  <a:lvl5pPr marL="2057400" indent="-228600" eaLnBrk="0" hangingPunct="0">
                    <a:defRPr sz="2000">
                      <a:solidFill>
                        <a:schemeClr val="tx1"/>
                      </a:solidFill>
                      <a:latin typeface="Verdana" panose="020B0604030504040204" pitchFamily="34" charset="0"/>
                      <a:ea typeface="楷体_GB2312" panose="02010609030101010101" pitchFamily="49" charset="-122"/>
                    </a:defRPr>
                  </a:lvl5pPr>
                  <a:lvl6pPr marL="25146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6pPr>
                  <a:lvl7pPr marL="29718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7pPr>
                  <a:lvl8pPr marL="34290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8pPr>
                  <a:lvl9pPr marL="38862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9pPr>
                </a:lstStyle>
                <a:p>
                  <a:pPr eaLnBrk="1" hangingPunct="1"/>
                  <a:endParaRPr lang="zh-CN" altLang="en-US" b="1"/>
                </a:p>
              </p:txBody>
            </p:sp>
          </p:grpSp>
          <p:grpSp>
            <p:nvGrpSpPr>
              <p:cNvPr id="13322" name="Group 11"/>
              <p:cNvGrpSpPr>
                <a:grpSpLocks/>
              </p:cNvGrpSpPr>
              <p:nvPr/>
            </p:nvGrpSpPr>
            <p:grpSpPr bwMode="auto">
              <a:xfrm>
                <a:off x="0" y="748"/>
                <a:ext cx="1790" cy="374"/>
                <a:chOff x="0" y="748"/>
                <a:chExt cx="1790" cy="374"/>
              </a:xfrm>
            </p:grpSpPr>
            <p:sp>
              <p:nvSpPr>
                <p:cNvPr id="13344" name="Rectangle 12"/>
                <p:cNvSpPr>
                  <a:spLocks noChangeArrowheads="1"/>
                </p:cNvSpPr>
                <p:nvPr/>
              </p:nvSpPr>
              <p:spPr bwMode="auto">
                <a:xfrm>
                  <a:off x="43" y="748"/>
                  <a:ext cx="1704"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eaLnBrk="0" hangingPunct="0">
                    <a:defRPr sz="2000">
                      <a:solidFill>
                        <a:schemeClr val="tx1"/>
                      </a:solidFill>
                      <a:latin typeface="Verdana" panose="020B0604030504040204" pitchFamily="34" charset="0"/>
                      <a:ea typeface="楷体_GB2312" panose="02010609030101010101" pitchFamily="49" charset="-122"/>
                    </a:defRPr>
                  </a:lvl1pPr>
                  <a:lvl2pPr marL="742950" indent="-285750" eaLnBrk="0" hangingPunct="0">
                    <a:defRPr sz="2000">
                      <a:solidFill>
                        <a:schemeClr val="tx1"/>
                      </a:solidFill>
                      <a:latin typeface="Verdana" panose="020B0604030504040204" pitchFamily="34" charset="0"/>
                      <a:ea typeface="楷体_GB2312" panose="02010609030101010101" pitchFamily="49" charset="-122"/>
                    </a:defRPr>
                  </a:lvl2pPr>
                  <a:lvl3pPr marL="1143000" indent="-228600" eaLnBrk="0" hangingPunct="0">
                    <a:defRPr sz="2000">
                      <a:solidFill>
                        <a:schemeClr val="tx1"/>
                      </a:solidFill>
                      <a:latin typeface="Verdana" panose="020B0604030504040204" pitchFamily="34" charset="0"/>
                      <a:ea typeface="楷体_GB2312" panose="02010609030101010101" pitchFamily="49" charset="-122"/>
                    </a:defRPr>
                  </a:lvl3pPr>
                  <a:lvl4pPr marL="1600200" indent="-228600" eaLnBrk="0" hangingPunct="0">
                    <a:defRPr sz="2000">
                      <a:solidFill>
                        <a:schemeClr val="tx1"/>
                      </a:solidFill>
                      <a:latin typeface="Verdana" panose="020B0604030504040204" pitchFamily="34" charset="0"/>
                      <a:ea typeface="楷体_GB2312" panose="02010609030101010101" pitchFamily="49" charset="-122"/>
                    </a:defRPr>
                  </a:lvl4pPr>
                  <a:lvl5pPr marL="2057400" indent="-228600" eaLnBrk="0" hangingPunct="0">
                    <a:defRPr sz="2000">
                      <a:solidFill>
                        <a:schemeClr val="tx1"/>
                      </a:solidFill>
                      <a:latin typeface="Verdana" panose="020B0604030504040204" pitchFamily="34" charset="0"/>
                      <a:ea typeface="楷体_GB2312" panose="02010609030101010101" pitchFamily="49" charset="-122"/>
                    </a:defRPr>
                  </a:lvl5pPr>
                  <a:lvl6pPr marL="25146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6pPr>
                  <a:lvl7pPr marL="29718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7pPr>
                  <a:lvl8pPr marL="34290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8pPr>
                  <a:lvl9pPr marL="38862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9pPr>
                </a:lstStyle>
                <a:p>
                  <a:pPr algn="just" eaLnBrk="1" hangingPunct="1">
                    <a:lnSpc>
                      <a:spcPct val="100000"/>
                    </a:lnSpc>
                    <a:spcBef>
                      <a:spcPct val="0"/>
                    </a:spcBef>
                    <a:buClrTx/>
                    <a:buSzTx/>
                    <a:buFontTx/>
                    <a:buNone/>
                  </a:pPr>
                  <a:r>
                    <a:rPr kumimoji="1" lang="zh-CN" altLang="en-US" sz="2400" b="1">
                      <a:latin typeface="宋体" panose="02010600030101010101" pitchFamily="2" charset="-122"/>
                      <a:ea typeface="宋体" panose="02010600030101010101" pitchFamily="2" charset="-122"/>
                    </a:rPr>
                    <a:t>在低水平照明时（如夜间）起作用</a:t>
                  </a:r>
                  <a:endParaRPr kumimoji="1" lang="zh-CN" altLang="en-US" sz="2400" b="1">
                    <a:latin typeface="Times New Roman" panose="02020603050405020304" pitchFamily="18" charset="0"/>
                    <a:ea typeface="宋体" panose="02010600030101010101" pitchFamily="2" charset="-122"/>
                  </a:endParaRPr>
                </a:p>
                <a:p>
                  <a:pPr algn="just">
                    <a:lnSpc>
                      <a:spcPct val="100000"/>
                    </a:lnSpc>
                    <a:spcBef>
                      <a:spcPct val="0"/>
                    </a:spcBef>
                    <a:buClrTx/>
                    <a:buSzTx/>
                    <a:buFontTx/>
                    <a:buNone/>
                  </a:pPr>
                  <a:endParaRPr kumimoji="1" lang="en-US" altLang="zh-CN" sz="2400" b="1">
                    <a:latin typeface="Times New Roman" panose="02020603050405020304" pitchFamily="18" charset="0"/>
                    <a:ea typeface="宋体" panose="02010600030101010101" pitchFamily="2" charset="-122"/>
                  </a:endParaRPr>
                </a:p>
              </p:txBody>
            </p:sp>
            <p:sp>
              <p:nvSpPr>
                <p:cNvPr id="13345" name="Rectangle 13"/>
                <p:cNvSpPr>
                  <a:spLocks noChangeArrowheads="1"/>
                </p:cNvSpPr>
                <p:nvPr/>
              </p:nvSpPr>
              <p:spPr bwMode="auto">
                <a:xfrm>
                  <a:off x="0" y="748"/>
                  <a:ext cx="1790" cy="374"/>
                </a:xfrm>
                <a:prstGeom prst="rect">
                  <a:avLst/>
                </a:prstGeom>
                <a:noFill/>
                <a:ln w="7" cap="sq">
                  <a:solidFill>
                    <a:srgbClr val="A0A0A0"/>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sz="2000">
                      <a:solidFill>
                        <a:schemeClr val="tx1"/>
                      </a:solidFill>
                      <a:latin typeface="Verdana" panose="020B0604030504040204" pitchFamily="34" charset="0"/>
                      <a:ea typeface="楷体_GB2312" panose="02010609030101010101" pitchFamily="49" charset="-122"/>
                    </a:defRPr>
                  </a:lvl1pPr>
                  <a:lvl2pPr marL="742950" indent="-285750" eaLnBrk="0" hangingPunct="0">
                    <a:defRPr sz="2000">
                      <a:solidFill>
                        <a:schemeClr val="tx1"/>
                      </a:solidFill>
                      <a:latin typeface="Verdana" panose="020B0604030504040204" pitchFamily="34" charset="0"/>
                      <a:ea typeface="楷体_GB2312" panose="02010609030101010101" pitchFamily="49" charset="-122"/>
                    </a:defRPr>
                  </a:lvl2pPr>
                  <a:lvl3pPr marL="1143000" indent="-228600" eaLnBrk="0" hangingPunct="0">
                    <a:defRPr sz="2000">
                      <a:solidFill>
                        <a:schemeClr val="tx1"/>
                      </a:solidFill>
                      <a:latin typeface="Verdana" panose="020B0604030504040204" pitchFamily="34" charset="0"/>
                      <a:ea typeface="楷体_GB2312" panose="02010609030101010101" pitchFamily="49" charset="-122"/>
                    </a:defRPr>
                  </a:lvl3pPr>
                  <a:lvl4pPr marL="1600200" indent="-228600" eaLnBrk="0" hangingPunct="0">
                    <a:defRPr sz="2000">
                      <a:solidFill>
                        <a:schemeClr val="tx1"/>
                      </a:solidFill>
                      <a:latin typeface="Verdana" panose="020B0604030504040204" pitchFamily="34" charset="0"/>
                      <a:ea typeface="楷体_GB2312" panose="02010609030101010101" pitchFamily="49" charset="-122"/>
                    </a:defRPr>
                  </a:lvl4pPr>
                  <a:lvl5pPr marL="2057400" indent="-228600" eaLnBrk="0" hangingPunct="0">
                    <a:defRPr sz="2000">
                      <a:solidFill>
                        <a:schemeClr val="tx1"/>
                      </a:solidFill>
                      <a:latin typeface="Verdana" panose="020B0604030504040204" pitchFamily="34" charset="0"/>
                      <a:ea typeface="楷体_GB2312" panose="02010609030101010101" pitchFamily="49" charset="-122"/>
                    </a:defRPr>
                  </a:lvl5pPr>
                  <a:lvl6pPr marL="25146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6pPr>
                  <a:lvl7pPr marL="29718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7pPr>
                  <a:lvl8pPr marL="34290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8pPr>
                  <a:lvl9pPr marL="38862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9pPr>
                </a:lstStyle>
                <a:p>
                  <a:pPr eaLnBrk="1" hangingPunct="1"/>
                  <a:endParaRPr lang="zh-CN" altLang="en-US" b="1"/>
                </a:p>
              </p:txBody>
            </p:sp>
          </p:grpSp>
          <p:grpSp>
            <p:nvGrpSpPr>
              <p:cNvPr id="13323" name="Group 14"/>
              <p:cNvGrpSpPr>
                <a:grpSpLocks/>
              </p:cNvGrpSpPr>
              <p:nvPr/>
            </p:nvGrpSpPr>
            <p:grpSpPr bwMode="auto">
              <a:xfrm>
                <a:off x="1790" y="748"/>
                <a:ext cx="1790" cy="374"/>
                <a:chOff x="1790" y="748"/>
                <a:chExt cx="1790" cy="374"/>
              </a:xfrm>
            </p:grpSpPr>
            <p:sp>
              <p:nvSpPr>
                <p:cNvPr id="13342" name="Rectangle 15"/>
                <p:cNvSpPr>
                  <a:spLocks noChangeArrowheads="1"/>
                </p:cNvSpPr>
                <p:nvPr/>
              </p:nvSpPr>
              <p:spPr bwMode="auto">
                <a:xfrm>
                  <a:off x="1833" y="748"/>
                  <a:ext cx="1704"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eaLnBrk="0" hangingPunct="0">
                    <a:defRPr sz="2000">
                      <a:solidFill>
                        <a:schemeClr val="tx1"/>
                      </a:solidFill>
                      <a:latin typeface="Verdana" panose="020B0604030504040204" pitchFamily="34" charset="0"/>
                      <a:ea typeface="楷体_GB2312" panose="02010609030101010101" pitchFamily="49" charset="-122"/>
                    </a:defRPr>
                  </a:lvl1pPr>
                  <a:lvl2pPr marL="742950" indent="-285750" eaLnBrk="0" hangingPunct="0">
                    <a:defRPr sz="2000">
                      <a:solidFill>
                        <a:schemeClr val="tx1"/>
                      </a:solidFill>
                      <a:latin typeface="Verdana" panose="020B0604030504040204" pitchFamily="34" charset="0"/>
                      <a:ea typeface="楷体_GB2312" panose="02010609030101010101" pitchFamily="49" charset="-122"/>
                    </a:defRPr>
                  </a:lvl2pPr>
                  <a:lvl3pPr marL="1143000" indent="-228600" eaLnBrk="0" hangingPunct="0">
                    <a:defRPr sz="2000">
                      <a:solidFill>
                        <a:schemeClr val="tx1"/>
                      </a:solidFill>
                      <a:latin typeface="Verdana" panose="020B0604030504040204" pitchFamily="34" charset="0"/>
                      <a:ea typeface="楷体_GB2312" panose="02010609030101010101" pitchFamily="49" charset="-122"/>
                    </a:defRPr>
                  </a:lvl3pPr>
                  <a:lvl4pPr marL="1600200" indent="-228600" eaLnBrk="0" hangingPunct="0">
                    <a:defRPr sz="2000">
                      <a:solidFill>
                        <a:schemeClr val="tx1"/>
                      </a:solidFill>
                      <a:latin typeface="Verdana" panose="020B0604030504040204" pitchFamily="34" charset="0"/>
                      <a:ea typeface="楷体_GB2312" panose="02010609030101010101" pitchFamily="49" charset="-122"/>
                    </a:defRPr>
                  </a:lvl4pPr>
                  <a:lvl5pPr marL="2057400" indent="-228600" eaLnBrk="0" hangingPunct="0">
                    <a:defRPr sz="2000">
                      <a:solidFill>
                        <a:schemeClr val="tx1"/>
                      </a:solidFill>
                      <a:latin typeface="Verdana" panose="020B0604030504040204" pitchFamily="34" charset="0"/>
                      <a:ea typeface="楷体_GB2312" panose="02010609030101010101" pitchFamily="49" charset="-122"/>
                    </a:defRPr>
                  </a:lvl5pPr>
                  <a:lvl6pPr marL="25146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6pPr>
                  <a:lvl7pPr marL="29718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7pPr>
                  <a:lvl8pPr marL="34290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8pPr>
                  <a:lvl9pPr marL="38862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9pPr>
                </a:lstStyle>
                <a:p>
                  <a:pPr algn="just" eaLnBrk="1" hangingPunct="1">
                    <a:lnSpc>
                      <a:spcPct val="100000"/>
                    </a:lnSpc>
                    <a:spcBef>
                      <a:spcPct val="0"/>
                    </a:spcBef>
                    <a:buClrTx/>
                    <a:buSzTx/>
                    <a:buFontTx/>
                    <a:buNone/>
                  </a:pPr>
                  <a:r>
                    <a:rPr kumimoji="1" lang="zh-CN" altLang="en-US" sz="2400" b="1">
                      <a:latin typeface="宋体" panose="02010600030101010101" pitchFamily="2" charset="-122"/>
                      <a:ea typeface="宋体" panose="02010600030101010101" pitchFamily="2" charset="-122"/>
                    </a:rPr>
                    <a:t>在高水平照明时（如白天）起作用</a:t>
                  </a:r>
                  <a:endParaRPr kumimoji="1" lang="zh-CN" altLang="en-US" sz="2400" b="1">
                    <a:latin typeface="Times New Roman" panose="02020603050405020304" pitchFamily="18" charset="0"/>
                    <a:ea typeface="宋体" panose="02010600030101010101" pitchFamily="2" charset="-122"/>
                  </a:endParaRPr>
                </a:p>
                <a:p>
                  <a:pPr algn="just">
                    <a:lnSpc>
                      <a:spcPct val="100000"/>
                    </a:lnSpc>
                    <a:spcBef>
                      <a:spcPct val="0"/>
                    </a:spcBef>
                    <a:buClrTx/>
                    <a:buSzTx/>
                    <a:buFontTx/>
                    <a:buNone/>
                  </a:pPr>
                  <a:endParaRPr kumimoji="1" lang="en-US" altLang="zh-CN" sz="2400" b="1">
                    <a:latin typeface="Times New Roman" panose="02020603050405020304" pitchFamily="18" charset="0"/>
                    <a:ea typeface="宋体" panose="02010600030101010101" pitchFamily="2" charset="-122"/>
                  </a:endParaRPr>
                </a:p>
              </p:txBody>
            </p:sp>
            <p:sp>
              <p:nvSpPr>
                <p:cNvPr id="13343" name="Rectangle 16"/>
                <p:cNvSpPr>
                  <a:spLocks noChangeArrowheads="1"/>
                </p:cNvSpPr>
                <p:nvPr/>
              </p:nvSpPr>
              <p:spPr bwMode="auto">
                <a:xfrm>
                  <a:off x="1790" y="748"/>
                  <a:ext cx="1790" cy="374"/>
                </a:xfrm>
                <a:prstGeom prst="rect">
                  <a:avLst/>
                </a:prstGeom>
                <a:noFill/>
                <a:ln w="7" cap="sq">
                  <a:solidFill>
                    <a:srgbClr val="A0A0A0"/>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sz="2000">
                      <a:solidFill>
                        <a:schemeClr val="tx1"/>
                      </a:solidFill>
                      <a:latin typeface="Verdana" panose="020B0604030504040204" pitchFamily="34" charset="0"/>
                      <a:ea typeface="楷体_GB2312" panose="02010609030101010101" pitchFamily="49" charset="-122"/>
                    </a:defRPr>
                  </a:lvl1pPr>
                  <a:lvl2pPr marL="742950" indent="-285750" eaLnBrk="0" hangingPunct="0">
                    <a:defRPr sz="2000">
                      <a:solidFill>
                        <a:schemeClr val="tx1"/>
                      </a:solidFill>
                      <a:latin typeface="Verdana" panose="020B0604030504040204" pitchFamily="34" charset="0"/>
                      <a:ea typeface="楷体_GB2312" panose="02010609030101010101" pitchFamily="49" charset="-122"/>
                    </a:defRPr>
                  </a:lvl2pPr>
                  <a:lvl3pPr marL="1143000" indent="-228600" eaLnBrk="0" hangingPunct="0">
                    <a:defRPr sz="2000">
                      <a:solidFill>
                        <a:schemeClr val="tx1"/>
                      </a:solidFill>
                      <a:latin typeface="Verdana" panose="020B0604030504040204" pitchFamily="34" charset="0"/>
                      <a:ea typeface="楷体_GB2312" panose="02010609030101010101" pitchFamily="49" charset="-122"/>
                    </a:defRPr>
                  </a:lvl3pPr>
                  <a:lvl4pPr marL="1600200" indent="-228600" eaLnBrk="0" hangingPunct="0">
                    <a:defRPr sz="2000">
                      <a:solidFill>
                        <a:schemeClr val="tx1"/>
                      </a:solidFill>
                      <a:latin typeface="Verdana" panose="020B0604030504040204" pitchFamily="34" charset="0"/>
                      <a:ea typeface="楷体_GB2312" panose="02010609030101010101" pitchFamily="49" charset="-122"/>
                    </a:defRPr>
                  </a:lvl4pPr>
                  <a:lvl5pPr marL="2057400" indent="-228600" eaLnBrk="0" hangingPunct="0">
                    <a:defRPr sz="2000">
                      <a:solidFill>
                        <a:schemeClr val="tx1"/>
                      </a:solidFill>
                      <a:latin typeface="Verdana" panose="020B0604030504040204" pitchFamily="34" charset="0"/>
                      <a:ea typeface="楷体_GB2312" panose="02010609030101010101" pitchFamily="49" charset="-122"/>
                    </a:defRPr>
                  </a:lvl5pPr>
                  <a:lvl6pPr marL="25146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6pPr>
                  <a:lvl7pPr marL="29718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7pPr>
                  <a:lvl8pPr marL="34290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8pPr>
                  <a:lvl9pPr marL="38862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9pPr>
                </a:lstStyle>
                <a:p>
                  <a:pPr eaLnBrk="1" hangingPunct="1"/>
                  <a:endParaRPr lang="zh-CN" altLang="en-US" b="1"/>
                </a:p>
              </p:txBody>
            </p:sp>
          </p:grpSp>
          <p:grpSp>
            <p:nvGrpSpPr>
              <p:cNvPr id="13324" name="Group 17"/>
              <p:cNvGrpSpPr>
                <a:grpSpLocks/>
              </p:cNvGrpSpPr>
              <p:nvPr/>
            </p:nvGrpSpPr>
            <p:grpSpPr bwMode="auto">
              <a:xfrm>
                <a:off x="0" y="1122"/>
                <a:ext cx="1790" cy="374"/>
                <a:chOff x="0" y="1122"/>
                <a:chExt cx="1790" cy="374"/>
              </a:xfrm>
            </p:grpSpPr>
            <p:sp>
              <p:nvSpPr>
                <p:cNvPr id="13340" name="Rectangle 18"/>
                <p:cNvSpPr>
                  <a:spLocks noChangeArrowheads="1"/>
                </p:cNvSpPr>
                <p:nvPr/>
              </p:nvSpPr>
              <p:spPr bwMode="auto">
                <a:xfrm>
                  <a:off x="43" y="1122"/>
                  <a:ext cx="1704"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eaLnBrk="0" hangingPunct="0">
                    <a:defRPr sz="2000">
                      <a:solidFill>
                        <a:schemeClr val="tx1"/>
                      </a:solidFill>
                      <a:latin typeface="Verdana" panose="020B0604030504040204" pitchFamily="34" charset="0"/>
                      <a:ea typeface="楷体_GB2312" panose="02010609030101010101" pitchFamily="49" charset="-122"/>
                    </a:defRPr>
                  </a:lvl1pPr>
                  <a:lvl2pPr marL="742950" indent="-285750" eaLnBrk="0" hangingPunct="0">
                    <a:defRPr sz="2000">
                      <a:solidFill>
                        <a:schemeClr val="tx1"/>
                      </a:solidFill>
                      <a:latin typeface="Verdana" panose="020B0604030504040204" pitchFamily="34" charset="0"/>
                      <a:ea typeface="楷体_GB2312" panose="02010609030101010101" pitchFamily="49" charset="-122"/>
                    </a:defRPr>
                  </a:lvl2pPr>
                  <a:lvl3pPr marL="1143000" indent="-228600" eaLnBrk="0" hangingPunct="0">
                    <a:defRPr sz="2000">
                      <a:solidFill>
                        <a:schemeClr val="tx1"/>
                      </a:solidFill>
                      <a:latin typeface="Verdana" panose="020B0604030504040204" pitchFamily="34" charset="0"/>
                      <a:ea typeface="楷体_GB2312" panose="02010609030101010101" pitchFamily="49" charset="-122"/>
                    </a:defRPr>
                  </a:lvl3pPr>
                  <a:lvl4pPr marL="1600200" indent="-228600" eaLnBrk="0" hangingPunct="0">
                    <a:defRPr sz="2000">
                      <a:solidFill>
                        <a:schemeClr val="tx1"/>
                      </a:solidFill>
                      <a:latin typeface="Verdana" panose="020B0604030504040204" pitchFamily="34" charset="0"/>
                      <a:ea typeface="楷体_GB2312" panose="02010609030101010101" pitchFamily="49" charset="-122"/>
                    </a:defRPr>
                  </a:lvl4pPr>
                  <a:lvl5pPr marL="2057400" indent="-228600" eaLnBrk="0" hangingPunct="0">
                    <a:defRPr sz="2000">
                      <a:solidFill>
                        <a:schemeClr val="tx1"/>
                      </a:solidFill>
                      <a:latin typeface="Verdana" panose="020B0604030504040204" pitchFamily="34" charset="0"/>
                      <a:ea typeface="楷体_GB2312" panose="02010609030101010101" pitchFamily="49" charset="-122"/>
                    </a:defRPr>
                  </a:lvl5pPr>
                  <a:lvl6pPr marL="25146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6pPr>
                  <a:lvl7pPr marL="29718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7pPr>
                  <a:lvl8pPr marL="34290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8pPr>
                  <a:lvl9pPr marL="38862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9pPr>
                </a:lstStyle>
                <a:p>
                  <a:pPr algn="just" eaLnBrk="1" hangingPunct="1">
                    <a:lnSpc>
                      <a:spcPct val="100000"/>
                    </a:lnSpc>
                    <a:spcBef>
                      <a:spcPct val="0"/>
                    </a:spcBef>
                    <a:buClrTx/>
                    <a:buSzTx/>
                    <a:buFontTx/>
                    <a:buNone/>
                  </a:pPr>
                  <a:r>
                    <a:rPr kumimoji="1" lang="zh-CN" altLang="en-US" sz="2400" b="1">
                      <a:latin typeface="宋体" panose="02010600030101010101" pitchFamily="2" charset="-122"/>
                      <a:ea typeface="宋体" panose="02010600030101010101" pitchFamily="2" charset="-122"/>
                    </a:rPr>
                    <a:t>区别黑白</a:t>
                  </a:r>
                  <a:endParaRPr kumimoji="1" lang="zh-CN" altLang="en-US" sz="2400" b="1">
                    <a:latin typeface="Times New Roman" panose="02020603050405020304" pitchFamily="18" charset="0"/>
                    <a:ea typeface="宋体" panose="02010600030101010101" pitchFamily="2" charset="-122"/>
                  </a:endParaRPr>
                </a:p>
                <a:p>
                  <a:pPr algn="just">
                    <a:lnSpc>
                      <a:spcPct val="100000"/>
                    </a:lnSpc>
                    <a:spcBef>
                      <a:spcPct val="0"/>
                    </a:spcBef>
                    <a:buClrTx/>
                    <a:buSzTx/>
                    <a:buFontTx/>
                    <a:buNone/>
                  </a:pPr>
                  <a:endParaRPr kumimoji="1" lang="en-US" altLang="zh-CN" sz="2400" b="1">
                    <a:latin typeface="Times New Roman" panose="02020603050405020304" pitchFamily="18" charset="0"/>
                    <a:ea typeface="宋体" panose="02010600030101010101" pitchFamily="2" charset="-122"/>
                  </a:endParaRPr>
                </a:p>
              </p:txBody>
            </p:sp>
            <p:sp>
              <p:nvSpPr>
                <p:cNvPr id="13341" name="Rectangle 19"/>
                <p:cNvSpPr>
                  <a:spLocks noChangeArrowheads="1"/>
                </p:cNvSpPr>
                <p:nvPr/>
              </p:nvSpPr>
              <p:spPr bwMode="auto">
                <a:xfrm>
                  <a:off x="0" y="1122"/>
                  <a:ext cx="1790" cy="374"/>
                </a:xfrm>
                <a:prstGeom prst="rect">
                  <a:avLst/>
                </a:prstGeom>
                <a:noFill/>
                <a:ln w="7" cap="sq">
                  <a:solidFill>
                    <a:srgbClr val="A0A0A0"/>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sz="2000">
                      <a:solidFill>
                        <a:schemeClr val="tx1"/>
                      </a:solidFill>
                      <a:latin typeface="Verdana" panose="020B0604030504040204" pitchFamily="34" charset="0"/>
                      <a:ea typeface="楷体_GB2312" panose="02010609030101010101" pitchFamily="49" charset="-122"/>
                    </a:defRPr>
                  </a:lvl1pPr>
                  <a:lvl2pPr marL="742950" indent="-285750" eaLnBrk="0" hangingPunct="0">
                    <a:defRPr sz="2000">
                      <a:solidFill>
                        <a:schemeClr val="tx1"/>
                      </a:solidFill>
                      <a:latin typeface="Verdana" panose="020B0604030504040204" pitchFamily="34" charset="0"/>
                      <a:ea typeface="楷体_GB2312" panose="02010609030101010101" pitchFamily="49" charset="-122"/>
                    </a:defRPr>
                  </a:lvl2pPr>
                  <a:lvl3pPr marL="1143000" indent="-228600" eaLnBrk="0" hangingPunct="0">
                    <a:defRPr sz="2000">
                      <a:solidFill>
                        <a:schemeClr val="tx1"/>
                      </a:solidFill>
                      <a:latin typeface="Verdana" panose="020B0604030504040204" pitchFamily="34" charset="0"/>
                      <a:ea typeface="楷体_GB2312" panose="02010609030101010101" pitchFamily="49" charset="-122"/>
                    </a:defRPr>
                  </a:lvl3pPr>
                  <a:lvl4pPr marL="1600200" indent="-228600" eaLnBrk="0" hangingPunct="0">
                    <a:defRPr sz="2000">
                      <a:solidFill>
                        <a:schemeClr val="tx1"/>
                      </a:solidFill>
                      <a:latin typeface="Verdana" panose="020B0604030504040204" pitchFamily="34" charset="0"/>
                      <a:ea typeface="楷体_GB2312" panose="02010609030101010101" pitchFamily="49" charset="-122"/>
                    </a:defRPr>
                  </a:lvl4pPr>
                  <a:lvl5pPr marL="2057400" indent="-228600" eaLnBrk="0" hangingPunct="0">
                    <a:defRPr sz="2000">
                      <a:solidFill>
                        <a:schemeClr val="tx1"/>
                      </a:solidFill>
                      <a:latin typeface="Verdana" panose="020B0604030504040204" pitchFamily="34" charset="0"/>
                      <a:ea typeface="楷体_GB2312" panose="02010609030101010101" pitchFamily="49" charset="-122"/>
                    </a:defRPr>
                  </a:lvl5pPr>
                  <a:lvl6pPr marL="25146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6pPr>
                  <a:lvl7pPr marL="29718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7pPr>
                  <a:lvl8pPr marL="34290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8pPr>
                  <a:lvl9pPr marL="38862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9pPr>
                </a:lstStyle>
                <a:p>
                  <a:pPr eaLnBrk="1" hangingPunct="1"/>
                  <a:endParaRPr lang="zh-CN" altLang="en-US" b="1"/>
                </a:p>
              </p:txBody>
            </p:sp>
          </p:grpSp>
          <p:grpSp>
            <p:nvGrpSpPr>
              <p:cNvPr id="13325" name="Group 20"/>
              <p:cNvGrpSpPr>
                <a:grpSpLocks/>
              </p:cNvGrpSpPr>
              <p:nvPr/>
            </p:nvGrpSpPr>
            <p:grpSpPr bwMode="auto">
              <a:xfrm>
                <a:off x="1790" y="1122"/>
                <a:ext cx="1790" cy="374"/>
                <a:chOff x="1790" y="1122"/>
                <a:chExt cx="1790" cy="374"/>
              </a:xfrm>
            </p:grpSpPr>
            <p:sp>
              <p:nvSpPr>
                <p:cNvPr id="13338" name="Rectangle 21"/>
                <p:cNvSpPr>
                  <a:spLocks noChangeArrowheads="1"/>
                </p:cNvSpPr>
                <p:nvPr/>
              </p:nvSpPr>
              <p:spPr bwMode="auto">
                <a:xfrm>
                  <a:off x="1833" y="1122"/>
                  <a:ext cx="1704"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eaLnBrk="0" hangingPunct="0">
                    <a:defRPr sz="2000">
                      <a:solidFill>
                        <a:schemeClr val="tx1"/>
                      </a:solidFill>
                      <a:latin typeface="Verdana" panose="020B0604030504040204" pitchFamily="34" charset="0"/>
                      <a:ea typeface="楷体_GB2312" panose="02010609030101010101" pitchFamily="49" charset="-122"/>
                    </a:defRPr>
                  </a:lvl1pPr>
                  <a:lvl2pPr marL="742950" indent="-285750" eaLnBrk="0" hangingPunct="0">
                    <a:defRPr sz="2000">
                      <a:solidFill>
                        <a:schemeClr val="tx1"/>
                      </a:solidFill>
                      <a:latin typeface="Verdana" panose="020B0604030504040204" pitchFamily="34" charset="0"/>
                      <a:ea typeface="楷体_GB2312" panose="02010609030101010101" pitchFamily="49" charset="-122"/>
                    </a:defRPr>
                  </a:lvl2pPr>
                  <a:lvl3pPr marL="1143000" indent="-228600" eaLnBrk="0" hangingPunct="0">
                    <a:defRPr sz="2000">
                      <a:solidFill>
                        <a:schemeClr val="tx1"/>
                      </a:solidFill>
                      <a:latin typeface="Verdana" panose="020B0604030504040204" pitchFamily="34" charset="0"/>
                      <a:ea typeface="楷体_GB2312" panose="02010609030101010101" pitchFamily="49" charset="-122"/>
                    </a:defRPr>
                  </a:lvl3pPr>
                  <a:lvl4pPr marL="1600200" indent="-228600" eaLnBrk="0" hangingPunct="0">
                    <a:defRPr sz="2000">
                      <a:solidFill>
                        <a:schemeClr val="tx1"/>
                      </a:solidFill>
                      <a:latin typeface="Verdana" panose="020B0604030504040204" pitchFamily="34" charset="0"/>
                      <a:ea typeface="楷体_GB2312" panose="02010609030101010101" pitchFamily="49" charset="-122"/>
                    </a:defRPr>
                  </a:lvl4pPr>
                  <a:lvl5pPr marL="2057400" indent="-228600" eaLnBrk="0" hangingPunct="0">
                    <a:defRPr sz="2000">
                      <a:solidFill>
                        <a:schemeClr val="tx1"/>
                      </a:solidFill>
                      <a:latin typeface="Verdana" panose="020B0604030504040204" pitchFamily="34" charset="0"/>
                      <a:ea typeface="楷体_GB2312" panose="02010609030101010101" pitchFamily="49" charset="-122"/>
                    </a:defRPr>
                  </a:lvl5pPr>
                  <a:lvl6pPr marL="25146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6pPr>
                  <a:lvl7pPr marL="29718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7pPr>
                  <a:lvl8pPr marL="34290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8pPr>
                  <a:lvl9pPr marL="38862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9pPr>
                </a:lstStyle>
                <a:p>
                  <a:pPr algn="just" eaLnBrk="1" hangingPunct="1">
                    <a:lnSpc>
                      <a:spcPct val="100000"/>
                    </a:lnSpc>
                    <a:spcBef>
                      <a:spcPct val="0"/>
                    </a:spcBef>
                    <a:buClrTx/>
                    <a:buSzTx/>
                    <a:buFontTx/>
                    <a:buNone/>
                  </a:pPr>
                  <a:r>
                    <a:rPr kumimoji="1" lang="zh-CN" altLang="en-US" sz="2400" b="1">
                      <a:latin typeface="宋体" panose="02010600030101010101" pitchFamily="2" charset="-122"/>
                      <a:ea typeface="宋体" panose="02010600030101010101" pitchFamily="2" charset="-122"/>
                    </a:rPr>
                    <a:t>区别彩色</a:t>
                  </a:r>
                  <a:endParaRPr kumimoji="1" lang="zh-CN" altLang="en-US" sz="2400" b="1">
                    <a:latin typeface="Times New Roman" panose="02020603050405020304" pitchFamily="18" charset="0"/>
                    <a:ea typeface="宋体" panose="02010600030101010101" pitchFamily="2" charset="-122"/>
                  </a:endParaRPr>
                </a:p>
                <a:p>
                  <a:pPr algn="just">
                    <a:lnSpc>
                      <a:spcPct val="100000"/>
                    </a:lnSpc>
                    <a:spcBef>
                      <a:spcPct val="0"/>
                    </a:spcBef>
                    <a:buClrTx/>
                    <a:buSzTx/>
                    <a:buFontTx/>
                    <a:buNone/>
                  </a:pPr>
                  <a:endParaRPr kumimoji="1" lang="en-US" altLang="zh-CN" sz="2400" b="1">
                    <a:latin typeface="Times New Roman" panose="02020603050405020304" pitchFamily="18" charset="0"/>
                    <a:ea typeface="宋体" panose="02010600030101010101" pitchFamily="2" charset="-122"/>
                  </a:endParaRPr>
                </a:p>
              </p:txBody>
            </p:sp>
            <p:sp>
              <p:nvSpPr>
                <p:cNvPr id="13339" name="Rectangle 22"/>
                <p:cNvSpPr>
                  <a:spLocks noChangeArrowheads="1"/>
                </p:cNvSpPr>
                <p:nvPr/>
              </p:nvSpPr>
              <p:spPr bwMode="auto">
                <a:xfrm>
                  <a:off x="1790" y="1122"/>
                  <a:ext cx="1790" cy="374"/>
                </a:xfrm>
                <a:prstGeom prst="rect">
                  <a:avLst/>
                </a:prstGeom>
                <a:noFill/>
                <a:ln w="7" cap="sq">
                  <a:solidFill>
                    <a:srgbClr val="A0A0A0"/>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sz="2000">
                      <a:solidFill>
                        <a:schemeClr val="tx1"/>
                      </a:solidFill>
                      <a:latin typeface="Verdana" panose="020B0604030504040204" pitchFamily="34" charset="0"/>
                      <a:ea typeface="楷体_GB2312" panose="02010609030101010101" pitchFamily="49" charset="-122"/>
                    </a:defRPr>
                  </a:lvl1pPr>
                  <a:lvl2pPr marL="742950" indent="-285750" eaLnBrk="0" hangingPunct="0">
                    <a:defRPr sz="2000">
                      <a:solidFill>
                        <a:schemeClr val="tx1"/>
                      </a:solidFill>
                      <a:latin typeface="Verdana" panose="020B0604030504040204" pitchFamily="34" charset="0"/>
                      <a:ea typeface="楷体_GB2312" panose="02010609030101010101" pitchFamily="49" charset="-122"/>
                    </a:defRPr>
                  </a:lvl2pPr>
                  <a:lvl3pPr marL="1143000" indent="-228600" eaLnBrk="0" hangingPunct="0">
                    <a:defRPr sz="2000">
                      <a:solidFill>
                        <a:schemeClr val="tx1"/>
                      </a:solidFill>
                      <a:latin typeface="Verdana" panose="020B0604030504040204" pitchFamily="34" charset="0"/>
                      <a:ea typeface="楷体_GB2312" panose="02010609030101010101" pitchFamily="49" charset="-122"/>
                    </a:defRPr>
                  </a:lvl3pPr>
                  <a:lvl4pPr marL="1600200" indent="-228600" eaLnBrk="0" hangingPunct="0">
                    <a:defRPr sz="2000">
                      <a:solidFill>
                        <a:schemeClr val="tx1"/>
                      </a:solidFill>
                      <a:latin typeface="Verdana" panose="020B0604030504040204" pitchFamily="34" charset="0"/>
                      <a:ea typeface="楷体_GB2312" panose="02010609030101010101" pitchFamily="49" charset="-122"/>
                    </a:defRPr>
                  </a:lvl4pPr>
                  <a:lvl5pPr marL="2057400" indent="-228600" eaLnBrk="0" hangingPunct="0">
                    <a:defRPr sz="2000">
                      <a:solidFill>
                        <a:schemeClr val="tx1"/>
                      </a:solidFill>
                      <a:latin typeface="Verdana" panose="020B0604030504040204" pitchFamily="34" charset="0"/>
                      <a:ea typeface="楷体_GB2312" panose="02010609030101010101" pitchFamily="49" charset="-122"/>
                    </a:defRPr>
                  </a:lvl5pPr>
                  <a:lvl6pPr marL="25146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6pPr>
                  <a:lvl7pPr marL="29718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7pPr>
                  <a:lvl8pPr marL="34290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8pPr>
                  <a:lvl9pPr marL="38862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9pPr>
                </a:lstStyle>
                <a:p>
                  <a:pPr eaLnBrk="1" hangingPunct="1"/>
                  <a:endParaRPr lang="zh-CN" altLang="en-US" b="1"/>
                </a:p>
              </p:txBody>
            </p:sp>
          </p:grpSp>
          <p:grpSp>
            <p:nvGrpSpPr>
              <p:cNvPr id="13326" name="Group 23"/>
              <p:cNvGrpSpPr>
                <a:grpSpLocks/>
              </p:cNvGrpSpPr>
              <p:nvPr/>
            </p:nvGrpSpPr>
            <p:grpSpPr bwMode="auto">
              <a:xfrm>
                <a:off x="0" y="1496"/>
                <a:ext cx="1790" cy="460"/>
                <a:chOff x="0" y="1496"/>
                <a:chExt cx="1790" cy="460"/>
              </a:xfrm>
            </p:grpSpPr>
            <p:sp>
              <p:nvSpPr>
                <p:cNvPr id="13336" name="Rectangle 24"/>
                <p:cNvSpPr>
                  <a:spLocks noChangeArrowheads="1"/>
                </p:cNvSpPr>
                <p:nvPr/>
              </p:nvSpPr>
              <p:spPr bwMode="auto">
                <a:xfrm>
                  <a:off x="43" y="1496"/>
                  <a:ext cx="1704" cy="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eaLnBrk="0" hangingPunct="0">
                    <a:defRPr sz="2000">
                      <a:solidFill>
                        <a:schemeClr val="tx1"/>
                      </a:solidFill>
                      <a:latin typeface="Verdana" panose="020B0604030504040204" pitchFamily="34" charset="0"/>
                      <a:ea typeface="楷体_GB2312" panose="02010609030101010101" pitchFamily="49" charset="-122"/>
                    </a:defRPr>
                  </a:lvl1pPr>
                  <a:lvl2pPr marL="742950" indent="-285750" eaLnBrk="0" hangingPunct="0">
                    <a:defRPr sz="2000">
                      <a:solidFill>
                        <a:schemeClr val="tx1"/>
                      </a:solidFill>
                      <a:latin typeface="Verdana" panose="020B0604030504040204" pitchFamily="34" charset="0"/>
                      <a:ea typeface="楷体_GB2312" panose="02010609030101010101" pitchFamily="49" charset="-122"/>
                    </a:defRPr>
                  </a:lvl2pPr>
                  <a:lvl3pPr marL="1143000" indent="-228600" eaLnBrk="0" hangingPunct="0">
                    <a:defRPr sz="2000">
                      <a:solidFill>
                        <a:schemeClr val="tx1"/>
                      </a:solidFill>
                      <a:latin typeface="Verdana" panose="020B0604030504040204" pitchFamily="34" charset="0"/>
                      <a:ea typeface="楷体_GB2312" panose="02010609030101010101" pitchFamily="49" charset="-122"/>
                    </a:defRPr>
                  </a:lvl3pPr>
                  <a:lvl4pPr marL="1600200" indent="-228600" eaLnBrk="0" hangingPunct="0">
                    <a:defRPr sz="2000">
                      <a:solidFill>
                        <a:schemeClr val="tx1"/>
                      </a:solidFill>
                      <a:latin typeface="Verdana" panose="020B0604030504040204" pitchFamily="34" charset="0"/>
                      <a:ea typeface="楷体_GB2312" panose="02010609030101010101" pitchFamily="49" charset="-122"/>
                    </a:defRPr>
                  </a:lvl4pPr>
                  <a:lvl5pPr marL="2057400" indent="-228600" eaLnBrk="0" hangingPunct="0">
                    <a:defRPr sz="2000">
                      <a:solidFill>
                        <a:schemeClr val="tx1"/>
                      </a:solidFill>
                      <a:latin typeface="Verdana" panose="020B0604030504040204" pitchFamily="34" charset="0"/>
                      <a:ea typeface="楷体_GB2312" panose="02010609030101010101" pitchFamily="49" charset="-122"/>
                    </a:defRPr>
                  </a:lvl5pPr>
                  <a:lvl6pPr marL="25146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6pPr>
                  <a:lvl7pPr marL="29718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7pPr>
                  <a:lvl8pPr marL="34290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8pPr>
                  <a:lvl9pPr marL="38862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9pPr>
                </a:lstStyle>
                <a:p>
                  <a:pPr algn="just" eaLnBrk="1" hangingPunct="1">
                    <a:lnSpc>
                      <a:spcPct val="100000"/>
                    </a:lnSpc>
                    <a:spcBef>
                      <a:spcPct val="0"/>
                    </a:spcBef>
                    <a:buClrTx/>
                    <a:buSzTx/>
                    <a:buFontTx/>
                    <a:buNone/>
                  </a:pPr>
                  <a:r>
                    <a:rPr kumimoji="1" lang="zh-CN" altLang="en-US" sz="2400" b="1" dirty="0">
                      <a:latin typeface="宋体" panose="02010600030101010101" pitchFamily="2" charset="-122"/>
                      <a:ea typeface="宋体" panose="02010600030101010101" pitchFamily="2" charset="-122"/>
                    </a:rPr>
                    <a:t>对光谱中绿色部分最敏感，在远离视网膜中心处最多</a:t>
                  </a:r>
                  <a:endParaRPr kumimoji="1" lang="zh-CN" altLang="en-US" sz="2400" b="1" dirty="0">
                    <a:latin typeface="Times New Roman" panose="02020603050405020304" pitchFamily="18" charset="0"/>
                    <a:ea typeface="宋体" panose="02010600030101010101" pitchFamily="2" charset="-122"/>
                  </a:endParaRPr>
                </a:p>
                <a:p>
                  <a:pPr algn="just">
                    <a:lnSpc>
                      <a:spcPct val="100000"/>
                    </a:lnSpc>
                    <a:spcBef>
                      <a:spcPct val="0"/>
                    </a:spcBef>
                    <a:buClrTx/>
                    <a:buSzTx/>
                    <a:buFontTx/>
                    <a:buNone/>
                  </a:pPr>
                  <a:endParaRPr kumimoji="1" lang="en-US" altLang="zh-CN" sz="2400" b="1" dirty="0">
                    <a:latin typeface="Times New Roman" panose="02020603050405020304" pitchFamily="18" charset="0"/>
                    <a:ea typeface="宋体" panose="02010600030101010101" pitchFamily="2" charset="-122"/>
                  </a:endParaRPr>
                </a:p>
              </p:txBody>
            </p:sp>
            <p:sp>
              <p:nvSpPr>
                <p:cNvPr id="13337" name="Rectangle 25"/>
                <p:cNvSpPr>
                  <a:spLocks noChangeArrowheads="1"/>
                </p:cNvSpPr>
                <p:nvPr/>
              </p:nvSpPr>
              <p:spPr bwMode="auto">
                <a:xfrm>
                  <a:off x="0" y="1496"/>
                  <a:ext cx="1790" cy="460"/>
                </a:xfrm>
                <a:prstGeom prst="rect">
                  <a:avLst/>
                </a:prstGeom>
                <a:noFill/>
                <a:ln w="7" cap="sq">
                  <a:solidFill>
                    <a:srgbClr val="A0A0A0"/>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sz="2000">
                      <a:solidFill>
                        <a:schemeClr val="tx1"/>
                      </a:solidFill>
                      <a:latin typeface="Verdana" panose="020B0604030504040204" pitchFamily="34" charset="0"/>
                      <a:ea typeface="楷体_GB2312" panose="02010609030101010101" pitchFamily="49" charset="-122"/>
                    </a:defRPr>
                  </a:lvl1pPr>
                  <a:lvl2pPr marL="742950" indent="-285750" eaLnBrk="0" hangingPunct="0">
                    <a:defRPr sz="2000">
                      <a:solidFill>
                        <a:schemeClr val="tx1"/>
                      </a:solidFill>
                      <a:latin typeface="Verdana" panose="020B0604030504040204" pitchFamily="34" charset="0"/>
                      <a:ea typeface="楷体_GB2312" panose="02010609030101010101" pitchFamily="49" charset="-122"/>
                    </a:defRPr>
                  </a:lvl2pPr>
                  <a:lvl3pPr marL="1143000" indent="-228600" eaLnBrk="0" hangingPunct="0">
                    <a:defRPr sz="2000">
                      <a:solidFill>
                        <a:schemeClr val="tx1"/>
                      </a:solidFill>
                      <a:latin typeface="Verdana" panose="020B0604030504040204" pitchFamily="34" charset="0"/>
                      <a:ea typeface="楷体_GB2312" panose="02010609030101010101" pitchFamily="49" charset="-122"/>
                    </a:defRPr>
                  </a:lvl3pPr>
                  <a:lvl4pPr marL="1600200" indent="-228600" eaLnBrk="0" hangingPunct="0">
                    <a:defRPr sz="2000">
                      <a:solidFill>
                        <a:schemeClr val="tx1"/>
                      </a:solidFill>
                      <a:latin typeface="Verdana" panose="020B0604030504040204" pitchFamily="34" charset="0"/>
                      <a:ea typeface="楷体_GB2312" panose="02010609030101010101" pitchFamily="49" charset="-122"/>
                    </a:defRPr>
                  </a:lvl4pPr>
                  <a:lvl5pPr marL="2057400" indent="-228600" eaLnBrk="0" hangingPunct="0">
                    <a:defRPr sz="2000">
                      <a:solidFill>
                        <a:schemeClr val="tx1"/>
                      </a:solidFill>
                      <a:latin typeface="Verdana" panose="020B0604030504040204" pitchFamily="34" charset="0"/>
                      <a:ea typeface="楷体_GB2312" panose="02010609030101010101" pitchFamily="49" charset="-122"/>
                    </a:defRPr>
                  </a:lvl5pPr>
                  <a:lvl6pPr marL="25146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6pPr>
                  <a:lvl7pPr marL="29718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7pPr>
                  <a:lvl8pPr marL="34290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8pPr>
                  <a:lvl9pPr marL="38862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9pPr>
                </a:lstStyle>
                <a:p>
                  <a:pPr eaLnBrk="1" hangingPunct="1"/>
                  <a:endParaRPr lang="zh-CN" altLang="en-US" b="1"/>
                </a:p>
              </p:txBody>
            </p:sp>
          </p:grpSp>
          <p:grpSp>
            <p:nvGrpSpPr>
              <p:cNvPr id="13327" name="Group 26"/>
              <p:cNvGrpSpPr>
                <a:grpSpLocks/>
              </p:cNvGrpSpPr>
              <p:nvPr/>
            </p:nvGrpSpPr>
            <p:grpSpPr bwMode="auto">
              <a:xfrm>
                <a:off x="1790" y="1496"/>
                <a:ext cx="1790" cy="460"/>
                <a:chOff x="1790" y="1496"/>
                <a:chExt cx="1790" cy="460"/>
              </a:xfrm>
            </p:grpSpPr>
            <p:sp>
              <p:nvSpPr>
                <p:cNvPr id="13334" name="Rectangle 27"/>
                <p:cNvSpPr>
                  <a:spLocks noChangeArrowheads="1"/>
                </p:cNvSpPr>
                <p:nvPr/>
              </p:nvSpPr>
              <p:spPr bwMode="auto">
                <a:xfrm>
                  <a:off x="1833" y="1496"/>
                  <a:ext cx="1704" cy="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eaLnBrk="0" hangingPunct="0">
                    <a:defRPr sz="2000">
                      <a:solidFill>
                        <a:schemeClr val="tx1"/>
                      </a:solidFill>
                      <a:latin typeface="Verdana" panose="020B0604030504040204" pitchFamily="34" charset="0"/>
                      <a:ea typeface="楷体_GB2312" panose="02010609030101010101" pitchFamily="49" charset="-122"/>
                    </a:defRPr>
                  </a:lvl1pPr>
                  <a:lvl2pPr marL="742950" indent="-285750" eaLnBrk="0" hangingPunct="0">
                    <a:defRPr sz="2000">
                      <a:solidFill>
                        <a:schemeClr val="tx1"/>
                      </a:solidFill>
                      <a:latin typeface="Verdana" panose="020B0604030504040204" pitchFamily="34" charset="0"/>
                      <a:ea typeface="楷体_GB2312" panose="02010609030101010101" pitchFamily="49" charset="-122"/>
                    </a:defRPr>
                  </a:lvl2pPr>
                  <a:lvl3pPr marL="1143000" indent="-228600" eaLnBrk="0" hangingPunct="0">
                    <a:defRPr sz="2000">
                      <a:solidFill>
                        <a:schemeClr val="tx1"/>
                      </a:solidFill>
                      <a:latin typeface="Verdana" panose="020B0604030504040204" pitchFamily="34" charset="0"/>
                      <a:ea typeface="楷体_GB2312" panose="02010609030101010101" pitchFamily="49" charset="-122"/>
                    </a:defRPr>
                  </a:lvl3pPr>
                  <a:lvl4pPr marL="1600200" indent="-228600" eaLnBrk="0" hangingPunct="0">
                    <a:defRPr sz="2000">
                      <a:solidFill>
                        <a:schemeClr val="tx1"/>
                      </a:solidFill>
                      <a:latin typeface="Verdana" panose="020B0604030504040204" pitchFamily="34" charset="0"/>
                      <a:ea typeface="楷体_GB2312" panose="02010609030101010101" pitchFamily="49" charset="-122"/>
                    </a:defRPr>
                  </a:lvl4pPr>
                  <a:lvl5pPr marL="2057400" indent="-228600" eaLnBrk="0" hangingPunct="0">
                    <a:defRPr sz="2000">
                      <a:solidFill>
                        <a:schemeClr val="tx1"/>
                      </a:solidFill>
                      <a:latin typeface="Verdana" panose="020B0604030504040204" pitchFamily="34" charset="0"/>
                      <a:ea typeface="楷体_GB2312" panose="02010609030101010101" pitchFamily="49" charset="-122"/>
                    </a:defRPr>
                  </a:lvl5pPr>
                  <a:lvl6pPr marL="25146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6pPr>
                  <a:lvl7pPr marL="29718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7pPr>
                  <a:lvl8pPr marL="34290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8pPr>
                  <a:lvl9pPr marL="38862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9pPr>
                </a:lstStyle>
                <a:p>
                  <a:pPr algn="just" eaLnBrk="1" hangingPunct="1">
                    <a:lnSpc>
                      <a:spcPct val="100000"/>
                    </a:lnSpc>
                    <a:spcBef>
                      <a:spcPct val="0"/>
                    </a:spcBef>
                    <a:buClrTx/>
                    <a:buSzTx/>
                    <a:buFontTx/>
                    <a:buNone/>
                  </a:pPr>
                  <a:r>
                    <a:rPr kumimoji="1" lang="zh-CN" altLang="en-US" sz="2400" b="1">
                      <a:latin typeface="宋体" panose="02010600030101010101" pitchFamily="2" charset="-122"/>
                      <a:ea typeface="宋体" panose="02010600030101010101" pitchFamily="2" charset="-122"/>
                    </a:rPr>
                    <a:t>对光谱中黄色部分最敏感，在视网膜中部最多</a:t>
                  </a:r>
                  <a:endParaRPr kumimoji="1" lang="zh-CN" altLang="en-US" sz="2400" b="1">
                    <a:latin typeface="Times New Roman" panose="02020603050405020304" pitchFamily="18" charset="0"/>
                    <a:ea typeface="宋体" panose="02010600030101010101" pitchFamily="2" charset="-122"/>
                  </a:endParaRPr>
                </a:p>
                <a:p>
                  <a:pPr algn="just">
                    <a:lnSpc>
                      <a:spcPct val="100000"/>
                    </a:lnSpc>
                    <a:spcBef>
                      <a:spcPct val="0"/>
                    </a:spcBef>
                    <a:buClrTx/>
                    <a:buSzTx/>
                    <a:buFontTx/>
                    <a:buNone/>
                  </a:pPr>
                  <a:endParaRPr kumimoji="1" lang="en-US" altLang="zh-CN" sz="2400" b="1">
                    <a:latin typeface="Times New Roman" panose="02020603050405020304" pitchFamily="18" charset="0"/>
                    <a:ea typeface="宋体" panose="02010600030101010101" pitchFamily="2" charset="-122"/>
                  </a:endParaRPr>
                </a:p>
              </p:txBody>
            </p:sp>
            <p:sp>
              <p:nvSpPr>
                <p:cNvPr id="13335" name="Rectangle 28"/>
                <p:cNvSpPr>
                  <a:spLocks noChangeArrowheads="1"/>
                </p:cNvSpPr>
                <p:nvPr/>
              </p:nvSpPr>
              <p:spPr bwMode="auto">
                <a:xfrm>
                  <a:off x="1790" y="1496"/>
                  <a:ext cx="1790" cy="460"/>
                </a:xfrm>
                <a:prstGeom prst="rect">
                  <a:avLst/>
                </a:prstGeom>
                <a:noFill/>
                <a:ln w="7" cap="sq">
                  <a:solidFill>
                    <a:srgbClr val="A0A0A0"/>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sz="2000">
                      <a:solidFill>
                        <a:schemeClr val="tx1"/>
                      </a:solidFill>
                      <a:latin typeface="Verdana" panose="020B0604030504040204" pitchFamily="34" charset="0"/>
                      <a:ea typeface="楷体_GB2312" panose="02010609030101010101" pitchFamily="49" charset="-122"/>
                    </a:defRPr>
                  </a:lvl1pPr>
                  <a:lvl2pPr marL="742950" indent="-285750" eaLnBrk="0" hangingPunct="0">
                    <a:defRPr sz="2000">
                      <a:solidFill>
                        <a:schemeClr val="tx1"/>
                      </a:solidFill>
                      <a:latin typeface="Verdana" panose="020B0604030504040204" pitchFamily="34" charset="0"/>
                      <a:ea typeface="楷体_GB2312" panose="02010609030101010101" pitchFamily="49" charset="-122"/>
                    </a:defRPr>
                  </a:lvl2pPr>
                  <a:lvl3pPr marL="1143000" indent="-228600" eaLnBrk="0" hangingPunct="0">
                    <a:defRPr sz="2000">
                      <a:solidFill>
                        <a:schemeClr val="tx1"/>
                      </a:solidFill>
                      <a:latin typeface="Verdana" panose="020B0604030504040204" pitchFamily="34" charset="0"/>
                      <a:ea typeface="楷体_GB2312" panose="02010609030101010101" pitchFamily="49" charset="-122"/>
                    </a:defRPr>
                  </a:lvl3pPr>
                  <a:lvl4pPr marL="1600200" indent="-228600" eaLnBrk="0" hangingPunct="0">
                    <a:defRPr sz="2000">
                      <a:solidFill>
                        <a:schemeClr val="tx1"/>
                      </a:solidFill>
                      <a:latin typeface="Verdana" panose="020B0604030504040204" pitchFamily="34" charset="0"/>
                      <a:ea typeface="楷体_GB2312" panose="02010609030101010101" pitchFamily="49" charset="-122"/>
                    </a:defRPr>
                  </a:lvl4pPr>
                  <a:lvl5pPr marL="2057400" indent="-228600" eaLnBrk="0" hangingPunct="0">
                    <a:defRPr sz="2000">
                      <a:solidFill>
                        <a:schemeClr val="tx1"/>
                      </a:solidFill>
                      <a:latin typeface="Verdana" panose="020B0604030504040204" pitchFamily="34" charset="0"/>
                      <a:ea typeface="楷体_GB2312" panose="02010609030101010101" pitchFamily="49" charset="-122"/>
                    </a:defRPr>
                  </a:lvl5pPr>
                  <a:lvl6pPr marL="25146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6pPr>
                  <a:lvl7pPr marL="29718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7pPr>
                  <a:lvl8pPr marL="34290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8pPr>
                  <a:lvl9pPr marL="38862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9pPr>
                </a:lstStyle>
                <a:p>
                  <a:pPr eaLnBrk="1" hangingPunct="1"/>
                  <a:endParaRPr lang="zh-CN" altLang="en-US" b="1"/>
                </a:p>
              </p:txBody>
            </p:sp>
          </p:grpSp>
          <p:grpSp>
            <p:nvGrpSpPr>
              <p:cNvPr id="13328" name="Group 29"/>
              <p:cNvGrpSpPr>
                <a:grpSpLocks/>
              </p:cNvGrpSpPr>
              <p:nvPr/>
            </p:nvGrpSpPr>
            <p:grpSpPr bwMode="auto">
              <a:xfrm>
                <a:off x="0" y="1956"/>
                <a:ext cx="1790" cy="374"/>
                <a:chOff x="0" y="1956"/>
                <a:chExt cx="1790" cy="374"/>
              </a:xfrm>
            </p:grpSpPr>
            <p:sp>
              <p:nvSpPr>
                <p:cNvPr id="13332" name="Rectangle 30"/>
                <p:cNvSpPr>
                  <a:spLocks noChangeArrowheads="1"/>
                </p:cNvSpPr>
                <p:nvPr/>
              </p:nvSpPr>
              <p:spPr bwMode="auto">
                <a:xfrm>
                  <a:off x="43" y="1956"/>
                  <a:ext cx="1704"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eaLnBrk="0" hangingPunct="0">
                    <a:defRPr sz="2000">
                      <a:solidFill>
                        <a:schemeClr val="tx1"/>
                      </a:solidFill>
                      <a:latin typeface="Verdana" panose="020B0604030504040204" pitchFamily="34" charset="0"/>
                      <a:ea typeface="楷体_GB2312" panose="02010609030101010101" pitchFamily="49" charset="-122"/>
                    </a:defRPr>
                  </a:lvl1pPr>
                  <a:lvl2pPr marL="742950" indent="-285750" eaLnBrk="0" hangingPunct="0">
                    <a:defRPr sz="2000">
                      <a:solidFill>
                        <a:schemeClr val="tx1"/>
                      </a:solidFill>
                      <a:latin typeface="Verdana" panose="020B0604030504040204" pitchFamily="34" charset="0"/>
                      <a:ea typeface="楷体_GB2312" panose="02010609030101010101" pitchFamily="49" charset="-122"/>
                    </a:defRPr>
                  </a:lvl2pPr>
                  <a:lvl3pPr marL="1143000" indent="-228600" eaLnBrk="0" hangingPunct="0">
                    <a:defRPr sz="2000">
                      <a:solidFill>
                        <a:schemeClr val="tx1"/>
                      </a:solidFill>
                      <a:latin typeface="Verdana" panose="020B0604030504040204" pitchFamily="34" charset="0"/>
                      <a:ea typeface="楷体_GB2312" panose="02010609030101010101" pitchFamily="49" charset="-122"/>
                    </a:defRPr>
                  </a:lvl3pPr>
                  <a:lvl4pPr marL="1600200" indent="-228600" eaLnBrk="0" hangingPunct="0">
                    <a:defRPr sz="2000">
                      <a:solidFill>
                        <a:schemeClr val="tx1"/>
                      </a:solidFill>
                      <a:latin typeface="Verdana" panose="020B0604030504040204" pitchFamily="34" charset="0"/>
                      <a:ea typeface="楷体_GB2312" panose="02010609030101010101" pitchFamily="49" charset="-122"/>
                    </a:defRPr>
                  </a:lvl4pPr>
                  <a:lvl5pPr marL="2057400" indent="-228600" eaLnBrk="0" hangingPunct="0">
                    <a:defRPr sz="2000">
                      <a:solidFill>
                        <a:schemeClr val="tx1"/>
                      </a:solidFill>
                      <a:latin typeface="Verdana" panose="020B0604030504040204" pitchFamily="34" charset="0"/>
                      <a:ea typeface="楷体_GB2312" panose="02010609030101010101" pitchFamily="49" charset="-122"/>
                    </a:defRPr>
                  </a:lvl5pPr>
                  <a:lvl6pPr marL="25146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6pPr>
                  <a:lvl7pPr marL="29718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7pPr>
                  <a:lvl8pPr marL="34290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8pPr>
                  <a:lvl9pPr marL="38862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9pPr>
                </a:lstStyle>
                <a:p>
                  <a:pPr algn="just" eaLnBrk="1" hangingPunct="1">
                    <a:lnSpc>
                      <a:spcPct val="100000"/>
                    </a:lnSpc>
                    <a:spcBef>
                      <a:spcPct val="0"/>
                    </a:spcBef>
                    <a:buClrTx/>
                    <a:buSzTx/>
                    <a:buFontTx/>
                    <a:buNone/>
                  </a:pPr>
                  <a:r>
                    <a:rPr kumimoji="1" lang="zh-CN" altLang="en-US" sz="2400" b="1">
                      <a:latin typeface="宋体" panose="02010600030101010101" pitchFamily="2" charset="-122"/>
                      <a:ea typeface="宋体" panose="02010600030101010101" pitchFamily="2" charset="-122"/>
                    </a:rPr>
                    <a:t>对极弱的刺激敏感</a:t>
                  </a:r>
                  <a:endParaRPr kumimoji="1" lang="zh-CN" altLang="en-US" sz="2400" b="1">
                    <a:latin typeface="Times New Roman" panose="02020603050405020304" pitchFamily="18" charset="0"/>
                    <a:ea typeface="宋体" panose="02010600030101010101" pitchFamily="2" charset="-122"/>
                  </a:endParaRPr>
                </a:p>
                <a:p>
                  <a:pPr algn="just">
                    <a:lnSpc>
                      <a:spcPct val="100000"/>
                    </a:lnSpc>
                    <a:spcBef>
                      <a:spcPct val="0"/>
                    </a:spcBef>
                    <a:buClrTx/>
                    <a:buSzTx/>
                    <a:buFontTx/>
                    <a:buNone/>
                  </a:pPr>
                  <a:endParaRPr kumimoji="1" lang="en-US" altLang="zh-CN" sz="2400" b="1">
                    <a:latin typeface="Times New Roman" panose="02020603050405020304" pitchFamily="18" charset="0"/>
                    <a:ea typeface="宋体" panose="02010600030101010101" pitchFamily="2" charset="-122"/>
                  </a:endParaRPr>
                </a:p>
              </p:txBody>
            </p:sp>
            <p:sp>
              <p:nvSpPr>
                <p:cNvPr id="13333" name="Rectangle 31"/>
                <p:cNvSpPr>
                  <a:spLocks noChangeArrowheads="1"/>
                </p:cNvSpPr>
                <p:nvPr/>
              </p:nvSpPr>
              <p:spPr bwMode="auto">
                <a:xfrm>
                  <a:off x="0" y="1956"/>
                  <a:ext cx="1790" cy="374"/>
                </a:xfrm>
                <a:prstGeom prst="rect">
                  <a:avLst/>
                </a:prstGeom>
                <a:noFill/>
                <a:ln w="7" cap="sq">
                  <a:solidFill>
                    <a:srgbClr val="A0A0A0"/>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sz="2000">
                      <a:solidFill>
                        <a:schemeClr val="tx1"/>
                      </a:solidFill>
                      <a:latin typeface="Verdana" panose="020B0604030504040204" pitchFamily="34" charset="0"/>
                      <a:ea typeface="楷体_GB2312" panose="02010609030101010101" pitchFamily="49" charset="-122"/>
                    </a:defRPr>
                  </a:lvl1pPr>
                  <a:lvl2pPr marL="742950" indent="-285750" eaLnBrk="0" hangingPunct="0">
                    <a:defRPr sz="2000">
                      <a:solidFill>
                        <a:schemeClr val="tx1"/>
                      </a:solidFill>
                      <a:latin typeface="Verdana" panose="020B0604030504040204" pitchFamily="34" charset="0"/>
                      <a:ea typeface="楷体_GB2312" panose="02010609030101010101" pitchFamily="49" charset="-122"/>
                    </a:defRPr>
                  </a:lvl2pPr>
                  <a:lvl3pPr marL="1143000" indent="-228600" eaLnBrk="0" hangingPunct="0">
                    <a:defRPr sz="2000">
                      <a:solidFill>
                        <a:schemeClr val="tx1"/>
                      </a:solidFill>
                      <a:latin typeface="Verdana" panose="020B0604030504040204" pitchFamily="34" charset="0"/>
                      <a:ea typeface="楷体_GB2312" panose="02010609030101010101" pitchFamily="49" charset="-122"/>
                    </a:defRPr>
                  </a:lvl3pPr>
                  <a:lvl4pPr marL="1600200" indent="-228600" eaLnBrk="0" hangingPunct="0">
                    <a:defRPr sz="2000">
                      <a:solidFill>
                        <a:schemeClr val="tx1"/>
                      </a:solidFill>
                      <a:latin typeface="Verdana" panose="020B0604030504040204" pitchFamily="34" charset="0"/>
                      <a:ea typeface="楷体_GB2312" panose="02010609030101010101" pitchFamily="49" charset="-122"/>
                    </a:defRPr>
                  </a:lvl4pPr>
                  <a:lvl5pPr marL="2057400" indent="-228600" eaLnBrk="0" hangingPunct="0">
                    <a:defRPr sz="2000">
                      <a:solidFill>
                        <a:schemeClr val="tx1"/>
                      </a:solidFill>
                      <a:latin typeface="Verdana" panose="020B0604030504040204" pitchFamily="34" charset="0"/>
                      <a:ea typeface="楷体_GB2312" panose="02010609030101010101" pitchFamily="49" charset="-122"/>
                    </a:defRPr>
                  </a:lvl5pPr>
                  <a:lvl6pPr marL="25146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6pPr>
                  <a:lvl7pPr marL="29718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7pPr>
                  <a:lvl8pPr marL="34290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8pPr>
                  <a:lvl9pPr marL="38862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9pPr>
                </a:lstStyle>
                <a:p>
                  <a:pPr eaLnBrk="1" hangingPunct="1"/>
                  <a:endParaRPr lang="zh-CN" altLang="en-US" b="1"/>
                </a:p>
              </p:txBody>
            </p:sp>
          </p:grpSp>
          <p:grpSp>
            <p:nvGrpSpPr>
              <p:cNvPr id="13329" name="Group 32"/>
              <p:cNvGrpSpPr>
                <a:grpSpLocks/>
              </p:cNvGrpSpPr>
              <p:nvPr/>
            </p:nvGrpSpPr>
            <p:grpSpPr bwMode="auto">
              <a:xfrm>
                <a:off x="1790" y="1956"/>
                <a:ext cx="1790" cy="374"/>
                <a:chOff x="1790" y="1956"/>
                <a:chExt cx="1790" cy="374"/>
              </a:xfrm>
            </p:grpSpPr>
            <p:sp>
              <p:nvSpPr>
                <p:cNvPr id="13330" name="Rectangle 33"/>
                <p:cNvSpPr>
                  <a:spLocks noChangeArrowheads="1"/>
                </p:cNvSpPr>
                <p:nvPr/>
              </p:nvSpPr>
              <p:spPr bwMode="auto">
                <a:xfrm>
                  <a:off x="1833" y="1956"/>
                  <a:ext cx="1704"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eaLnBrk="0" hangingPunct="0">
                    <a:defRPr sz="2000">
                      <a:solidFill>
                        <a:schemeClr val="tx1"/>
                      </a:solidFill>
                      <a:latin typeface="Verdana" panose="020B0604030504040204" pitchFamily="34" charset="0"/>
                      <a:ea typeface="楷体_GB2312" panose="02010609030101010101" pitchFamily="49" charset="-122"/>
                    </a:defRPr>
                  </a:lvl1pPr>
                  <a:lvl2pPr marL="742950" indent="-285750" eaLnBrk="0" hangingPunct="0">
                    <a:defRPr sz="2000">
                      <a:solidFill>
                        <a:schemeClr val="tx1"/>
                      </a:solidFill>
                      <a:latin typeface="Verdana" panose="020B0604030504040204" pitchFamily="34" charset="0"/>
                      <a:ea typeface="楷体_GB2312" panose="02010609030101010101" pitchFamily="49" charset="-122"/>
                    </a:defRPr>
                  </a:lvl2pPr>
                  <a:lvl3pPr marL="1143000" indent="-228600" eaLnBrk="0" hangingPunct="0">
                    <a:defRPr sz="2000">
                      <a:solidFill>
                        <a:schemeClr val="tx1"/>
                      </a:solidFill>
                      <a:latin typeface="Verdana" panose="020B0604030504040204" pitchFamily="34" charset="0"/>
                      <a:ea typeface="楷体_GB2312" panose="02010609030101010101" pitchFamily="49" charset="-122"/>
                    </a:defRPr>
                  </a:lvl3pPr>
                  <a:lvl4pPr marL="1600200" indent="-228600" eaLnBrk="0" hangingPunct="0">
                    <a:defRPr sz="2000">
                      <a:solidFill>
                        <a:schemeClr val="tx1"/>
                      </a:solidFill>
                      <a:latin typeface="Verdana" panose="020B0604030504040204" pitchFamily="34" charset="0"/>
                      <a:ea typeface="楷体_GB2312" panose="02010609030101010101" pitchFamily="49" charset="-122"/>
                    </a:defRPr>
                  </a:lvl4pPr>
                  <a:lvl5pPr marL="2057400" indent="-228600" eaLnBrk="0" hangingPunct="0">
                    <a:defRPr sz="2000">
                      <a:solidFill>
                        <a:schemeClr val="tx1"/>
                      </a:solidFill>
                      <a:latin typeface="Verdana" panose="020B0604030504040204" pitchFamily="34" charset="0"/>
                      <a:ea typeface="楷体_GB2312" panose="02010609030101010101" pitchFamily="49" charset="-122"/>
                    </a:defRPr>
                  </a:lvl5pPr>
                  <a:lvl6pPr marL="25146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6pPr>
                  <a:lvl7pPr marL="29718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7pPr>
                  <a:lvl8pPr marL="34290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8pPr>
                  <a:lvl9pPr marL="38862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9pPr>
                </a:lstStyle>
                <a:p>
                  <a:pPr algn="just" eaLnBrk="1" hangingPunct="1">
                    <a:lnSpc>
                      <a:spcPct val="100000"/>
                    </a:lnSpc>
                    <a:spcBef>
                      <a:spcPct val="0"/>
                    </a:spcBef>
                    <a:buClrTx/>
                    <a:buSzTx/>
                    <a:buFontTx/>
                    <a:buNone/>
                  </a:pPr>
                  <a:r>
                    <a:rPr kumimoji="1" lang="zh-CN" altLang="en-US" sz="2400" b="1" dirty="0">
                      <a:latin typeface="宋体" panose="02010600030101010101" pitchFamily="2" charset="-122"/>
                      <a:ea typeface="宋体" panose="02010600030101010101" pitchFamily="2" charset="-122"/>
                    </a:rPr>
                    <a:t>主要在</a:t>
                  </a:r>
                  <a:r>
                    <a:rPr kumimoji="1" lang="zh-CN" altLang="en-US" sz="2400" b="1" dirty="0">
                      <a:solidFill>
                        <a:srgbClr val="9966FF"/>
                      </a:solidFill>
                      <a:latin typeface="宋体" panose="02010600030101010101" pitchFamily="2" charset="-122"/>
                      <a:ea typeface="宋体" panose="02010600030101010101" pitchFamily="2" charset="-122"/>
                    </a:rPr>
                    <a:t>识别空间位置</a:t>
                  </a:r>
                  <a:r>
                    <a:rPr kumimoji="1" lang="zh-CN" altLang="en-US" sz="2400" b="1" dirty="0">
                      <a:latin typeface="宋体" panose="02010600030101010101" pitchFamily="2" charset="-122"/>
                      <a:ea typeface="宋体" panose="02010600030101010101" pitchFamily="2" charset="-122"/>
                    </a:rPr>
                    <a:t>和要求敏锐地看物体时起作用</a:t>
                  </a:r>
                  <a:endParaRPr kumimoji="1" lang="zh-CN" altLang="en-US" sz="2400" b="1" dirty="0">
                    <a:latin typeface="Times New Roman" panose="02020603050405020304" pitchFamily="18" charset="0"/>
                    <a:ea typeface="宋体" panose="02010600030101010101" pitchFamily="2" charset="-122"/>
                  </a:endParaRPr>
                </a:p>
                <a:p>
                  <a:pPr algn="just">
                    <a:lnSpc>
                      <a:spcPct val="100000"/>
                    </a:lnSpc>
                    <a:spcBef>
                      <a:spcPct val="0"/>
                    </a:spcBef>
                    <a:buClrTx/>
                    <a:buSzTx/>
                    <a:buFontTx/>
                    <a:buNone/>
                  </a:pPr>
                  <a:endParaRPr kumimoji="1" lang="en-US" altLang="zh-CN" sz="2400" b="1" dirty="0">
                    <a:latin typeface="Times New Roman" panose="02020603050405020304" pitchFamily="18" charset="0"/>
                    <a:ea typeface="宋体" panose="02010600030101010101" pitchFamily="2" charset="-122"/>
                  </a:endParaRPr>
                </a:p>
              </p:txBody>
            </p:sp>
            <p:sp>
              <p:nvSpPr>
                <p:cNvPr id="13331" name="Rectangle 34"/>
                <p:cNvSpPr>
                  <a:spLocks noChangeArrowheads="1"/>
                </p:cNvSpPr>
                <p:nvPr/>
              </p:nvSpPr>
              <p:spPr bwMode="auto">
                <a:xfrm>
                  <a:off x="1790" y="1956"/>
                  <a:ext cx="1790" cy="374"/>
                </a:xfrm>
                <a:prstGeom prst="rect">
                  <a:avLst/>
                </a:prstGeom>
                <a:noFill/>
                <a:ln w="7" cap="sq">
                  <a:solidFill>
                    <a:srgbClr val="A0A0A0"/>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sz="2000">
                      <a:solidFill>
                        <a:schemeClr val="tx1"/>
                      </a:solidFill>
                      <a:latin typeface="Verdana" panose="020B0604030504040204" pitchFamily="34" charset="0"/>
                      <a:ea typeface="楷体_GB2312" panose="02010609030101010101" pitchFamily="49" charset="-122"/>
                    </a:defRPr>
                  </a:lvl1pPr>
                  <a:lvl2pPr marL="742950" indent="-285750" eaLnBrk="0" hangingPunct="0">
                    <a:defRPr sz="2000">
                      <a:solidFill>
                        <a:schemeClr val="tx1"/>
                      </a:solidFill>
                      <a:latin typeface="Verdana" panose="020B0604030504040204" pitchFamily="34" charset="0"/>
                      <a:ea typeface="楷体_GB2312" panose="02010609030101010101" pitchFamily="49" charset="-122"/>
                    </a:defRPr>
                  </a:lvl2pPr>
                  <a:lvl3pPr marL="1143000" indent="-228600" eaLnBrk="0" hangingPunct="0">
                    <a:defRPr sz="2000">
                      <a:solidFill>
                        <a:schemeClr val="tx1"/>
                      </a:solidFill>
                      <a:latin typeface="Verdana" panose="020B0604030504040204" pitchFamily="34" charset="0"/>
                      <a:ea typeface="楷体_GB2312" panose="02010609030101010101" pitchFamily="49" charset="-122"/>
                    </a:defRPr>
                  </a:lvl3pPr>
                  <a:lvl4pPr marL="1600200" indent="-228600" eaLnBrk="0" hangingPunct="0">
                    <a:defRPr sz="2000">
                      <a:solidFill>
                        <a:schemeClr val="tx1"/>
                      </a:solidFill>
                      <a:latin typeface="Verdana" panose="020B0604030504040204" pitchFamily="34" charset="0"/>
                      <a:ea typeface="楷体_GB2312" panose="02010609030101010101" pitchFamily="49" charset="-122"/>
                    </a:defRPr>
                  </a:lvl4pPr>
                  <a:lvl5pPr marL="2057400" indent="-228600" eaLnBrk="0" hangingPunct="0">
                    <a:defRPr sz="2000">
                      <a:solidFill>
                        <a:schemeClr val="tx1"/>
                      </a:solidFill>
                      <a:latin typeface="Verdana" panose="020B0604030504040204" pitchFamily="34" charset="0"/>
                      <a:ea typeface="楷体_GB2312" panose="02010609030101010101" pitchFamily="49" charset="-122"/>
                    </a:defRPr>
                  </a:lvl5pPr>
                  <a:lvl6pPr marL="25146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6pPr>
                  <a:lvl7pPr marL="29718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7pPr>
                  <a:lvl8pPr marL="34290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8pPr>
                  <a:lvl9pPr marL="38862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9pPr>
                </a:lstStyle>
                <a:p>
                  <a:pPr eaLnBrk="1" hangingPunct="1"/>
                  <a:endParaRPr lang="zh-CN" altLang="en-US" b="1"/>
                </a:p>
              </p:txBody>
            </p:sp>
          </p:grpSp>
        </p:grpSp>
        <p:sp>
          <p:nvSpPr>
            <p:cNvPr id="13319" name="Rectangle 35"/>
            <p:cNvSpPr>
              <a:spLocks noChangeArrowheads="1"/>
            </p:cNvSpPr>
            <p:nvPr/>
          </p:nvSpPr>
          <p:spPr bwMode="auto">
            <a:xfrm>
              <a:off x="-3" y="371"/>
              <a:ext cx="3586" cy="1962"/>
            </a:xfrm>
            <a:prstGeom prst="rect">
              <a:avLst/>
            </a:prstGeom>
            <a:noFill/>
            <a:ln w="9525" cap="sq">
              <a:solidFill>
                <a:srgbClr val="A0A0A0"/>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sz="2000">
                  <a:solidFill>
                    <a:schemeClr val="tx1"/>
                  </a:solidFill>
                  <a:latin typeface="Verdana" panose="020B0604030504040204" pitchFamily="34" charset="0"/>
                  <a:ea typeface="楷体_GB2312" panose="02010609030101010101" pitchFamily="49" charset="-122"/>
                </a:defRPr>
              </a:lvl1pPr>
              <a:lvl2pPr marL="742950" indent="-285750" eaLnBrk="0" hangingPunct="0">
                <a:defRPr sz="2000">
                  <a:solidFill>
                    <a:schemeClr val="tx1"/>
                  </a:solidFill>
                  <a:latin typeface="Verdana" panose="020B0604030504040204" pitchFamily="34" charset="0"/>
                  <a:ea typeface="楷体_GB2312" panose="02010609030101010101" pitchFamily="49" charset="-122"/>
                </a:defRPr>
              </a:lvl2pPr>
              <a:lvl3pPr marL="1143000" indent="-228600" eaLnBrk="0" hangingPunct="0">
                <a:defRPr sz="2000">
                  <a:solidFill>
                    <a:schemeClr val="tx1"/>
                  </a:solidFill>
                  <a:latin typeface="Verdana" panose="020B0604030504040204" pitchFamily="34" charset="0"/>
                  <a:ea typeface="楷体_GB2312" panose="02010609030101010101" pitchFamily="49" charset="-122"/>
                </a:defRPr>
              </a:lvl3pPr>
              <a:lvl4pPr marL="1600200" indent="-228600" eaLnBrk="0" hangingPunct="0">
                <a:defRPr sz="2000">
                  <a:solidFill>
                    <a:schemeClr val="tx1"/>
                  </a:solidFill>
                  <a:latin typeface="Verdana" panose="020B0604030504040204" pitchFamily="34" charset="0"/>
                  <a:ea typeface="楷体_GB2312" panose="02010609030101010101" pitchFamily="49" charset="-122"/>
                </a:defRPr>
              </a:lvl4pPr>
              <a:lvl5pPr marL="2057400" indent="-228600" eaLnBrk="0" hangingPunct="0">
                <a:defRPr sz="2000">
                  <a:solidFill>
                    <a:schemeClr val="tx1"/>
                  </a:solidFill>
                  <a:latin typeface="Verdana" panose="020B0604030504040204" pitchFamily="34" charset="0"/>
                  <a:ea typeface="楷体_GB2312" panose="02010609030101010101" pitchFamily="49" charset="-122"/>
                </a:defRPr>
              </a:lvl5pPr>
              <a:lvl6pPr marL="25146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6pPr>
              <a:lvl7pPr marL="29718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7pPr>
              <a:lvl8pPr marL="34290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8pPr>
              <a:lvl9pPr marL="38862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9pPr>
            </a:lstStyle>
            <a:p>
              <a:pPr eaLnBrk="1" hangingPunct="1"/>
              <a:endParaRPr lang="zh-CN" altLang="en-US" b="1"/>
            </a:p>
          </p:txBody>
        </p:sp>
      </p:grpSp>
    </p:spTree>
    <p:extLst>
      <p:ext uri="{BB962C8B-B14F-4D97-AF65-F5344CB8AC3E}">
        <p14:creationId xmlns:p14="http://schemas.microsoft.com/office/powerpoint/2010/main" val="32858138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9" name="Rectangle 2"/>
          <p:cNvSpPr>
            <a:spLocks noGrp="1" noChangeArrowheads="1"/>
          </p:cNvSpPr>
          <p:nvPr>
            <p:ph type="title"/>
          </p:nvPr>
        </p:nvSpPr>
        <p:spPr/>
        <p:txBody>
          <a:bodyPr/>
          <a:lstStyle/>
          <a:p>
            <a:pPr eaLnBrk="1" hangingPunct="1"/>
            <a:r>
              <a:rPr lang="en-US" altLang="zh-CN" dirty="0"/>
              <a:t>2.2 </a:t>
            </a:r>
            <a:r>
              <a:rPr lang="zh-CN" altLang="en-US" dirty="0"/>
              <a:t>人机工程学 </a:t>
            </a:r>
          </a:p>
        </p:txBody>
      </p:sp>
      <p:sp>
        <p:nvSpPr>
          <p:cNvPr id="4" name="灯片编号占位符 4"/>
          <p:cNvSpPr>
            <a:spLocks noGrp="1"/>
          </p:cNvSpPr>
          <p:nvPr>
            <p:ph type="sldNum" sz="quarter" idx="4294967295"/>
          </p:nvPr>
        </p:nvSpPr>
        <p:spPr>
          <a:xfrm>
            <a:off x="0" y="6356350"/>
            <a:ext cx="4114800" cy="365125"/>
          </a:xfrm>
        </p:spPr>
        <p:txBody>
          <a:bodyPr/>
          <a:lstStyle>
            <a:lvl1pPr eaLnBrk="0" hangingPunct="0">
              <a:defRPr sz="2000">
                <a:solidFill>
                  <a:schemeClr val="tx1"/>
                </a:solidFill>
                <a:latin typeface="Verdana" panose="020B0604030504040204" pitchFamily="34" charset="0"/>
                <a:ea typeface="楷体_GB2312" panose="02010609030101010101" pitchFamily="49" charset="-122"/>
              </a:defRPr>
            </a:lvl1pPr>
            <a:lvl2pPr marL="742950" indent="-285750" eaLnBrk="0" hangingPunct="0">
              <a:defRPr sz="2000">
                <a:solidFill>
                  <a:schemeClr val="tx1"/>
                </a:solidFill>
                <a:latin typeface="Verdana" panose="020B0604030504040204" pitchFamily="34" charset="0"/>
                <a:ea typeface="楷体_GB2312" panose="02010609030101010101" pitchFamily="49" charset="-122"/>
              </a:defRPr>
            </a:lvl2pPr>
            <a:lvl3pPr marL="1143000" indent="-228600" eaLnBrk="0" hangingPunct="0">
              <a:defRPr sz="2000">
                <a:solidFill>
                  <a:schemeClr val="tx1"/>
                </a:solidFill>
                <a:latin typeface="Verdana" panose="020B0604030504040204" pitchFamily="34" charset="0"/>
                <a:ea typeface="楷体_GB2312" panose="02010609030101010101" pitchFamily="49" charset="-122"/>
              </a:defRPr>
            </a:lvl3pPr>
            <a:lvl4pPr marL="1600200" indent="-228600" eaLnBrk="0" hangingPunct="0">
              <a:defRPr sz="2000">
                <a:solidFill>
                  <a:schemeClr val="tx1"/>
                </a:solidFill>
                <a:latin typeface="Verdana" panose="020B0604030504040204" pitchFamily="34" charset="0"/>
                <a:ea typeface="楷体_GB2312" panose="02010609030101010101" pitchFamily="49" charset="-122"/>
              </a:defRPr>
            </a:lvl4pPr>
            <a:lvl5pPr marL="2057400" indent="-228600" eaLnBrk="0" hangingPunct="0">
              <a:defRPr sz="2000">
                <a:solidFill>
                  <a:schemeClr val="tx1"/>
                </a:solidFill>
                <a:latin typeface="Verdana" panose="020B0604030504040204" pitchFamily="34" charset="0"/>
                <a:ea typeface="楷体_GB2312" panose="02010609030101010101" pitchFamily="49" charset="-122"/>
              </a:defRPr>
            </a:lvl5pPr>
            <a:lvl6pPr marL="25146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6pPr>
            <a:lvl7pPr marL="29718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7pPr>
            <a:lvl8pPr marL="34290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8pPr>
            <a:lvl9pPr marL="38862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9pPr>
          </a:lstStyle>
          <a:p>
            <a:pPr eaLnBrk="1" hangingPunct="1"/>
            <a:fld id="{91A77CDF-415D-4264-B9AA-710EE7903255}" type="slidenum">
              <a:rPr lang="en-US" altLang="zh-CN" sz="1000">
                <a:ea typeface="宋体" panose="02010600030101010101" pitchFamily="2" charset="-122"/>
              </a:rPr>
              <a:pPr eaLnBrk="1" hangingPunct="1"/>
              <a:t>90</a:t>
            </a:fld>
            <a:endParaRPr lang="en-US" altLang="zh-CN" sz="1000">
              <a:ea typeface="宋体" panose="02010600030101010101" pitchFamily="2" charset="-122"/>
            </a:endParaRPr>
          </a:p>
        </p:txBody>
      </p:sp>
      <p:sp>
        <p:nvSpPr>
          <p:cNvPr id="91140" name="Rectangle 3"/>
          <p:cNvSpPr>
            <a:spLocks noGrp="1" noChangeArrowheads="1"/>
          </p:cNvSpPr>
          <p:nvPr>
            <p:ph type="body" idx="4294967295"/>
          </p:nvPr>
        </p:nvSpPr>
        <p:spPr>
          <a:xfrm>
            <a:off x="0" y="1204546"/>
            <a:ext cx="12192000" cy="5151804"/>
          </a:xfrm>
        </p:spPr>
        <p:txBody>
          <a:bodyPr>
            <a:normAutofit/>
          </a:bodyPr>
          <a:lstStyle/>
          <a:p>
            <a:pPr algn="just" eaLnBrk="1" hangingPunct="1"/>
            <a:r>
              <a:rPr lang="zh-CN" altLang="en-US" sz="2400" dirty="0"/>
              <a:t>与认知心理学相比，</a:t>
            </a:r>
            <a:r>
              <a:rPr lang="zh-CN" altLang="en-US" sz="2400" dirty="0">
                <a:solidFill>
                  <a:srgbClr val="FF0000"/>
                </a:solidFill>
              </a:rPr>
              <a:t>人机工程学（</a:t>
            </a:r>
            <a:r>
              <a:rPr lang="en-US" altLang="zh-CN" sz="2400" dirty="0">
                <a:solidFill>
                  <a:srgbClr val="FF0000"/>
                </a:solidFill>
              </a:rPr>
              <a:t>Ergonomics</a:t>
            </a:r>
            <a:r>
              <a:rPr lang="zh-CN" altLang="en-US" sz="2400" dirty="0">
                <a:solidFill>
                  <a:srgbClr val="FF0000"/>
                </a:solidFill>
              </a:rPr>
              <a:t>）</a:t>
            </a:r>
            <a:r>
              <a:rPr lang="zh-CN" altLang="en-US" sz="2400" dirty="0"/>
              <a:t>更多地从人本身和系统的角度出发，研究人机关系。</a:t>
            </a:r>
          </a:p>
          <a:p>
            <a:pPr algn="just" eaLnBrk="1" hangingPunct="1"/>
            <a:r>
              <a:rPr lang="zh-CN" altLang="en-US" sz="2400" dirty="0"/>
              <a:t>它是人机界面学初期发展阶段的主要研究内容，并对人机界面学以后的发展产生了重大的影响。</a:t>
            </a:r>
          </a:p>
          <a:p>
            <a:pPr eaLnBrk="1" hangingPunct="1"/>
            <a:r>
              <a:rPr lang="zh-CN" altLang="en-US" sz="2400" dirty="0"/>
              <a:t>人机工程学</a:t>
            </a:r>
          </a:p>
          <a:p>
            <a:pPr lvl="1" eaLnBrk="1" hangingPunct="1"/>
            <a:r>
              <a:rPr lang="zh-CN" altLang="en-US" sz="2000" dirty="0"/>
              <a:t>在美国有人称之为</a:t>
            </a:r>
            <a:r>
              <a:rPr lang="zh-CN" altLang="en-US" sz="2000" dirty="0">
                <a:solidFill>
                  <a:srgbClr val="FF0000"/>
                </a:solidFill>
              </a:rPr>
              <a:t>人类工程学</a:t>
            </a:r>
            <a:r>
              <a:rPr lang="zh-CN" altLang="en-US" sz="2000" dirty="0"/>
              <a:t>（</a:t>
            </a:r>
            <a:r>
              <a:rPr lang="en-US" altLang="zh-CN" sz="2000" dirty="0"/>
              <a:t>Human Engineering</a:t>
            </a:r>
            <a:r>
              <a:rPr lang="zh-CN" altLang="en-US" sz="2000" dirty="0"/>
              <a:t>）</a:t>
            </a:r>
            <a:r>
              <a:rPr lang="zh-CN" altLang="en-US" sz="2000" dirty="0">
                <a:solidFill>
                  <a:srgbClr val="FF0000"/>
                </a:solidFill>
              </a:rPr>
              <a:t>人因工程学</a:t>
            </a:r>
            <a:r>
              <a:rPr lang="en-US" altLang="zh-CN" sz="2000" dirty="0"/>
              <a:t>(Human Factors Engineering)</a:t>
            </a:r>
          </a:p>
          <a:p>
            <a:pPr lvl="1" eaLnBrk="1" hangingPunct="1"/>
            <a:r>
              <a:rPr lang="zh-CN" altLang="en-US" sz="2000" dirty="0"/>
              <a:t>在欧洲有人称之为</a:t>
            </a:r>
            <a:r>
              <a:rPr lang="zh-CN" altLang="en-US" sz="2000" dirty="0">
                <a:solidFill>
                  <a:srgbClr val="FF0000"/>
                </a:solidFill>
              </a:rPr>
              <a:t>人类工效学</a:t>
            </a:r>
            <a:r>
              <a:rPr lang="zh-CN" altLang="en-US" sz="2000" dirty="0"/>
              <a:t>（</a:t>
            </a:r>
            <a:r>
              <a:rPr lang="en-US" altLang="zh-CN" sz="2000" dirty="0"/>
              <a:t>Ergonomics</a:t>
            </a:r>
            <a:r>
              <a:rPr lang="zh-CN" altLang="en-US" sz="2000" dirty="0"/>
              <a:t>）</a:t>
            </a:r>
          </a:p>
          <a:p>
            <a:pPr lvl="1" eaLnBrk="1" hangingPunct="1"/>
            <a:r>
              <a:rPr lang="zh-CN" altLang="en-US" sz="2000" dirty="0"/>
              <a:t>日本称之为</a:t>
            </a:r>
            <a:r>
              <a:rPr lang="zh-CN" altLang="en-US" sz="2000" dirty="0">
                <a:solidFill>
                  <a:srgbClr val="FF0000"/>
                </a:solidFill>
              </a:rPr>
              <a:t>人间工学</a:t>
            </a:r>
            <a:r>
              <a:rPr lang="zh-CN" altLang="en-US" sz="2000" dirty="0"/>
              <a:t>，其他国家大都引用西欧的名称。</a:t>
            </a:r>
          </a:p>
          <a:p>
            <a:pPr eaLnBrk="1" hangingPunct="1"/>
            <a:r>
              <a:rPr lang="zh-CN" altLang="en-US" sz="2400" dirty="0"/>
              <a:t>人机工程不同的命名充分体现了该学科是</a:t>
            </a:r>
            <a:r>
              <a:rPr lang="zh-CN" altLang="en-US" sz="2400" dirty="0">
                <a:solidFill>
                  <a:srgbClr val="9966FF"/>
                </a:solidFill>
              </a:rPr>
              <a:t>“人体科学”</a:t>
            </a:r>
            <a:r>
              <a:rPr lang="zh-CN" altLang="en-US" sz="2400" dirty="0"/>
              <a:t>与</a:t>
            </a:r>
            <a:r>
              <a:rPr lang="zh-CN" altLang="en-US" sz="2400" dirty="0">
                <a:solidFill>
                  <a:srgbClr val="9966FF"/>
                </a:solidFill>
              </a:rPr>
              <a:t>“工程技术”</a:t>
            </a:r>
            <a:r>
              <a:rPr lang="zh-CN" altLang="en-US" sz="2400" dirty="0"/>
              <a:t>的结合。</a:t>
            </a:r>
          </a:p>
          <a:p>
            <a:pPr eaLnBrk="1" hangingPunct="1"/>
            <a:r>
              <a:rPr lang="zh-CN" altLang="en-US" sz="2400" dirty="0"/>
              <a:t>它是一门综合性很强的边缘学科，其研究领域是多方面的，可以说与国民经济的各个部门都有密切的关系</a:t>
            </a:r>
          </a:p>
        </p:txBody>
      </p:sp>
    </p:spTree>
    <p:extLst>
      <p:ext uri="{BB962C8B-B14F-4D97-AF65-F5344CB8AC3E}">
        <p14:creationId xmlns:p14="http://schemas.microsoft.com/office/powerpoint/2010/main" val="251025207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509954" y="1144123"/>
            <a:ext cx="10515600" cy="389255"/>
          </a:xfrm>
        </p:spPr>
        <p:txBody>
          <a:bodyPr/>
          <a:lstStyle/>
          <a:p>
            <a:r>
              <a:rPr lang="zh-CN" altLang="en-US" sz="3200" dirty="0"/>
              <a:t>解决方案：这种耳机相对于在头上戴的耳机来说优势很多，它可以随意调节位置，因为是挂在耳朵上的，不会有太大的挤压力，会减少耳朵的疼痛感，而且两个耳朵还可以分开，方便和别人之间的交流。</a:t>
            </a:r>
          </a:p>
        </p:txBody>
      </p:sp>
      <p:pic>
        <p:nvPicPr>
          <p:cNvPr id="9219" name="Picture 3"/>
          <p:cNvPicPr>
            <a:picLocks noGrp="1" noChangeAspect="1" noChangeArrowheads="1"/>
          </p:cNvPicPr>
          <p:nvPr>
            <p:ph idx="4294967295"/>
          </p:nvPr>
        </p:nvPicPr>
        <p:blipFill>
          <a:blip r:embed="rId2">
            <a:extLst>
              <a:ext uri="{28A0092B-C50C-407E-A947-70E740481C1C}">
                <a14:useLocalDpi xmlns:a14="http://schemas.microsoft.com/office/drawing/2010/main" val="0"/>
              </a:ext>
            </a:extLst>
          </a:blip>
          <a:srcRect/>
          <a:stretch>
            <a:fillRect/>
          </a:stretch>
        </p:blipFill>
        <p:spPr>
          <a:xfrm>
            <a:off x="509954" y="2781544"/>
            <a:ext cx="4606925" cy="3455988"/>
          </a:xfrm>
          <a:noFill/>
          <a:ln/>
        </p:spPr>
      </p:pic>
    </p:spTree>
    <p:extLst>
      <p:ext uri="{BB962C8B-B14F-4D97-AF65-F5344CB8AC3E}">
        <p14:creationId xmlns:p14="http://schemas.microsoft.com/office/powerpoint/2010/main" val="126059696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0" y="0"/>
            <a:ext cx="11898337" cy="2381592"/>
          </a:xfrm>
        </p:spPr>
        <p:txBody>
          <a:bodyPr/>
          <a:lstStyle/>
          <a:p>
            <a:r>
              <a:rPr lang="zh-CN" altLang="en-US" sz="3200" dirty="0"/>
              <a:t>缺点：U盘对大家来说并不陌生，甚至我们的作业根本离不开它，但是像这样一个U盘，很容易损坏，就像我的经历，U盘插在主机上，腿挡在上面，没注意到竟然给弄断了，结果好多东西都丢失了，一定要注意。</a:t>
            </a:r>
          </a:p>
        </p:txBody>
      </p:sp>
      <p:pic>
        <p:nvPicPr>
          <p:cNvPr id="10243" name="Picture 3"/>
          <p:cNvPicPr>
            <a:picLocks noGrp="1" noChangeAspect="1" noChangeArrowheads="1"/>
          </p:cNvPicPr>
          <p:nvPr>
            <p:ph idx="4294967295"/>
          </p:nvPr>
        </p:nvPicPr>
        <p:blipFill>
          <a:blip r:embed="rId2">
            <a:extLst>
              <a:ext uri="{28A0092B-C50C-407E-A947-70E740481C1C}">
                <a14:useLocalDpi xmlns:a14="http://schemas.microsoft.com/office/drawing/2010/main" val="0"/>
              </a:ext>
            </a:extLst>
          </a:blip>
          <a:srcRect/>
          <a:stretch>
            <a:fillRect/>
          </a:stretch>
        </p:blipFill>
        <p:spPr>
          <a:xfrm>
            <a:off x="2699237" y="2507273"/>
            <a:ext cx="4400550" cy="3816350"/>
          </a:xfrm>
          <a:noFill/>
          <a:ln/>
        </p:spPr>
      </p:pic>
    </p:spTree>
    <p:extLst>
      <p:ext uri="{BB962C8B-B14F-4D97-AF65-F5344CB8AC3E}">
        <p14:creationId xmlns:p14="http://schemas.microsoft.com/office/powerpoint/2010/main" val="45282517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a:xfrm>
            <a:off x="243840" y="273685"/>
            <a:ext cx="11353214" cy="1818884"/>
          </a:xfrm>
        </p:spPr>
        <p:txBody>
          <a:bodyPr/>
          <a:lstStyle/>
          <a:p>
            <a:r>
              <a:rPr lang="zh-CN" altLang="en-US" dirty="0"/>
              <a:t>解决方法：</a:t>
            </a:r>
            <a:br>
              <a:rPr lang="zh-CN" altLang="en-US" dirty="0"/>
            </a:br>
            <a:r>
              <a:rPr lang="zh-CN" altLang="en-US" sz="3600" dirty="0"/>
              <a:t>可以都做成如图片所示的有金属包围的结构，这样既有利于我们保护U盘，更有利于保护信息</a:t>
            </a:r>
          </a:p>
        </p:txBody>
      </p:sp>
      <p:pic>
        <p:nvPicPr>
          <p:cNvPr id="11267" name="Picture 3"/>
          <p:cNvPicPr>
            <a:picLocks noGrp="1" noChangeAspect="1" noChangeArrowheads="1"/>
          </p:cNvPicPr>
          <p:nvPr>
            <p:ph sz="half" idx="4294967295"/>
          </p:nvPr>
        </p:nvPicPr>
        <p:blipFill>
          <a:blip r:embed="rId2">
            <a:extLst>
              <a:ext uri="{28A0092B-C50C-407E-A947-70E740481C1C}">
                <a14:useLocalDpi xmlns:a14="http://schemas.microsoft.com/office/drawing/2010/main" val="0"/>
              </a:ext>
            </a:extLst>
          </a:blip>
          <a:srcRect/>
          <a:stretch>
            <a:fillRect/>
          </a:stretch>
        </p:blipFill>
        <p:spPr>
          <a:xfrm>
            <a:off x="2426677" y="2202229"/>
            <a:ext cx="4464050" cy="4392613"/>
          </a:xfrm>
          <a:noFill/>
          <a:ln/>
        </p:spPr>
      </p:pic>
    </p:spTree>
    <p:extLst>
      <p:ext uri="{BB962C8B-B14F-4D97-AF65-F5344CB8AC3E}">
        <p14:creationId xmlns:p14="http://schemas.microsoft.com/office/powerpoint/2010/main" val="35668427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9939" name="Rectangle 3"/>
          <p:cNvSpPr>
            <a:spLocks noGrp="1" noChangeArrowheads="1"/>
          </p:cNvSpPr>
          <p:nvPr>
            <p:ph type="body" idx="4294967295"/>
          </p:nvPr>
        </p:nvSpPr>
        <p:spPr>
          <a:xfrm>
            <a:off x="0" y="836613"/>
            <a:ext cx="5539154" cy="5776912"/>
          </a:xfrm>
        </p:spPr>
        <p:txBody>
          <a:bodyPr vert="horz" lIns="91440" tIns="45720" rIns="91440" bIns="45720" rtlCol="0" anchor="b">
            <a:normAutofit/>
          </a:bodyPr>
          <a:lstStyle/>
          <a:p>
            <a:pPr algn="l">
              <a:lnSpc>
                <a:spcPct val="150000"/>
              </a:lnSpc>
              <a:spcBef>
                <a:spcPct val="0"/>
              </a:spcBef>
              <a:buNone/>
            </a:pPr>
            <a:r>
              <a:rPr lang="zh-CN" altLang="en-US" sz="3200" dirty="0">
                <a:solidFill>
                  <a:schemeClr val="accent1">
                    <a:lumMod val="75000"/>
                  </a:schemeClr>
                </a:solidFill>
                <a:latin typeface="Arial Black" panose="020B0A04020102020204" pitchFamily="34" charset="0"/>
                <a:cs typeface="+mj-cs"/>
              </a:rPr>
              <a:t>这是一般大学食堂的座椅，但是每天同学们下课后都会背着书包，但是这个座椅的空间很不适合同学与自己心爱的书包，形成了很挤的情况，而把书包放在后面又很不安全。</a:t>
            </a:r>
          </a:p>
        </p:txBody>
      </p:sp>
      <p:pic>
        <p:nvPicPr>
          <p:cNvPr id="39940" name="Picture 4" descr="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48525" y="2349500"/>
            <a:ext cx="2808288" cy="1860550"/>
          </a:xfrm>
          <a:prstGeom prst="rect">
            <a:avLst/>
          </a:prstGeom>
          <a:noFill/>
          <a:extLst>
            <a:ext uri="{909E8E84-426E-40DD-AFC4-6F175D3DCCD1}">
              <a14:hiddenFill xmlns:a14="http://schemas.microsoft.com/office/drawing/2010/main">
                <a:solidFill>
                  <a:srgbClr val="FFFFFF"/>
                </a:solidFill>
              </a14:hiddenFill>
            </a:ext>
          </a:extLst>
        </p:spPr>
      </p:pic>
      <p:pic>
        <p:nvPicPr>
          <p:cNvPr id="39941" name="Picture 5" descr="767777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12125" y="4221163"/>
            <a:ext cx="1728788" cy="1643062"/>
          </a:xfrm>
          <a:prstGeom prst="rect">
            <a:avLst/>
          </a:prstGeom>
          <a:noFill/>
          <a:extLst>
            <a:ext uri="{909E8E84-426E-40DD-AFC4-6F175D3DCCD1}">
              <a14:hiddenFill xmlns:a14="http://schemas.microsoft.com/office/drawing/2010/main">
                <a:solidFill>
                  <a:srgbClr val="FFFFFF"/>
                </a:solidFill>
              </a14:hiddenFill>
            </a:ext>
          </a:extLst>
        </p:spPr>
      </p:pic>
      <p:pic>
        <p:nvPicPr>
          <p:cNvPr id="39942" name="Picture 6" descr="7777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24564" y="3860800"/>
            <a:ext cx="2033587" cy="1620838"/>
          </a:xfrm>
          <a:prstGeom prst="rect">
            <a:avLst/>
          </a:prstGeom>
          <a:noFill/>
          <a:extLst>
            <a:ext uri="{909E8E84-426E-40DD-AFC4-6F175D3DCCD1}">
              <a14:hiddenFill xmlns:a14="http://schemas.microsoft.com/office/drawing/2010/main">
                <a:solidFill>
                  <a:srgbClr val="FFFFFF"/>
                </a:solidFill>
              </a14:hiddenFill>
            </a:ext>
          </a:extLst>
        </p:spPr>
      </p:pic>
      <p:pic>
        <p:nvPicPr>
          <p:cNvPr id="39943" name="Picture 7" descr="7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16726" y="5516563"/>
            <a:ext cx="1223963" cy="10969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035923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2" name="Picture 4" descr="1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50977" y="1811326"/>
            <a:ext cx="4220558" cy="3211937"/>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p:nvSpPr>
        <p:spPr>
          <a:xfrm>
            <a:off x="0" y="1916834"/>
            <a:ext cx="6275512" cy="2229521"/>
          </a:xfrm>
          <a:prstGeom prst="rect">
            <a:avLst/>
          </a:prstGeom>
        </p:spPr>
        <p:txBody>
          <a:bodyPr wrap="square">
            <a:spAutoFit/>
          </a:bodyPr>
          <a:lstStyle/>
          <a:p>
            <a:pPr>
              <a:lnSpc>
                <a:spcPct val="150000"/>
              </a:lnSpc>
              <a:spcBef>
                <a:spcPct val="0"/>
              </a:spcBef>
              <a:buNone/>
            </a:pPr>
            <a:r>
              <a:rPr lang="zh-CN" altLang="en-US" sz="3200" dirty="0">
                <a:solidFill>
                  <a:schemeClr val="accent1">
                    <a:lumMod val="75000"/>
                  </a:schemeClr>
                </a:solidFill>
                <a:latin typeface="Arial Black" panose="020B0A04020102020204" pitchFamily="34" charset="0"/>
              </a:rPr>
              <a:t>这种菜刀刀刃有点平，可以切下的长度较大，但是长时间使用会导致手腕，腰，肩部酸痛。</a:t>
            </a:r>
          </a:p>
        </p:txBody>
      </p:sp>
      <p:sp>
        <p:nvSpPr>
          <p:cNvPr id="2" name="标题 1"/>
          <p:cNvSpPr>
            <a:spLocks noGrp="1"/>
          </p:cNvSpPr>
          <p:nvPr>
            <p:ph type="title"/>
          </p:nvPr>
        </p:nvSpPr>
        <p:spPr/>
        <p:txBody>
          <a:bodyPr/>
          <a:lstStyle/>
          <a:p>
            <a:endParaRPr lang="zh-CN" altLang="en-US"/>
          </a:p>
        </p:txBody>
      </p:sp>
    </p:spTree>
    <p:extLst>
      <p:ext uri="{BB962C8B-B14F-4D97-AF65-F5344CB8AC3E}">
        <p14:creationId xmlns:p14="http://schemas.microsoft.com/office/powerpoint/2010/main" val="203350523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3" name="Rectangle 2"/>
          <p:cNvSpPr>
            <a:spLocks noGrp="1" noChangeArrowheads="1"/>
          </p:cNvSpPr>
          <p:nvPr>
            <p:ph type="title"/>
          </p:nvPr>
        </p:nvSpPr>
        <p:spPr/>
        <p:txBody>
          <a:bodyPr/>
          <a:lstStyle/>
          <a:p>
            <a:pPr eaLnBrk="1" hangingPunct="1"/>
            <a:r>
              <a:rPr lang="zh-CN" altLang="en-US"/>
              <a:t>人机工程学定义和研究内容</a:t>
            </a:r>
          </a:p>
        </p:txBody>
      </p:sp>
      <p:sp>
        <p:nvSpPr>
          <p:cNvPr id="4" name="灯片编号占位符 4"/>
          <p:cNvSpPr>
            <a:spLocks noGrp="1"/>
          </p:cNvSpPr>
          <p:nvPr>
            <p:ph type="sldNum" sz="quarter" idx="4294967295"/>
          </p:nvPr>
        </p:nvSpPr>
        <p:spPr>
          <a:xfrm>
            <a:off x="0" y="6356350"/>
            <a:ext cx="4114800" cy="365125"/>
          </a:xfrm>
        </p:spPr>
        <p:txBody>
          <a:bodyPr/>
          <a:lstStyle>
            <a:lvl1pPr eaLnBrk="0" hangingPunct="0">
              <a:defRPr sz="2000">
                <a:solidFill>
                  <a:schemeClr val="tx1"/>
                </a:solidFill>
                <a:latin typeface="Verdana" panose="020B0604030504040204" pitchFamily="34" charset="0"/>
                <a:ea typeface="楷体_GB2312" panose="02010609030101010101" pitchFamily="49" charset="-122"/>
              </a:defRPr>
            </a:lvl1pPr>
            <a:lvl2pPr marL="742950" indent="-285750" eaLnBrk="0" hangingPunct="0">
              <a:defRPr sz="2000">
                <a:solidFill>
                  <a:schemeClr val="tx1"/>
                </a:solidFill>
                <a:latin typeface="Verdana" panose="020B0604030504040204" pitchFamily="34" charset="0"/>
                <a:ea typeface="楷体_GB2312" panose="02010609030101010101" pitchFamily="49" charset="-122"/>
              </a:defRPr>
            </a:lvl2pPr>
            <a:lvl3pPr marL="1143000" indent="-228600" eaLnBrk="0" hangingPunct="0">
              <a:defRPr sz="2000">
                <a:solidFill>
                  <a:schemeClr val="tx1"/>
                </a:solidFill>
                <a:latin typeface="Verdana" panose="020B0604030504040204" pitchFamily="34" charset="0"/>
                <a:ea typeface="楷体_GB2312" panose="02010609030101010101" pitchFamily="49" charset="-122"/>
              </a:defRPr>
            </a:lvl3pPr>
            <a:lvl4pPr marL="1600200" indent="-228600" eaLnBrk="0" hangingPunct="0">
              <a:defRPr sz="2000">
                <a:solidFill>
                  <a:schemeClr val="tx1"/>
                </a:solidFill>
                <a:latin typeface="Verdana" panose="020B0604030504040204" pitchFamily="34" charset="0"/>
                <a:ea typeface="楷体_GB2312" panose="02010609030101010101" pitchFamily="49" charset="-122"/>
              </a:defRPr>
            </a:lvl4pPr>
            <a:lvl5pPr marL="2057400" indent="-228600" eaLnBrk="0" hangingPunct="0">
              <a:defRPr sz="2000">
                <a:solidFill>
                  <a:schemeClr val="tx1"/>
                </a:solidFill>
                <a:latin typeface="Verdana" panose="020B0604030504040204" pitchFamily="34" charset="0"/>
                <a:ea typeface="楷体_GB2312" panose="02010609030101010101" pitchFamily="49" charset="-122"/>
              </a:defRPr>
            </a:lvl5pPr>
            <a:lvl6pPr marL="25146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6pPr>
            <a:lvl7pPr marL="29718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7pPr>
            <a:lvl8pPr marL="34290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8pPr>
            <a:lvl9pPr marL="38862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2000">
                <a:solidFill>
                  <a:schemeClr val="tx1"/>
                </a:solidFill>
                <a:latin typeface="Verdana" panose="020B0604030504040204" pitchFamily="34" charset="0"/>
                <a:ea typeface="楷体_GB2312" panose="02010609030101010101" pitchFamily="49" charset="-122"/>
              </a:defRPr>
            </a:lvl9pPr>
          </a:lstStyle>
          <a:p>
            <a:pPr eaLnBrk="1" hangingPunct="1"/>
            <a:fld id="{1271CA85-6450-4D9B-9699-1528405B3D7E}" type="slidenum">
              <a:rPr lang="en-US" altLang="zh-CN" sz="1000">
                <a:ea typeface="宋体" panose="02010600030101010101" pitchFamily="2" charset="-122"/>
              </a:rPr>
              <a:pPr eaLnBrk="1" hangingPunct="1"/>
              <a:t>96</a:t>
            </a:fld>
            <a:endParaRPr lang="en-US" altLang="zh-CN" sz="1000">
              <a:ea typeface="宋体" panose="02010600030101010101" pitchFamily="2" charset="-122"/>
            </a:endParaRPr>
          </a:p>
        </p:txBody>
      </p:sp>
      <p:sp>
        <p:nvSpPr>
          <p:cNvPr id="92164" name="Rectangle 3"/>
          <p:cNvSpPr>
            <a:spLocks noGrp="1" noChangeArrowheads="1"/>
          </p:cNvSpPr>
          <p:nvPr>
            <p:ph type="body" idx="4294967295"/>
          </p:nvPr>
        </p:nvSpPr>
        <p:spPr>
          <a:xfrm>
            <a:off x="0" y="908051"/>
            <a:ext cx="12192000" cy="5607050"/>
          </a:xfrm>
        </p:spPr>
        <p:txBody>
          <a:bodyPr>
            <a:normAutofit lnSpcReduction="10000"/>
          </a:bodyPr>
          <a:lstStyle/>
          <a:p>
            <a:pPr algn="just" eaLnBrk="1" hangingPunct="1">
              <a:lnSpc>
                <a:spcPct val="150000"/>
              </a:lnSpc>
            </a:pPr>
            <a:r>
              <a:rPr lang="zh-CN" altLang="en-US" dirty="0"/>
              <a:t>定义</a:t>
            </a:r>
          </a:p>
          <a:p>
            <a:pPr lvl="1" algn="just" eaLnBrk="1" hangingPunct="1">
              <a:lnSpc>
                <a:spcPct val="150000"/>
              </a:lnSpc>
            </a:pPr>
            <a:r>
              <a:rPr lang="zh-CN" altLang="en-US" dirty="0"/>
              <a:t>人机工程学是研究“人</a:t>
            </a:r>
            <a:r>
              <a:rPr lang="en-US" altLang="zh-CN" dirty="0"/>
              <a:t>-</a:t>
            </a:r>
            <a:r>
              <a:rPr lang="zh-CN" altLang="en-US" dirty="0"/>
              <a:t>机</a:t>
            </a:r>
            <a:r>
              <a:rPr lang="en-US" altLang="zh-CN" dirty="0"/>
              <a:t>-</a:t>
            </a:r>
            <a:r>
              <a:rPr lang="zh-CN" altLang="en-US" dirty="0"/>
              <a:t>环境”系统</a:t>
            </a:r>
            <a:r>
              <a:rPr lang="zh-CN" altLang="en-US" dirty="0">
                <a:solidFill>
                  <a:srgbClr val="9966FF"/>
                </a:solidFill>
              </a:rPr>
              <a:t>中人、机、环境三大要素之间的关系</a:t>
            </a:r>
            <a:r>
              <a:rPr lang="zh-CN" altLang="en-US" dirty="0"/>
              <a:t>，为解决系统中的人的效能、健康问题提供理论与方法的科学。</a:t>
            </a:r>
          </a:p>
          <a:p>
            <a:pPr algn="just" eaLnBrk="1" hangingPunct="1">
              <a:lnSpc>
                <a:spcPct val="150000"/>
              </a:lnSpc>
            </a:pPr>
            <a:r>
              <a:rPr lang="zh-CN" altLang="en-US" dirty="0"/>
              <a:t>研究内容：</a:t>
            </a:r>
          </a:p>
          <a:p>
            <a:pPr lvl="1" algn="just" eaLnBrk="1" hangingPunct="1">
              <a:lnSpc>
                <a:spcPct val="150000"/>
              </a:lnSpc>
            </a:pPr>
            <a:r>
              <a:rPr lang="zh-CN" altLang="en-US" dirty="0"/>
              <a:t>研究人与机器之间的分工与配合；</a:t>
            </a:r>
          </a:p>
          <a:p>
            <a:pPr lvl="1" algn="just" eaLnBrk="1" hangingPunct="1">
              <a:lnSpc>
                <a:spcPct val="150000"/>
              </a:lnSpc>
            </a:pPr>
            <a:r>
              <a:rPr lang="zh-CN" altLang="en-US" dirty="0"/>
              <a:t>研究机具如何能更适合人的操作和使用，以提高人的工作效率，减轻人的疲劳和劳动强度；</a:t>
            </a:r>
          </a:p>
          <a:p>
            <a:pPr lvl="1" algn="just" eaLnBrk="1" hangingPunct="1">
              <a:lnSpc>
                <a:spcPct val="150000"/>
              </a:lnSpc>
            </a:pPr>
            <a:r>
              <a:rPr lang="zh-CN" altLang="en-US" dirty="0"/>
              <a:t>研究人机系统的工作环境对操作者的影响，用以改善工作环境；</a:t>
            </a:r>
          </a:p>
          <a:p>
            <a:pPr lvl="1" algn="just" eaLnBrk="1" hangingPunct="1">
              <a:lnSpc>
                <a:spcPct val="150000"/>
              </a:lnSpc>
            </a:pPr>
            <a:r>
              <a:rPr lang="zh-CN" altLang="en-US" dirty="0"/>
              <a:t>研究人机之间的界面，信息传递以及控制器和显示器的设计等等。</a:t>
            </a:r>
          </a:p>
          <a:p>
            <a:pPr eaLnBrk="1" hangingPunct="1">
              <a:lnSpc>
                <a:spcPct val="150000"/>
              </a:lnSpc>
            </a:pPr>
            <a:endParaRPr lang="en-US" altLang="zh-CN" dirty="0"/>
          </a:p>
        </p:txBody>
      </p:sp>
    </p:spTree>
    <p:extLst>
      <p:ext uri="{BB962C8B-B14F-4D97-AF65-F5344CB8AC3E}">
        <p14:creationId xmlns:p14="http://schemas.microsoft.com/office/powerpoint/2010/main" val="385442780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type="title"/>
          </p:nvPr>
        </p:nvSpPr>
        <p:spPr/>
        <p:txBody>
          <a:bodyPr>
            <a:normAutofit fontScale="90000"/>
          </a:bodyPr>
          <a:lstStyle/>
          <a:p>
            <a:r>
              <a:rPr lang="zh-CN" altLang="en-US" sz="4000">
                <a:ea typeface="宋体" charset="0"/>
              </a:rPr>
              <a:t>人机工程的基础</a:t>
            </a:r>
            <a:endParaRPr lang="zh-CN" altLang="en-US" sz="2400">
              <a:solidFill>
                <a:schemeClr val="accent1"/>
              </a:solidFill>
              <a:ea typeface="宋体" charset="0"/>
            </a:endParaRPr>
          </a:p>
        </p:txBody>
      </p:sp>
      <p:sp>
        <p:nvSpPr>
          <p:cNvPr id="20" name="日期占位符 3"/>
          <p:cNvSpPr>
            <a:spLocks noGrp="1"/>
          </p:cNvSpPr>
          <p:nvPr>
            <p:ph type="dt" sz="half" idx="4294967295"/>
          </p:nvPr>
        </p:nvSpPr>
        <p:spPr>
          <a:xfrm>
            <a:off x="0" y="6356350"/>
            <a:ext cx="2743200" cy="365125"/>
          </a:xfrm>
        </p:spPr>
        <p:txBody>
          <a:bodyPr/>
          <a:lstStyle/>
          <a:p>
            <a:fld id="{80B40402-F005-6543-86E6-420AC8D4C211}" type="datetime3">
              <a:rPr lang="zh-CN" altLang="en-US"/>
              <a:pPr/>
              <a:t>2018年3月14日星期三</a:t>
            </a:fld>
            <a:endParaRPr lang="en-US" altLang="zh-CN"/>
          </a:p>
        </p:txBody>
      </p:sp>
      <p:sp>
        <p:nvSpPr>
          <p:cNvPr id="21" name="页脚占位符 4"/>
          <p:cNvSpPr>
            <a:spLocks noGrp="1"/>
          </p:cNvSpPr>
          <p:nvPr>
            <p:ph type="ftr" sz="quarter" idx="4294967295"/>
          </p:nvPr>
        </p:nvSpPr>
        <p:spPr>
          <a:xfrm>
            <a:off x="0" y="6356350"/>
            <a:ext cx="4114800" cy="365125"/>
          </a:xfrm>
        </p:spPr>
        <p:txBody>
          <a:bodyPr/>
          <a:lstStyle/>
          <a:p>
            <a:fld id="{920779CE-91B7-F744-BB18-6D8D0B2474F8}" type="slidenum">
              <a:rPr lang="zh-CN" altLang="en-US"/>
              <a:pPr/>
              <a:t>97</a:t>
            </a:fld>
            <a:endParaRPr lang="en-US" altLang="zh-CN"/>
          </a:p>
        </p:txBody>
      </p:sp>
      <p:grpSp>
        <p:nvGrpSpPr>
          <p:cNvPr id="3" name="组 2"/>
          <p:cNvGrpSpPr/>
          <p:nvPr/>
        </p:nvGrpSpPr>
        <p:grpSpPr>
          <a:xfrm>
            <a:off x="7379904" y="3392366"/>
            <a:ext cx="3041848" cy="3161110"/>
            <a:chOff x="5562600" y="3276600"/>
            <a:chExt cx="2286000" cy="2667000"/>
          </a:xfrm>
        </p:grpSpPr>
        <p:sp>
          <p:nvSpPr>
            <p:cNvPr id="67587" name="AutoShape 3"/>
            <p:cNvSpPr>
              <a:spLocks noChangeArrowheads="1"/>
            </p:cNvSpPr>
            <p:nvPr/>
          </p:nvSpPr>
          <p:spPr bwMode="auto">
            <a:xfrm>
              <a:off x="5562600" y="3276600"/>
              <a:ext cx="2286000" cy="2667000"/>
            </a:xfrm>
            <a:prstGeom prst="roundRect">
              <a:avLst>
                <a:gd name="adj" fmla="val 16667"/>
              </a:avLst>
            </a:prstGeom>
            <a:gradFill rotWithShape="1">
              <a:gsLst>
                <a:gs pos="0">
                  <a:srgbClr val="99CCFF"/>
                </a:gs>
                <a:gs pos="100000">
                  <a:srgbClr val="99CCFF">
                    <a:gamma/>
                    <a:tint val="27451"/>
                    <a:invGamma/>
                  </a:srgbClr>
                </a:gs>
              </a:gsLst>
              <a:lin ang="5400000" scaled="1"/>
            </a:gradFill>
            <a:ln w="38100">
              <a:solidFill>
                <a:schemeClr val="tx2"/>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hangingPunct="0"/>
              <a:endParaRPr lang="zh-CN" altLang="en-US" sz="1600">
                <a:latin typeface="Verdana" charset="0"/>
                <a:ea typeface="宋体" charset="0"/>
              </a:endParaRPr>
            </a:p>
          </p:txBody>
        </p:sp>
        <p:sp>
          <p:nvSpPr>
            <p:cNvPr id="67588" name="Text Box 4"/>
            <p:cNvSpPr txBox="1">
              <a:spLocks noChangeArrowheads="1"/>
            </p:cNvSpPr>
            <p:nvPr/>
          </p:nvSpPr>
          <p:spPr bwMode="auto">
            <a:xfrm>
              <a:off x="5715000" y="3471863"/>
              <a:ext cx="2057400" cy="16359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0" hangingPunct="0"/>
              <a:r>
                <a:rPr lang="zh-CN" altLang="en-US" sz="2400" b="1" dirty="0">
                  <a:solidFill>
                    <a:srgbClr val="000000"/>
                  </a:solidFill>
                  <a:ea typeface="宋体" charset="0"/>
                </a:rPr>
                <a:t>心理</a:t>
              </a:r>
            </a:p>
            <a:p>
              <a:pPr eaLnBrk="0" hangingPunct="0"/>
              <a:endParaRPr lang="zh-CN" altLang="en-US" sz="2400" b="1" dirty="0">
                <a:solidFill>
                  <a:srgbClr val="000000"/>
                </a:solidFill>
                <a:ea typeface="宋体" charset="0"/>
              </a:endParaRPr>
            </a:p>
            <a:p>
              <a:pPr eaLnBrk="0" hangingPunct="0"/>
              <a:r>
                <a:rPr lang="zh-CN" altLang="en-US" sz="2400" b="1" dirty="0">
                  <a:solidFill>
                    <a:srgbClr val="000000"/>
                  </a:solidFill>
                  <a:ea typeface="宋体" charset="0"/>
                </a:rPr>
                <a:t>认知过程</a:t>
              </a:r>
            </a:p>
            <a:p>
              <a:pPr eaLnBrk="0" hangingPunct="0"/>
              <a:r>
                <a:rPr lang="zh-CN" altLang="en-US" sz="2400" b="1" dirty="0">
                  <a:solidFill>
                    <a:srgbClr val="000000"/>
                  </a:solidFill>
                  <a:ea typeface="宋体" charset="0"/>
                </a:rPr>
                <a:t>情感</a:t>
              </a:r>
            </a:p>
            <a:p>
              <a:pPr eaLnBrk="0" hangingPunct="0"/>
              <a:r>
                <a:rPr lang="zh-CN" altLang="en-US" sz="2400" b="1" dirty="0">
                  <a:solidFill>
                    <a:srgbClr val="000000"/>
                  </a:solidFill>
                  <a:ea typeface="宋体" charset="0"/>
                </a:rPr>
                <a:t>注意力</a:t>
              </a:r>
              <a:endParaRPr lang="zh-CN" altLang="en-US" sz="1600" dirty="0">
                <a:solidFill>
                  <a:srgbClr val="000000"/>
                </a:solidFill>
                <a:ea typeface="宋体" charset="0"/>
              </a:endParaRPr>
            </a:p>
          </p:txBody>
        </p:sp>
      </p:grpSp>
      <p:grpSp>
        <p:nvGrpSpPr>
          <p:cNvPr id="2" name="组 1"/>
          <p:cNvGrpSpPr/>
          <p:nvPr/>
        </p:nvGrpSpPr>
        <p:grpSpPr>
          <a:xfrm>
            <a:off x="1748030" y="3305637"/>
            <a:ext cx="3024414" cy="3490848"/>
            <a:chOff x="409671" y="3067634"/>
            <a:chExt cx="3024414" cy="3490848"/>
          </a:xfrm>
        </p:grpSpPr>
        <p:sp>
          <p:nvSpPr>
            <p:cNvPr id="67589" name="AutoShape 5"/>
            <p:cNvSpPr>
              <a:spLocks noChangeArrowheads="1"/>
            </p:cNvSpPr>
            <p:nvPr/>
          </p:nvSpPr>
          <p:spPr bwMode="auto">
            <a:xfrm>
              <a:off x="409671" y="3067634"/>
              <a:ext cx="3024414" cy="3490848"/>
            </a:xfrm>
            <a:prstGeom prst="roundRect">
              <a:avLst>
                <a:gd name="adj" fmla="val 16667"/>
              </a:avLst>
            </a:prstGeom>
            <a:gradFill rotWithShape="1">
              <a:gsLst>
                <a:gs pos="0">
                  <a:srgbClr val="99CCFF"/>
                </a:gs>
                <a:gs pos="100000">
                  <a:srgbClr val="99CCFF">
                    <a:gamma/>
                    <a:tint val="27451"/>
                    <a:invGamma/>
                  </a:srgbClr>
                </a:gs>
              </a:gsLst>
              <a:lin ang="5400000" scaled="1"/>
            </a:gradFill>
            <a:ln w="38100">
              <a:solidFill>
                <a:schemeClr val="tx2"/>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hangingPunct="0"/>
              <a:endParaRPr lang="zh-CN" altLang="en-US">
                <a:latin typeface="Verdana" charset="0"/>
                <a:ea typeface="宋体" charset="0"/>
              </a:endParaRPr>
            </a:p>
          </p:txBody>
        </p:sp>
        <p:sp>
          <p:nvSpPr>
            <p:cNvPr id="67590" name="Text Box 6"/>
            <p:cNvSpPr txBox="1">
              <a:spLocks noChangeArrowheads="1"/>
            </p:cNvSpPr>
            <p:nvPr/>
          </p:nvSpPr>
          <p:spPr bwMode="auto">
            <a:xfrm>
              <a:off x="625712" y="3276600"/>
              <a:ext cx="2625488" cy="24314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marL="342900" indent="-342900">
                <a:defRPr>
                  <a:solidFill>
                    <a:schemeClr val="tx1"/>
                  </a:solidFill>
                  <a:latin typeface="Arial" charset="0"/>
                </a:defRPr>
              </a:lvl1pPr>
              <a:lvl2pPr marL="800100" indent="-342900">
                <a:defRPr>
                  <a:solidFill>
                    <a:schemeClr val="tx1"/>
                  </a:solidFill>
                  <a:latin typeface="Arial" charset="0"/>
                </a:defRPr>
              </a:lvl2pPr>
              <a:lvl3pPr marL="1257300" indent="-342900">
                <a:defRPr>
                  <a:solidFill>
                    <a:schemeClr val="tx1"/>
                  </a:solidFill>
                  <a:latin typeface="Arial" charset="0"/>
                </a:defRPr>
              </a:lvl3pPr>
              <a:lvl4pPr marL="1714500" indent="-342900">
                <a:defRPr>
                  <a:solidFill>
                    <a:schemeClr val="tx1"/>
                  </a:solidFill>
                  <a:latin typeface="Arial" charset="0"/>
                </a:defRPr>
              </a:lvl4pPr>
              <a:lvl5pPr marL="2171700" indent="-342900">
                <a:defRPr>
                  <a:solidFill>
                    <a:schemeClr val="tx1"/>
                  </a:solidFill>
                  <a:latin typeface="Arial" charset="0"/>
                </a:defRPr>
              </a:lvl5pPr>
              <a:lvl6pPr marL="2628900" indent="-342900" fontAlgn="base">
                <a:spcBef>
                  <a:spcPct val="0"/>
                </a:spcBef>
                <a:spcAft>
                  <a:spcPct val="0"/>
                </a:spcAft>
                <a:defRPr>
                  <a:solidFill>
                    <a:schemeClr val="tx1"/>
                  </a:solidFill>
                  <a:latin typeface="Arial" charset="0"/>
                </a:defRPr>
              </a:lvl6pPr>
              <a:lvl7pPr marL="3086100" indent="-342900" fontAlgn="base">
                <a:spcBef>
                  <a:spcPct val="0"/>
                </a:spcBef>
                <a:spcAft>
                  <a:spcPct val="0"/>
                </a:spcAft>
                <a:defRPr>
                  <a:solidFill>
                    <a:schemeClr val="tx1"/>
                  </a:solidFill>
                  <a:latin typeface="Arial" charset="0"/>
                </a:defRPr>
              </a:lvl7pPr>
              <a:lvl8pPr marL="3543300" indent="-342900" fontAlgn="base">
                <a:spcBef>
                  <a:spcPct val="0"/>
                </a:spcBef>
                <a:spcAft>
                  <a:spcPct val="0"/>
                </a:spcAft>
                <a:defRPr>
                  <a:solidFill>
                    <a:schemeClr val="tx1"/>
                  </a:solidFill>
                  <a:latin typeface="Arial" charset="0"/>
                </a:defRPr>
              </a:lvl8pPr>
              <a:lvl9pPr marL="4000500" indent="-342900" fontAlgn="base">
                <a:spcBef>
                  <a:spcPct val="0"/>
                </a:spcBef>
                <a:spcAft>
                  <a:spcPct val="0"/>
                </a:spcAft>
                <a:defRPr>
                  <a:solidFill>
                    <a:schemeClr val="tx1"/>
                  </a:solidFill>
                  <a:latin typeface="Arial" charset="0"/>
                </a:defRPr>
              </a:lvl9pPr>
            </a:lstStyle>
            <a:p>
              <a:pPr eaLnBrk="0" hangingPunct="0"/>
              <a:r>
                <a:rPr lang="zh-CN" altLang="en-US" sz="2400" b="1" dirty="0">
                  <a:solidFill>
                    <a:srgbClr val="000000"/>
                  </a:solidFill>
                  <a:ea typeface="宋体" charset="0"/>
                </a:rPr>
                <a:t>人体</a:t>
              </a:r>
            </a:p>
            <a:p>
              <a:r>
                <a:rPr lang="zh-CN" altLang="en-US" sz="1600" b="1" dirty="0">
                  <a:solidFill>
                    <a:srgbClr val="211E54"/>
                  </a:solidFill>
                  <a:ea typeface="宋体" charset="0"/>
                </a:rPr>
                <a:t>人体数据的部分特性：</a:t>
              </a:r>
            </a:p>
            <a:p>
              <a:r>
                <a:rPr lang="zh-CN" altLang="en-US" sz="1600" b="1" dirty="0">
                  <a:solidFill>
                    <a:srgbClr val="211E54"/>
                  </a:solidFill>
                  <a:ea typeface="宋体" charset="0"/>
                </a:rPr>
                <a:t>群体的人体尺寸数据近似服从正态分布规律；</a:t>
              </a:r>
            </a:p>
            <a:p>
              <a:r>
                <a:rPr lang="zh-CN" altLang="en-US" sz="1600" b="1" dirty="0">
                  <a:solidFill>
                    <a:srgbClr val="211E54"/>
                  </a:solidFill>
                  <a:ea typeface="宋体" charset="0"/>
                </a:rPr>
                <a:t>各人体尺寸之间一般具有线性相关性；</a:t>
              </a:r>
            </a:p>
            <a:p>
              <a:r>
                <a:rPr lang="zh-CN" altLang="en-US" sz="1600" b="1" dirty="0">
                  <a:solidFill>
                    <a:srgbClr val="211E54"/>
                  </a:solidFill>
                  <a:ea typeface="宋体" charset="0"/>
                </a:rPr>
                <a:t>人体各尺寸间的比例关系，因不同种族、民族、国家的人群而不同</a:t>
              </a:r>
              <a:r>
                <a:rPr lang="zh-CN" altLang="en-US" sz="1600" dirty="0"/>
                <a:t> </a:t>
              </a:r>
            </a:p>
          </p:txBody>
        </p:sp>
      </p:grpSp>
      <p:sp>
        <p:nvSpPr>
          <p:cNvPr id="67592" name="Freeform 8"/>
          <p:cNvSpPr>
            <a:spLocks/>
          </p:cNvSpPr>
          <p:nvPr/>
        </p:nvSpPr>
        <p:spPr bwMode="gray">
          <a:xfrm>
            <a:off x="4725208" y="2552959"/>
            <a:ext cx="903288" cy="1241425"/>
          </a:xfrm>
          <a:custGeom>
            <a:avLst/>
            <a:gdLst>
              <a:gd name="T0" fmla="*/ 580 w 580"/>
              <a:gd name="T1" fmla="*/ 0 h 798"/>
              <a:gd name="T2" fmla="*/ 578 w 580"/>
              <a:gd name="T3" fmla="*/ 90 h 798"/>
              <a:gd name="T4" fmla="*/ 568 w 580"/>
              <a:gd name="T5" fmla="*/ 174 h 798"/>
              <a:gd name="T6" fmla="*/ 552 w 580"/>
              <a:gd name="T7" fmla="*/ 252 h 798"/>
              <a:gd name="T8" fmla="*/ 526 w 580"/>
              <a:gd name="T9" fmla="*/ 324 h 798"/>
              <a:gd name="T10" fmla="*/ 494 w 580"/>
              <a:gd name="T11" fmla="*/ 390 h 798"/>
              <a:gd name="T12" fmla="*/ 452 w 580"/>
              <a:gd name="T13" fmla="*/ 450 h 798"/>
              <a:gd name="T14" fmla="*/ 402 w 580"/>
              <a:gd name="T15" fmla="*/ 508 h 798"/>
              <a:gd name="T16" fmla="*/ 342 w 580"/>
              <a:gd name="T17" fmla="*/ 560 h 798"/>
              <a:gd name="T18" fmla="*/ 270 w 580"/>
              <a:gd name="T19" fmla="*/ 610 h 798"/>
              <a:gd name="T20" fmla="*/ 188 w 580"/>
              <a:gd name="T21" fmla="*/ 656 h 798"/>
              <a:gd name="T22" fmla="*/ 188 w 580"/>
              <a:gd name="T23" fmla="*/ 798 h 798"/>
              <a:gd name="T24" fmla="*/ 0 w 580"/>
              <a:gd name="T25" fmla="*/ 514 h 798"/>
              <a:gd name="T26" fmla="*/ 188 w 580"/>
              <a:gd name="T27" fmla="*/ 230 h 798"/>
              <a:gd name="T28" fmla="*/ 188 w 580"/>
              <a:gd name="T29" fmla="*/ 372 h 798"/>
              <a:gd name="T30" fmla="*/ 224 w 580"/>
              <a:gd name="T31" fmla="*/ 368 h 798"/>
              <a:gd name="T32" fmla="*/ 264 w 580"/>
              <a:gd name="T33" fmla="*/ 356 h 798"/>
              <a:gd name="T34" fmla="*/ 306 w 580"/>
              <a:gd name="T35" fmla="*/ 336 h 798"/>
              <a:gd name="T36" fmla="*/ 348 w 580"/>
              <a:gd name="T37" fmla="*/ 310 h 798"/>
              <a:gd name="T38" fmla="*/ 392 w 580"/>
              <a:gd name="T39" fmla="*/ 280 h 798"/>
              <a:gd name="T40" fmla="*/ 432 w 580"/>
              <a:gd name="T41" fmla="*/ 246 h 798"/>
              <a:gd name="T42" fmla="*/ 472 w 580"/>
              <a:gd name="T43" fmla="*/ 208 h 798"/>
              <a:gd name="T44" fmla="*/ 506 w 580"/>
              <a:gd name="T45" fmla="*/ 166 h 798"/>
              <a:gd name="T46" fmla="*/ 536 w 580"/>
              <a:gd name="T47" fmla="*/ 124 h 798"/>
              <a:gd name="T48" fmla="*/ 558 w 580"/>
              <a:gd name="T49" fmla="*/ 82 h 798"/>
              <a:gd name="T50" fmla="*/ 574 w 580"/>
              <a:gd name="T51" fmla="*/ 40 h 798"/>
              <a:gd name="T52" fmla="*/ 578 w 580"/>
              <a:gd name="T53" fmla="*/ 0 h 798"/>
              <a:gd name="T54" fmla="*/ 580 w 580"/>
              <a:gd name="T55" fmla="*/ 0 h 7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80" h="798">
                <a:moveTo>
                  <a:pt x="580" y="0"/>
                </a:moveTo>
                <a:lnTo>
                  <a:pt x="578" y="90"/>
                </a:lnTo>
                <a:lnTo>
                  <a:pt x="568" y="174"/>
                </a:lnTo>
                <a:lnTo>
                  <a:pt x="552" y="252"/>
                </a:lnTo>
                <a:lnTo>
                  <a:pt x="526" y="324"/>
                </a:lnTo>
                <a:lnTo>
                  <a:pt x="494" y="390"/>
                </a:lnTo>
                <a:lnTo>
                  <a:pt x="452" y="450"/>
                </a:lnTo>
                <a:lnTo>
                  <a:pt x="402" y="508"/>
                </a:lnTo>
                <a:lnTo>
                  <a:pt x="342" y="560"/>
                </a:lnTo>
                <a:lnTo>
                  <a:pt x="270" y="610"/>
                </a:lnTo>
                <a:lnTo>
                  <a:pt x="188" y="656"/>
                </a:lnTo>
                <a:lnTo>
                  <a:pt x="188" y="798"/>
                </a:lnTo>
                <a:lnTo>
                  <a:pt x="0" y="514"/>
                </a:lnTo>
                <a:lnTo>
                  <a:pt x="188" y="230"/>
                </a:lnTo>
                <a:lnTo>
                  <a:pt x="188" y="372"/>
                </a:lnTo>
                <a:lnTo>
                  <a:pt x="224" y="368"/>
                </a:lnTo>
                <a:lnTo>
                  <a:pt x="264" y="356"/>
                </a:lnTo>
                <a:lnTo>
                  <a:pt x="306" y="336"/>
                </a:lnTo>
                <a:lnTo>
                  <a:pt x="348" y="310"/>
                </a:lnTo>
                <a:lnTo>
                  <a:pt x="392" y="280"/>
                </a:lnTo>
                <a:lnTo>
                  <a:pt x="432" y="246"/>
                </a:lnTo>
                <a:lnTo>
                  <a:pt x="472" y="208"/>
                </a:lnTo>
                <a:lnTo>
                  <a:pt x="506" y="166"/>
                </a:lnTo>
                <a:lnTo>
                  <a:pt x="536" y="124"/>
                </a:lnTo>
                <a:lnTo>
                  <a:pt x="558" y="82"/>
                </a:lnTo>
                <a:lnTo>
                  <a:pt x="574" y="40"/>
                </a:lnTo>
                <a:lnTo>
                  <a:pt x="578" y="0"/>
                </a:lnTo>
                <a:lnTo>
                  <a:pt x="580" y="0"/>
                </a:lnTo>
                <a:close/>
              </a:path>
            </a:pathLst>
          </a:custGeom>
          <a:gradFill rotWithShape="1">
            <a:gsLst>
              <a:gs pos="0">
                <a:schemeClr val="accent1"/>
              </a:gs>
              <a:gs pos="100000">
                <a:schemeClr val="accent1">
                  <a:gamma/>
                  <a:tint val="31765"/>
                  <a:invGamma/>
                </a:schemeClr>
              </a:gs>
            </a:gsLst>
            <a:lin ang="0" scaled="1"/>
          </a:gradFill>
          <a:ln>
            <a:noFill/>
          </a:ln>
          <a:extLst>
            <a:ext uri="{91240B29-F687-4F45-9708-019B960494DF}">
              <a14:hiddenLine xmlns:a14="http://schemas.microsoft.com/office/drawing/2010/main" w="0">
                <a:solidFill>
                  <a:srgbClr val="00A06C"/>
                </a:solidFill>
                <a:prstDash val="solid"/>
                <a:round/>
                <a:headEnd/>
                <a:tailEnd/>
              </a14:hiddenLine>
            </a:ext>
          </a:extLst>
        </p:spPr>
        <p:txBody>
          <a:bodyPr/>
          <a:lstStyle/>
          <a:p>
            <a:endParaRPr lang="zh-CN" altLang="en-US"/>
          </a:p>
        </p:txBody>
      </p:sp>
      <p:sp>
        <p:nvSpPr>
          <p:cNvPr id="67594" name="Freeform 10"/>
          <p:cNvSpPr>
            <a:spLocks/>
          </p:cNvSpPr>
          <p:nvPr/>
        </p:nvSpPr>
        <p:spPr bwMode="gray">
          <a:xfrm flipH="1">
            <a:off x="6663451" y="2650150"/>
            <a:ext cx="903287" cy="1241425"/>
          </a:xfrm>
          <a:custGeom>
            <a:avLst/>
            <a:gdLst>
              <a:gd name="T0" fmla="*/ 580 w 580"/>
              <a:gd name="T1" fmla="*/ 0 h 798"/>
              <a:gd name="T2" fmla="*/ 578 w 580"/>
              <a:gd name="T3" fmla="*/ 90 h 798"/>
              <a:gd name="T4" fmla="*/ 568 w 580"/>
              <a:gd name="T5" fmla="*/ 174 h 798"/>
              <a:gd name="T6" fmla="*/ 552 w 580"/>
              <a:gd name="T7" fmla="*/ 252 h 798"/>
              <a:gd name="T8" fmla="*/ 526 w 580"/>
              <a:gd name="T9" fmla="*/ 324 h 798"/>
              <a:gd name="T10" fmla="*/ 494 w 580"/>
              <a:gd name="T11" fmla="*/ 390 h 798"/>
              <a:gd name="T12" fmla="*/ 452 w 580"/>
              <a:gd name="T13" fmla="*/ 450 h 798"/>
              <a:gd name="T14" fmla="*/ 402 w 580"/>
              <a:gd name="T15" fmla="*/ 508 h 798"/>
              <a:gd name="T16" fmla="*/ 342 w 580"/>
              <a:gd name="T17" fmla="*/ 560 h 798"/>
              <a:gd name="T18" fmla="*/ 270 w 580"/>
              <a:gd name="T19" fmla="*/ 610 h 798"/>
              <a:gd name="T20" fmla="*/ 188 w 580"/>
              <a:gd name="T21" fmla="*/ 656 h 798"/>
              <a:gd name="T22" fmla="*/ 188 w 580"/>
              <a:gd name="T23" fmla="*/ 798 h 798"/>
              <a:gd name="T24" fmla="*/ 0 w 580"/>
              <a:gd name="T25" fmla="*/ 514 h 798"/>
              <a:gd name="T26" fmla="*/ 188 w 580"/>
              <a:gd name="T27" fmla="*/ 230 h 798"/>
              <a:gd name="T28" fmla="*/ 188 w 580"/>
              <a:gd name="T29" fmla="*/ 372 h 798"/>
              <a:gd name="T30" fmla="*/ 224 w 580"/>
              <a:gd name="T31" fmla="*/ 368 h 798"/>
              <a:gd name="T32" fmla="*/ 264 w 580"/>
              <a:gd name="T33" fmla="*/ 356 h 798"/>
              <a:gd name="T34" fmla="*/ 306 w 580"/>
              <a:gd name="T35" fmla="*/ 336 h 798"/>
              <a:gd name="T36" fmla="*/ 348 w 580"/>
              <a:gd name="T37" fmla="*/ 310 h 798"/>
              <a:gd name="T38" fmla="*/ 392 w 580"/>
              <a:gd name="T39" fmla="*/ 280 h 798"/>
              <a:gd name="T40" fmla="*/ 432 w 580"/>
              <a:gd name="T41" fmla="*/ 246 h 798"/>
              <a:gd name="T42" fmla="*/ 472 w 580"/>
              <a:gd name="T43" fmla="*/ 208 h 798"/>
              <a:gd name="T44" fmla="*/ 506 w 580"/>
              <a:gd name="T45" fmla="*/ 166 h 798"/>
              <a:gd name="T46" fmla="*/ 536 w 580"/>
              <a:gd name="T47" fmla="*/ 124 h 798"/>
              <a:gd name="T48" fmla="*/ 558 w 580"/>
              <a:gd name="T49" fmla="*/ 82 h 798"/>
              <a:gd name="T50" fmla="*/ 574 w 580"/>
              <a:gd name="T51" fmla="*/ 40 h 798"/>
              <a:gd name="T52" fmla="*/ 578 w 580"/>
              <a:gd name="T53" fmla="*/ 0 h 798"/>
              <a:gd name="T54" fmla="*/ 580 w 580"/>
              <a:gd name="T55" fmla="*/ 0 h 7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80" h="798">
                <a:moveTo>
                  <a:pt x="580" y="0"/>
                </a:moveTo>
                <a:lnTo>
                  <a:pt x="578" y="90"/>
                </a:lnTo>
                <a:lnTo>
                  <a:pt x="568" y="174"/>
                </a:lnTo>
                <a:lnTo>
                  <a:pt x="552" y="252"/>
                </a:lnTo>
                <a:lnTo>
                  <a:pt x="526" y="324"/>
                </a:lnTo>
                <a:lnTo>
                  <a:pt x="494" y="390"/>
                </a:lnTo>
                <a:lnTo>
                  <a:pt x="452" y="450"/>
                </a:lnTo>
                <a:lnTo>
                  <a:pt x="402" y="508"/>
                </a:lnTo>
                <a:lnTo>
                  <a:pt x="342" y="560"/>
                </a:lnTo>
                <a:lnTo>
                  <a:pt x="270" y="610"/>
                </a:lnTo>
                <a:lnTo>
                  <a:pt x="188" y="656"/>
                </a:lnTo>
                <a:lnTo>
                  <a:pt x="188" y="798"/>
                </a:lnTo>
                <a:lnTo>
                  <a:pt x="0" y="514"/>
                </a:lnTo>
                <a:lnTo>
                  <a:pt x="188" y="230"/>
                </a:lnTo>
                <a:lnTo>
                  <a:pt x="188" y="372"/>
                </a:lnTo>
                <a:lnTo>
                  <a:pt x="224" y="368"/>
                </a:lnTo>
                <a:lnTo>
                  <a:pt x="264" y="356"/>
                </a:lnTo>
                <a:lnTo>
                  <a:pt x="306" y="336"/>
                </a:lnTo>
                <a:lnTo>
                  <a:pt x="348" y="310"/>
                </a:lnTo>
                <a:lnTo>
                  <a:pt x="392" y="280"/>
                </a:lnTo>
                <a:lnTo>
                  <a:pt x="432" y="246"/>
                </a:lnTo>
                <a:lnTo>
                  <a:pt x="472" y="208"/>
                </a:lnTo>
                <a:lnTo>
                  <a:pt x="506" y="166"/>
                </a:lnTo>
                <a:lnTo>
                  <a:pt x="536" y="124"/>
                </a:lnTo>
                <a:lnTo>
                  <a:pt x="558" y="82"/>
                </a:lnTo>
                <a:lnTo>
                  <a:pt x="574" y="40"/>
                </a:lnTo>
                <a:lnTo>
                  <a:pt x="578" y="0"/>
                </a:lnTo>
                <a:lnTo>
                  <a:pt x="580" y="0"/>
                </a:lnTo>
                <a:close/>
              </a:path>
            </a:pathLst>
          </a:custGeom>
          <a:gradFill rotWithShape="1">
            <a:gsLst>
              <a:gs pos="0">
                <a:schemeClr val="accent2"/>
              </a:gs>
              <a:gs pos="100000">
                <a:schemeClr val="accent2">
                  <a:gamma/>
                  <a:tint val="31765"/>
                  <a:invGamma/>
                </a:schemeClr>
              </a:gs>
            </a:gsLst>
            <a:lin ang="0" scaled="1"/>
          </a:gradFill>
          <a:ln>
            <a:noFill/>
          </a:ln>
          <a:extLst>
            <a:ext uri="{91240B29-F687-4F45-9708-019B960494DF}">
              <a14:hiddenLine xmlns:a14="http://schemas.microsoft.com/office/drawing/2010/main" w="0">
                <a:solidFill>
                  <a:srgbClr val="00A06C"/>
                </a:solidFill>
                <a:prstDash val="solid"/>
                <a:round/>
                <a:headEnd/>
                <a:tailEnd/>
              </a14:hiddenLine>
            </a:ext>
          </a:extLst>
        </p:spPr>
        <p:txBody>
          <a:bodyPr/>
          <a:lstStyle/>
          <a:p>
            <a:endParaRPr lang="zh-CN" altLang="en-US"/>
          </a:p>
        </p:txBody>
      </p:sp>
      <p:grpSp>
        <p:nvGrpSpPr>
          <p:cNvPr id="67595" name="Group 11"/>
          <p:cNvGrpSpPr>
            <a:grpSpLocks/>
          </p:cNvGrpSpPr>
          <p:nvPr/>
        </p:nvGrpSpPr>
        <p:grpSpPr bwMode="auto">
          <a:xfrm>
            <a:off x="4606495" y="1014155"/>
            <a:ext cx="2998788" cy="1601788"/>
            <a:chOff x="1997" y="1314"/>
            <a:chExt cx="1889" cy="1009"/>
          </a:xfrm>
        </p:grpSpPr>
        <p:grpSp>
          <p:nvGrpSpPr>
            <p:cNvPr id="67596" name="Group 12"/>
            <p:cNvGrpSpPr>
              <a:grpSpLocks/>
            </p:cNvGrpSpPr>
            <p:nvPr/>
          </p:nvGrpSpPr>
          <p:grpSpPr bwMode="auto">
            <a:xfrm>
              <a:off x="1997" y="1404"/>
              <a:ext cx="1889" cy="919"/>
              <a:chOff x="1973" y="1027"/>
              <a:chExt cx="1926" cy="937"/>
            </a:xfrm>
          </p:grpSpPr>
          <p:sp>
            <p:nvSpPr>
              <p:cNvPr id="67597" name="Oval 13"/>
              <p:cNvSpPr>
                <a:spLocks noChangeArrowheads="1"/>
              </p:cNvSpPr>
              <p:nvPr/>
            </p:nvSpPr>
            <p:spPr bwMode="gray">
              <a:xfrm>
                <a:off x="1994" y="1057"/>
                <a:ext cx="1905" cy="907"/>
              </a:xfrm>
              <a:prstGeom prst="ellipse">
                <a:avLst/>
              </a:prstGeom>
              <a:gradFill rotWithShape="1">
                <a:gsLst>
                  <a:gs pos="0">
                    <a:schemeClr val="hlink"/>
                  </a:gs>
                  <a:gs pos="100000">
                    <a:schemeClr val="hlink">
                      <a:gamma/>
                      <a:shade val="48627"/>
                      <a:invGamma/>
                    </a:scheme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67598" name="Oval 14"/>
              <p:cNvSpPr>
                <a:spLocks noChangeArrowheads="1"/>
              </p:cNvSpPr>
              <p:nvPr/>
            </p:nvSpPr>
            <p:spPr bwMode="gray">
              <a:xfrm>
                <a:off x="1973" y="1027"/>
                <a:ext cx="1905" cy="907"/>
              </a:xfrm>
              <a:prstGeom prst="ellipse">
                <a:avLst/>
              </a:prstGeom>
              <a:gradFill rotWithShape="1">
                <a:gsLst>
                  <a:gs pos="0">
                    <a:schemeClr val="hlink">
                      <a:gamma/>
                      <a:tint val="44314"/>
                      <a:invGamma/>
                    </a:schemeClr>
                  </a:gs>
                  <a:gs pos="100000">
                    <a:schemeClr val="hlink"/>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grpSp>
        <p:sp>
          <p:nvSpPr>
            <p:cNvPr id="67599" name="Oval 15"/>
            <p:cNvSpPr>
              <a:spLocks noChangeArrowheads="1"/>
            </p:cNvSpPr>
            <p:nvPr/>
          </p:nvSpPr>
          <p:spPr bwMode="gray">
            <a:xfrm>
              <a:off x="2086" y="1314"/>
              <a:ext cx="1691" cy="845"/>
            </a:xfrm>
            <a:prstGeom prst="ellipse">
              <a:avLst/>
            </a:prstGeom>
            <a:gradFill rotWithShape="1">
              <a:gsLst>
                <a:gs pos="0">
                  <a:schemeClr val="accent1">
                    <a:gamma/>
                    <a:shade val="46275"/>
                    <a:invGamma/>
                  </a:schemeClr>
                </a:gs>
                <a:gs pos="100000">
                  <a:schemeClr val="accent1"/>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eaVert" wrap="none" anchor="ctr"/>
            <a:lstStyle/>
            <a:p>
              <a:endParaRPr lang="zh-CN" altLang="en-US"/>
            </a:p>
          </p:txBody>
        </p:sp>
        <p:sp>
          <p:nvSpPr>
            <p:cNvPr id="67600" name="Oval 16"/>
            <p:cNvSpPr>
              <a:spLocks noChangeArrowheads="1"/>
            </p:cNvSpPr>
            <p:nvPr/>
          </p:nvSpPr>
          <p:spPr bwMode="gray">
            <a:xfrm>
              <a:off x="2108" y="1319"/>
              <a:ext cx="1650" cy="824"/>
            </a:xfrm>
            <a:prstGeom prst="ellipse">
              <a:avLst/>
            </a:prstGeom>
            <a:gradFill rotWithShape="1">
              <a:gsLst>
                <a:gs pos="0">
                  <a:schemeClr val="accent1">
                    <a:alpha val="0"/>
                  </a:schemeClr>
                </a:gs>
                <a:gs pos="100000">
                  <a:schemeClr val="accent1">
                    <a:gamma/>
                    <a:tint val="34902"/>
                    <a:invGamma/>
                  </a:scheme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eaVert" wrap="none" anchor="ctr"/>
            <a:lstStyle/>
            <a:p>
              <a:endParaRPr lang="zh-CN" altLang="en-US"/>
            </a:p>
          </p:txBody>
        </p:sp>
        <p:sp>
          <p:nvSpPr>
            <p:cNvPr id="67601" name="Oval 17"/>
            <p:cNvSpPr>
              <a:spLocks noChangeArrowheads="1"/>
            </p:cNvSpPr>
            <p:nvPr/>
          </p:nvSpPr>
          <p:spPr bwMode="gray">
            <a:xfrm>
              <a:off x="2125" y="1327"/>
              <a:ext cx="1570" cy="770"/>
            </a:xfrm>
            <a:prstGeom prst="ellipse">
              <a:avLst/>
            </a:prstGeom>
            <a:gradFill rotWithShape="1">
              <a:gsLst>
                <a:gs pos="0">
                  <a:schemeClr val="accent1">
                    <a:gamma/>
                    <a:shade val="79216"/>
                    <a:invGamma/>
                  </a:schemeClr>
                </a:gs>
                <a:gs pos="100000">
                  <a:schemeClr val="accent1">
                    <a:alpha val="48000"/>
                  </a:scheme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eaVert" wrap="none" anchor="ctr"/>
            <a:lstStyle/>
            <a:p>
              <a:endParaRPr lang="zh-CN" altLang="en-US"/>
            </a:p>
          </p:txBody>
        </p:sp>
        <p:sp>
          <p:nvSpPr>
            <p:cNvPr id="67602" name="Oval 18"/>
            <p:cNvSpPr>
              <a:spLocks noChangeArrowheads="1"/>
            </p:cNvSpPr>
            <p:nvPr/>
          </p:nvSpPr>
          <p:spPr bwMode="gray">
            <a:xfrm>
              <a:off x="2208" y="1344"/>
              <a:ext cx="1382" cy="624"/>
            </a:xfrm>
            <a:prstGeom prst="ellipse">
              <a:avLst/>
            </a:prstGeom>
            <a:gradFill rotWithShape="1">
              <a:gsLst>
                <a:gs pos="0">
                  <a:schemeClr val="accent1">
                    <a:gamma/>
                    <a:tint val="0"/>
                    <a:invGamma/>
                  </a:schemeClr>
                </a:gs>
                <a:gs pos="100000">
                  <a:schemeClr val="accent1">
                    <a:alpha val="38000"/>
                  </a:scheme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eaVert" wrap="none" anchor="ctr"/>
            <a:lstStyle/>
            <a:p>
              <a:endParaRPr lang="zh-CN" altLang="en-US"/>
            </a:p>
          </p:txBody>
        </p:sp>
      </p:grpSp>
      <p:sp>
        <p:nvSpPr>
          <p:cNvPr id="67603" name="Text Box 19"/>
          <p:cNvSpPr txBox="1">
            <a:spLocks noChangeArrowheads="1"/>
          </p:cNvSpPr>
          <p:nvPr/>
        </p:nvSpPr>
        <p:spPr bwMode="auto">
          <a:xfrm>
            <a:off x="5085003" y="1214181"/>
            <a:ext cx="1962396"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eaLnBrk="0" hangingPunct="0"/>
            <a:r>
              <a:rPr lang="en-US" altLang="zh-CN" sz="2400" b="1" dirty="0">
                <a:solidFill>
                  <a:srgbClr val="FF0000"/>
                </a:solidFill>
                <a:ea typeface="宋体" charset="0"/>
              </a:rPr>
              <a:t>Basis for</a:t>
            </a:r>
          </a:p>
          <a:p>
            <a:pPr algn="ctr" eaLnBrk="0" hangingPunct="0"/>
            <a:r>
              <a:rPr lang="en-US" altLang="zh-CN" sz="2400" b="1" dirty="0">
                <a:solidFill>
                  <a:srgbClr val="FF0000"/>
                </a:solidFill>
                <a:ea typeface="宋体" charset="0"/>
              </a:rPr>
              <a:t>Ergonomics</a:t>
            </a:r>
            <a:endParaRPr lang="en-US" altLang="zh-CN" sz="1400" dirty="0">
              <a:solidFill>
                <a:srgbClr val="FF0000"/>
              </a:solidFill>
              <a:ea typeface="宋体" charset="0"/>
            </a:endParaRPr>
          </a:p>
        </p:txBody>
      </p:sp>
    </p:spTree>
    <p:extLst>
      <p:ext uri="{BB962C8B-B14F-4D97-AF65-F5344CB8AC3E}">
        <p14:creationId xmlns:p14="http://schemas.microsoft.com/office/powerpoint/2010/main" val="144726760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ChangeArrowheads="1"/>
          </p:cNvSpPr>
          <p:nvPr>
            <p:ph type="title"/>
          </p:nvPr>
        </p:nvSpPr>
        <p:spPr/>
        <p:txBody>
          <a:bodyPr>
            <a:normAutofit fontScale="90000"/>
          </a:bodyPr>
          <a:lstStyle/>
          <a:p>
            <a:r>
              <a:rPr lang="zh-CN" altLang="en-US" sz="4000">
                <a:ea typeface="宋体" charset="0"/>
              </a:rPr>
              <a:t>人体测量</a:t>
            </a:r>
            <a:endParaRPr lang="zh-CN" altLang="en-US" sz="2400">
              <a:ea typeface="宋体" charset="0"/>
            </a:endParaRPr>
          </a:p>
        </p:txBody>
      </p:sp>
      <p:sp>
        <p:nvSpPr>
          <p:cNvPr id="41" name="日期占位符 3"/>
          <p:cNvSpPr>
            <a:spLocks noGrp="1"/>
          </p:cNvSpPr>
          <p:nvPr>
            <p:ph type="dt" sz="half" idx="4294967295"/>
          </p:nvPr>
        </p:nvSpPr>
        <p:spPr>
          <a:xfrm>
            <a:off x="0" y="6356350"/>
            <a:ext cx="2743200" cy="365125"/>
          </a:xfrm>
        </p:spPr>
        <p:txBody>
          <a:bodyPr/>
          <a:lstStyle/>
          <a:p>
            <a:fld id="{80B40402-F005-6543-86E6-420AC8D4C211}" type="datetime3">
              <a:rPr lang="zh-CN" altLang="en-US"/>
              <a:pPr/>
              <a:t>2018年3月14日星期三</a:t>
            </a:fld>
            <a:endParaRPr lang="en-US" altLang="zh-CN"/>
          </a:p>
        </p:txBody>
      </p:sp>
      <p:sp>
        <p:nvSpPr>
          <p:cNvPr id="42" name="页脚占位符 4"/>
          <p:cNvSpPr>
            <a:spLocks noGrp="1"/>
          </p:cNvSpPr>
          <p:nvPr>
            <p:ph type="ftr" sz="quarter" idx="4294967295"/>
          </p:nvPr>
        </p:nvSpPr>
        <p:spPr>
          <a:xfrm>
            <a:off x="0" y="6356350"/>
            <a:ext cx="4114800" cy="365125"/>
          </a:xfrm>
        </p:spPr>
        <p:txBody>
          <a:bodyPr/>
          <a:lstStyle/>
          <a:p>
            <a:fld id="{B8EA2B53-CE30-B343-B08F-A020E2A2B18F}" type="slidenum">
              <a:rPr lang="zh-CN" altLang="en-US"/>
              <a:pPr/>
              <a:t>98</a:t>
            </a:fld>
            <a:endParaRPr lang="en-US" altLang="zh-CN"/>
          </a:p>
        </p:txBody>
      </p:sp>
      <p:sp>
        <p:nvSpPr>
          <p:cNvPr id="89135" name="AutoShape 47"/>
          <p:cNvSpPr>
            <a:spLocks noChangeArrowheads="1"/>
          </p:cNvSpPr>
          <p:nvPr/>
        </p:nvSpPr>
        <p:spPr bwMode="gray">
          <a:xfrm>
            <a:off x="1866900" y="2171700"/>
            <a:ext cx="2366837" cy="3136457"/>
          </a:xfrm>
          <a:prstGeom prst="roundRect">
            <a:avLst>
              <a:gd name="adj" fmla="val 17509"/>
            </a:avLst>
          </a:prstGeom>
          <a:gradFill rotWithShape="1">
            <a:gsLst>
              <a:gs pos="0">
                <a:srgbClr val="4E91D4"/>
              </a:gs>
              <a:gs pos="100000">
                <a:srgbClr val="3477A4"/>
              </a:gs>
            </a:gsLst>
            <a:lin ang="2700000" scaled="1"/>
          </a:gradFill>
          <a:ln>
            <a:noFill/>
          </a:ln>
          <a:effectLst>
            <a:prstShdw prst="shdw12">
              <a:srgbClr val="000000">
                <a:alpha val="50000"/>
              </a:srgbClr>
            </a:prst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zh-CN" altLang="en-US" sz="1600"/>
          </a:p>
        </p:txBody>
      </p:sp>
      <p:sp>
        <p:nvSpPr>
          <p:cNvPr id="89136" name="AutoShape 48"/>
          <p:cNvSpPr>
            <a:spLocks noChangeArrowheads="1"/>
          </p:cNvSpPr>
          <p:nvPr/>
        </p:nvSpPr>
        <p:spPr bwMode="gray">
          <a:xfrm>
            <a:off x="1900237" y="2179639"/>
            <a:ext cx="2295640" cy="3077213"/>
          </a:xfrm>
          <a:prstGeom prst="roundRect">
            <a:avLst>
              <a:gd name="adj" fmla="val 16667"/>
            </a:avLst>
          </a:prstGeom>
          <a:solidFill>
            <a:srgbClr val="3CA1E6"/>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sz="1600"/>
          </a:p>
        </p:txBody>
      </p:sp>
      <p:sp>
        <p:nvSpPr>
          <p:cNvPr id="89137" name="AutoShape 49"/>
          <p:cNvSpPr>
            <a:spLocks noChangeArrowheads="1"/>
          </p:cNvSpPr>
          <p:nvPr/>
        </p:nvSpPr>
        <p:spPr bwMode="gray">
          <a:xfrm>
            <a:off x="1917699" y="4243388"/>
            <a:ext cx="2264384" cy="778886"/>
          </a:xfrm>
          <a:prstGeom prst="roundRect">
            <a:avLst>
              <a:gd name="adj" fmla="val 50000"/>
            </a:avLst>
          </a:prstGeom>
          <a:gradFill rotWithShape="1">
            <a:gsLst>
              <a:gs pos="0">
                <a:srgbClr val="3CA1E6">
                  <a:alpha val="0"/>
                </a:srgbClr>
              </a:gs>
              <a:gs pos="100000">
                <a:srgbClr val="3CA1E6">
                  <a:gamma/>
                  <a:tint val="51373"/>
                  <a:invGamma/>
                </a:srgbClr>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sz="1600"/>
          </a:p>
        </p:txBody>
      </p:sp>
      <p:sp>
        <p:nvSpPr>
          <p:cNvPr id="89138" name="AutoShape 50"/>
          <p:cNvSpPr>
            <a:spLocks noChangeArrowheads="1"/>
          </p:cNvSpPr>
          <p:nvPr/>
        </p:nvSpPr>
        <p:spPr bwMode="gray">
          <a:xfrm>
            <a:off x="1917699" y="2201863"/>
            <a:ext cx="2264384" cy="777144"/>
          </a:xfrm>
          <a:prstGeom prst="roundRect">
            <a:avLst>
              <a:gd name="adj" fmla="val 50000"/>
            </a:avLst>
          </a:prstGeom>
          <a:gradFill rotWithShape="1">
            <a:gsLst>
              <a:gs pos="0">
                <a:srgbClr val="3CA1E6">
                  <a:gamma/>
                  <a:tint val="33333"/>
                  <a:invGamma/>
                </a:srgbClr>
              </a:gs>
              <a:gs pos="100000">
                <a:srgbClr val="3CA1E6">
                  <a:alpha val="0"/>
                </a:srgbClr>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sz="1600"/>
          </a:p>
        </p:txBody>
      </p:sp>
      <p:grpSp>
        <p:nvGrpSpPr>
          <p:cNvPr id="89139" name="Group 51"/>
          <p:cNvGrpSpPr>
            <a:grpSpLocks/>
          </p:cNvGrpSpPr>
          <p:nvPr/>
        </p:nvGrpSpPr>
        <p:grpSpPr bwMode="auto">
          <a:xfrm>
            <a:off x="2611437" y="1869006"/>
            <a:ext cx="703278" cy="683518"/>
            <a:chOff x="1289" y="587"/>
            <a:chExt cx="668" cy="647"/>
          </a:xfrm>
        </p:grpSpPr>
        <p:sp>
          <p:nvSpPr>
            <p:cNvPr id="89140" name="Oval 52"/>
            <p:cNvSpPr>
              <a:spLocks noChangeArrowheads="1"/>
            </p:cNvSpPr>
            <p:nvPr/>
          </p:nvSpPr>
          <p:spPr bwMode="gray">
            <a:xfrm>
              <a:off x="1289" y="690"/>
              <a:ext cx="668" cy="451"/>
            </a:xfrm>
            <a:prstGeom prst="ellipse">
              <a:avLst/>
            </a:prstGeom>
            <a:solidFill>
              <a:srgbClr val="333333"/>
            </a:solidFill>
            <a:ln>
              <a:noFill/>
            </a:ln>
            <a:effectLst/>
            <a:extLst>
              <a:ext uri="{91240B29-F687-4F45-9708-019B960494DF}">
                <a14:hiddenLine xmlns:a14="http://schemas.microsoft.com/office/drawing/2010/main" w="38100">
                  <a:solidFill>
                    <a:schemeClr val="bg1"/>
                  </a:solidFill>
                  <a:round/>
                  <a:headEnd/>
                  <a:tailEnd/>
                </a14:hiddenLine>
              </a:ext>
              <a:ext uri="{AF507438-7753-43E0-B8FC-AC1667EBCBE1}">
                <a14:hiddenEffects xmlns:a14="http://schemas.microsoft.com/office/drawing/2010/main">
                  <a:effectLst>
                    <a:outerShdw blurRad="63500" dist="109250" dir="3267739" algn="ctr" rotWithShape="0">
                      <a:srgbClr val="000000">
                        <a:alpha val="50000"/>
                      </a:srgbClr>
                    </a:outerShdw>
                  </a:effectLst>
                </a14:hiddenEffects>
              </a:ext>
            </a:extLst>
          </p:spPr>
          <p:txBody>
            <a:bodyPr anchor="ctr">
              <a:spAutoFit/>
            </a:bodyPr>
            <a:lstStyle/>
            <a:p>
              <a:endParaRPr lang="zh-CN" altLang="en-US" sz="1600"/>
            </a:p>
          </p:txBody>
        </p:sp>
        <p:sp>
          <p:nvSpPr>
            <p:cNvPr id="89141" name="Oval 53"/>
            <p:cNvSpPr>
              <a:spLocks noChangeArrowheads="1"/>
            </p:cNvSpPr>
            <p:nvPr/>
          </p:nvSpPr>
          <p:spPr bwMode="gray">
            <a:xfrm>
              <a:off x="1296" y="587"/>
              <a:ext cx="646" cy="647"/>
            </a:xfrm>
            <a:prstGeom prst="ellipse">
              <a:avLst/>
            </a:prstGeom>
            <a:gradFill rotWithShape="1">
              <a:gsLst>
                <a:gs pos="0">
                  <a:srgbClr val="D6E1E2">
                    <a:gamma/>
                    <a:shade val="46275"/>
                    <a:invGamma/>
                  </a:srgbClr>
                </a:gs>
                <a:gs pos="100000">
                  <a:srgbClr val="D6E1E2"/>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eaVert" wrap="none" anchor="ctr"/>
            <a:lstStyle/>
            <a:p>
              <a:endParaRPr lang="zh-CN" altLang="en-US" sz="1600"/>
            </a:p>
          </p:txBody>
        </p:sp>
        <p:sp>
          <p:nvSpPr>
            <p:cNvPr id="89142" name="Oval 54"/>
            <p:cNvSpPr>
              <a:spLocks noChangeArrowheads="1"/>
            </p:cNvSpPr>
            <p:nvPr/>
          </p:nvSpPr>
          <p:spPr bwMode="gray">
            <a:xfrm>
              <a:off x="1304" y="591"/>
              <a:ext cx="631" cy="631"/>
            </a:xfrm>
            <a:prstGeom prst="ellipse">
              <a:avLst/>
            </a:prstGeom>
            <a:gradFill rotWithShape="1">
              <a:gsLst>
                <a:gs pos="0">
                  <a:srgbClr val="D6E1E2">
                    <a:alpha val="0"/>
                  </a:srgbClr>
                </a:gs>
                <a:gs pos="100000">
                  <a:srgbClr val="D6E1E2">
                    <a:gamma/>
                    <a:tint val="34902"/>
                    <a:invGamma/>
                  </a:srgbClr>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eaVert" wrap="none" anchor="ctr"/>
            <a:lstStyle/>
            <a:p>
              <a:endParaRPr lang="zh-CN" altLang="en-US" sz="1600"/>
            </a:p>
          </p:txBody>
        </p:sp>
        <p:sp>
          <p:nvSpPr>
            <p:cNvPr id="89143" name="Oval 55"/>
            <p:cNvSpPr>
              <a:spLocks noChangeArrowheads="1"/>
            </p:cNvSpPr>
            <p:nvPr/>
          </p:nvSpPr>
          <p:spPr bwMode="gray">
            <a:xfrm>
              <a:off x="1311" y="597"/>
              <a:ext cx="600" cy="589"/>
            </a:xfrm>
            <a:prstGeom prst="ellipse">
              <a:avLst/>
            </a:prstGeom>
            <a:gradFill rotWithShape="1">
              <a:gsLst>
                <a:gs pos="0">
                  <a:srgbClr val="D6E1E2">
                    <a:gamma/>
                    <a:shade val="79216"/>
                    <a:invGamma/>
                  </a:srgbClr>
                </a:gs>
                <a:gs pos="100000">
                  <a:srgbClr val="D6E1E2">
                    <a:alpha val="48000"/>
                  </a:srgbClr>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eaVert" wrap="none" anchor="ctr"/>
            <a:lstStyle/>
            <a:p>
              <a:endParaRPr lang="zh-CN" altLang="en-US" sz="1600"/>
            </a:p>
          </p:txBody>
        </p:sp>
        <p:sp>
          <p:nvSpPr>
            <p:cNvPr id="89144" name="Oval 56"/>
            <p:cNvSpPr>
              <a:spLocks noChangeArrowheads="1"/>
            </p:cNvSpPr>
            <p:nvPr/>
          </p:nvSpPr>
          <p:spPr bwMode="gray">
            <a:xfrm>
              <a:off x="1346" y="613"/>
              <a:ext cx="533" cy="479"/>
            </a:xfrm>
            <a:prstGeom prst="ellipse">
              <a:avLst/>
            </a:prstGeom>
            <a:gradFill rotWithShape="1">
              <a:gsLst>
                <a:gs pos="0">
                  <a:srgbClr val="D6E1E2">
                    <a:gamma/>
                    <a:tint val="0"/>
                    <a:invGamma/>
                  </a:srgbClr>
                </a:gs>
                <a:gs pos="100000">
                  <a:srgbClr val="D6E1E2">
                    <a:alpha val="38000"/>
                  </a:srgbClr>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eaVert" wrap="none" anchor="ctr"/>
            <a:lstStyle/>
            <a:p>
              <a:endParaRPr lang="zh-CN" altLang="en-US" sz="1600"/>
            </a:p>
          </p:txBody>
        </p:sp>
      </p:grpSp>
      <p:sp>
        <p:nvSpPr>
          <p:cNvPr id="89145" name="Text Box 57"/>
          <p:cNvSpPr txBox="1">
            <a:spLocks noChangeArrowheads="1"/>
          </p:cNvSpPr>
          <p:nvPr/>
        </p:nvSpPr>
        <p:spPr bwMode="gray">
          <a:xfrm>
            <a:off x="2749549" y="1955799"/>
            <a:ext cx="38723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ctr" eaLnBrk="0" hangingPunct="0"/>
            <a:r>
              <a:rPr lang="en-US" altLang="zh-CN" sz="2800">
                <a:solidFill>
                  <a:srgbClr val="000000"/>
                </a:solidFill>
                <a:ea typeface="宋体" charset="0"/>
              </a:rPr>
              <a:t>1</a:t>
            </a:r>
          </a:p>
        </p:txBody>
      </p:sp>
      <p:sp>
        <p:nvSpPr>
          <p:cNvPr id="89146" name="Text Box 58"/>
          <p:cNvSpPr txBox="1">
            <a:spLocks noChangeArrowheads="1"/>
          </p:cNvSpPr>
          <p:nvPr/>
        </p:nvSpPr>
        <p:spPr bwMode="gray">
          <a:xfrm>
            <a:off x="1943099" y="2625724"/>
            <a:ext cx="2250492"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eaLnBrk="0" hangingPunct="0"/>
            <a:r>
              <a:rPr lang="zh-CN" altLang="en-US" sz="1600" dirty="0">
                <a:solidFill>
                  <a:srgbClr val="000000"/>
                </a:solidFill>
                <a:latin typeface="Verdana" charset="0"/>
                <a:ea typeface="宋体" charset="0"/>
              </a:rPr>
              <a:t>达芬奇</a:t>
            </a:r>
            <a:r>
              <a:rPr lang="en-US" altLang="zh-CN" sz="1600" dirty="0">
                <a:solidFill>
                  <a:srgbClr val="000000"/>
                </a:solidFill>
                <a:latin typeface="Verdana" charset="0"/>
                <a:ea typeface="宋体" charset="0"/>
              </a:rPr>
              <a:t>《</a:t>
            </a:r>
            <a:r>
              <a:rPr lang="zh-CN" altLang="en-US" sz="1600" dirty="0">
                <a:solidFill>
                  <a:srgbClr val="000000"/>
                </a:solidFill>
                <a:latin typeface="Verdana" charset="0"/>
                <a:ea typeface="宋体" charset="0"/>
              </a:rPr>
              <a:t>人体比例图</a:t>
            </a:r>
            <a:r>
              <a:rPr lang="en-US" altLang="zh-CN" sz="1600" dirty="0">
                <a:solidFill>
                  <a:srgbClr val="000000"/>
                </a:solidFill>
                <a:latin typeface="Verdana" charset="0"/>
                <a:ea typeface="宋体" charset="0"/>
              </a:rPr>
              <a:t>》</a:t>
            </a:r>
          </a:p>
        </p:txBody>
      </p:sp>
      <p:sp>
        <p:nvSpPr>
          <p:cNvPr id="89147" name="AutoShape 59"/>
          <p:cNvSpPr>
            <a:spLocks noChangeArrowheads="1"/>
          </p:cNvSpPr>
          <p:nvPr/>
        </p:nvSpPr>
        <p:spPr bwMode="gray">
          <a:xfrm>
            <a:off x="8121652" y="2164751"/>
            <a:ext cx="2366837" cy="3136457"/>
          </a:xfrm>
          <a:prstGeom prst="roundRect">
            <a:avLst>
              <a:gd name="adj" fmla="val 17509"/>
            </a:avLst>
          </a:prstGeom>
          <a:gradFill rotWithShape="1">
            <a:gsLst>
              <a:gs pos="0">
                <a:srgbClr val="B59F43"/>
              </a:gs>
              <a:gs pos="100000">
                <a:srgbClr val="8F8849"/>
              </a:gs>
            </a:gsLst>
            <a:lin ang="2700000" scaled="1"/>
          </a:gradFill>
          <a:ln>
            <a:noFill/>
          </a:ln>
          <a:effectLst>
            <a:prstShdw prst="shdw11">
              <a:srgbClr val="000000">
                <a:alpha val="50000"/>
              </a:srgbClr>
            </a:prst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zh-CN" altLang="en-US" sz="1600"/>
          </a:p>
        </p:txBody>
      </p:sp>
      <p:sp>
        <p:nvSpPr>
          <p:cNvPr id="89148" name="AutoShape 60"/>
          <p:cNvSpPr>
            <a:spLocks noChangeArrowheads="1"/>
          </p:cNvSpPr>
          <p:nvPr/>
        </p:nvSpPr>
        <p:spPr bwMode="gray">
          <a:xfrm>
            <a:off x="8154989" y="2172690"/>
            <a:ext cx="2295640" cy="3077213"/>
          </a:xfrm>
          <a:prstGeom prst="roundRect">
            <a:avLst>
              <a:gd name="adj" fmla="val 16667"/>
            </a:avLst>
          </a:prstGeom>
          <a:solidFill>
            <a:srgbClr val="E9E065"/>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sz="1600"/>
          </a:p>
        </p:txBody>
      </p:sp>
      <p:sp>
        <p:nvSpPr>
          <p:cNvPr id="89149" name="AutoShape 61"/>
          <p:cNvSpPr>
            <a:spLocks noChangeArrowheads="1"/>
          </p:cNvSpPr>
          <p:nvPr/>
        </p:nvSpPr>
        <p:spPr bwMode="gray">
          <a:xfrm>
            <a:off x="8172451" y="4236439"/>
            <a:ext cx="2264384" cy="778886"/>
          </a:xfrm>
          <a:prstGeom prst="roundRect">
            <a:avLst>
              <a:gd name="adj" fmla="val 50000"/>
            </a:avLst>
          </a:prstGeom>
          <a:gradFill rotWithShape="1">
            <a:gsLst>
              <a:gs pos="0">
                <a:srgbClr val="E9E065"/>
              </a:gs>
              <a:gs pos="100000">
                <a:srgbClr val="E9E065">
                  <a:gamma/>
                  <a:tint val="57647"/>
                  <a:invGamma/>
                </a:srgbClr>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sz="1600"/>
          </a:p>
        </p:txBody>
      </p:sp>
      <p:sp>
        <p:nvSpPr>
          <p:cNvPr id="89150" name="AutoShape 62"/>
          <p:cNvSpPr>
            <a:spLocks noChangeArrowheads="1"/>
          </p:cNvSpPr>
          <p:nvPr/>
        </p:nvSpPr>
        <p:spPr bwMode="gray">
          <a:xfrm>
            <a:off x="8172451" y="2194914"/>
            <a:ext cx="2264384" cy="777144"/>
          </a:xfrm>
          <a:prstGeom prst="roundRect">
            <a:avLst>
              <a:gd name="adj" fmla="val 50000"/>
            </a:avLst>
          </a:prstGeom>
          <a:gradFill rotWithShape="1">
            <a:gsLst>
              <a:gs pos="0">
                <a:srgbClr val="E9E065">
                  <a:gamma/>
                  <a:tint val="33333"/>
                  <a:invGamma/>
                </a:srgbClr>
              </a:gs>
              <a:gs pos="100000">
                <a:srgbClr val="E9E065"/>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sz="1600"/>
          </a:p>
        </p:txBody>
      </p:sp>
      <p:grpSp>
        <p:nvGrpSpPr>
          <p:cNvPr id="89151" name="Group 63"/>
          <p:cNvGrpSpPr>
            <a:grpSpLocks/>
          </p:cNvGrpSpPr>
          <p:nvPr/>
        </p:nvGrpSpPr>
        <p:grpSpPr bwMode="auto">
          <a:xfrm>
            <a:off x="8866189" y="1862057"/>
            <a:ext cx="703278" cy="683518"/>
            <a:chOff x="1289" y="587"/>
            <a:chExt cx="668" cy="647"/>
          </a:xfrm>
        </p:grpSpPr>
        <p:sp>
          <p:nvSpPr>
            <p:cNvPr id="89152" name="Oval 64"/>
            <p:cNvSpPr>
              <a:spLocks noChangeArrowheads="1"/>
            </p:cNvSpPr>
            <p:nvPr/>
          </p:nvSpPr>
          <p:spPr bwMode="gray">
            <a:xfrm>
              <a:off x="1289" y="690"/>
              <a:ext cx="668" cy="451"/>
            </a:xfrm>
            <a:prstGeom prst="ellipse">
              <a:avLst/>
            </a:prstGeom>
            <a:solidFill>
              <a:srgbClr val="333333"/>
            </a:solidFill>
            <a:ln>
              <a:noFill/>
            </a:ln>
            <a:effectLst/>
            <a:extLst>
              <a:ext uri="{91240B29-F687-4F45-9708-019B960494DF}">
                <a14:hiddenLine xmlns:a14="http://schemas.microsoft.com/office/drawing/2010/main" w="38100">
                  <a:solidFill>
                    <a:schemeClr val="bg1"/>
                  </a:solidFill>
                  <a:round/>
                  <a:headEnd/>
                  <a:tailEnd/>
                </a14:hiddenLine>
              </a:ext>
              <a:ext uri="{AF507438-7753-43E0-B8FC-AC1667EBCBE1}">
                <a14:hiddenEffects xmlns:a14="http://schemas.microsoft.com/office/drawing/2010/main">
                  <a:effectLst>
                    <a:outerShdw blurRad="63500" dist="109250" dir="3267739" algn="ctr" rotWithShape="0">
                      <a:srgbClr val="000000">
                        <a:alpha val="50000"/>
                      </a:srgbClr>
                    </a:outerShdw>
                  </a:effectLst>
                </a14:hiddenEffects>
              </a:ext>
            </a:extLst>
          </p:spPr>
          <p:txBody>
            <a:bodyPr anchor="ctr">
              <a:spAutoFit/>
            </a:bodyPr>
            <a:lstStyle/>
            <a:p>
              <a:endParaRPr lang="zh-CN" altLang="en-US" sz="1600"/>
            </a:p>
          </p:txBody>
        </p:sp>
        <p:sp>
          <p:nvSpPr>
            <p:cNvPr id="89153" name="Oval 65"/>
            <p:cNvSpPr>
              <a:spLocks noChangeArrowheads="1"/>
            </p:cNvSpPr>
            <p:nvPr/>
          </p:nvSpPr>
          <p:spPr bwMode="gray">
            <a:xfrm>
              <a:off x="1296" y="587"/>
              <a:ext cx="646" cy="647"/>
            </a:xfrm>
            <a:prstGeom prst="ellipse">
              <a:avLst/>
            </a:prstGeom>
            <a:gradFill rotWithShape="1">
              <a:gsLst>
                <a:gs pos="0">
                  <a:srgbClr val="D6E1E2">
                    <a:gamma/>
                    <a:shade val="46275"/>
                    <a:invGamma/>
                  </a:srgbClr>
                </a:gs>
                <a:gs pos="100000">
                  <a:srgbClr val="D6E1E2"/>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eaVert" wrap="none" anchor="ctr"/>
            <a:lstStyle/>
            <a:p>
              <a:endParaRPr lang="zh-CN" altLang="en-US" sz="1600"/>
            </a:p>
          </p:txBody>
        </p:sp>
        <p:sp>
          <p:nvSpPr>
            <p:cNvPr id="89154" name="Oval 66"/>
            <p:cNvSpPr>
              <a:spLocks noChangeArrowheads="1"/>
            </p:cNvSpPr>
            <p:nvPr/>
          </p:nvSpPr>
          <p:spPr bwMode="gray">
            <a:xfrm>
              <a:off x="1304" y="591"/>
              <a:ext cx="631" cy="631"/>
            </a:xfrm>
            <a:prstGeom prst="ellipse">
              <a:avLst/>
            </a:prstGeom>
            <a:gradFill rotWithShape="1">
              <a:gsLst>
                <a:gs pos="0">
                  <a:srgbClr val="D6E1E2">
                    <a:alpha val="0"/>
                  </a:srgbClr>
                </a:gs>
                <a:gs pos="100000">
                  <a:srgbClr val="D6E1E2">
                    <a:gamma/>
                    <a:tint val="34902"/>
                    <a:invGamma/>
                  </a:srgbClr>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eaVert" wrap="none" anchor="ctr"/>
            <a:lstStyle/>
            <a:p>
              <a:endParaRPr lang="zh-CN" altLang="en-US" sz="1600"/>
            </a:p>
          </p:txBody>
        </p:sp>
        <p:sp>
          <p:nvSpPr>
            <p:cNvPr id="89155" name="Oval 67"/>
            <p:cNvSpPr>
              <a:spLocks noChangeArrowheads="1"/>
            </p:cNvSpPr>
            <p:nvPr/>
          </p:nvSpPr>
          <p:spPr bwMode="gray">
            <a:xfrm>
              <a:off x="1311" y="597"/>
              <a:ext cx="600" cy="589"/>
            </a:xfrm>
            <a:prstGeom prst="ellipse">
              <a:avLst/>
            </a:prstGeom>
            <a:gradFill rotWithShape="1">
              <a:gsLst>
                <a:gs pos="0">
                  <a:srgbClr val="D6E1E2">
                    <a:gamma/>
                    <a:shade val="79216"/>
                    <a:invGamma/>
                  </a:srgbClr>
                </a:gs>
                <a:gs pos="100000">
                  <a:srgbClr val="D6E1E2">
                    <a:alpha val="48000"/>
                  </a:srgbClr>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eaVert" wrap="none" anchor="ctr"/>
            <a:lstStyle/>
            <a:p>
              <a:endParaRPr lang="zh-CN" altLang="en-US" sz="1600"/>
            </a:p>
          </p:txBody>
        </p:sp>
        <p:sp>
          <p:nvSpPr>
            <p:cNvPr id="89156" name="Oval 68"/>
            <p:cNvSpPr>
              <a:spLocks noChangeArrowheads="1"/>
            </p:cNvSpPr>
            <p:nvPr/>
          </p:nvSpPr>
          <p:spPr bwMode="gray">
            <a:xfrm>
              <a:off x="1346" y="613"/>
              <a:ext cx="533" cy="479"/>
            </a:xfrm>
            <a:prstGeom prst="ellipse">
              <a:avLst/>
            </a:prstGeom>
            <a:gradFill rotWithShape="1">
              <a:gsLst>
                <a:gs pos="0">
                  <a:srgbClr val="D6E1E2">
                    <a:gamma/>
                    <a:tint val="0"/>
                    <a:invGamma/>
                  </a:srgbClr>
                </a:gs>
                <a:gs pos="100000">
                  <a:srgbClr val="D6E1E2">
                    <a:alpha val="38000"/>
                  </a:srgbClr>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eaVert" wrap="none" anchor="ctr"/>
            <a:lstStyle/>
            <a:p>
              <a:endParaRPr lang="zh-CN" altLang="en-US" sz="1600"/>
            </a:p>
          </p:txBody>
        </p:sp>
      </p:grpSp>
      <p:sp>
        <p:nvSpPr>
          <p:cNvPr id="89157" name="Text Box 69"/>
          <p:cNvSpPr txBox="1">
            <a:spLocks noChangeArrowheads="1"/>
          </p:cNvSpPr>
          <p:nvPr/>
        </p:nvSpPr>
        <p:spPr bwMode="gray">
          <a:xfrm>
            <a:off x="9004301" y="1948850"/>
            <a:ext cx="38723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ctr" eaLnBrk="0" hangingPunct="0"/>
            <a:r>
              <a:rPr lang="en-US" altLang="zh-CN" sz="2800">
                <a:solidFill>
                  <a:srgbClr val="000000"/>
                </a:solidFill>
                <a:ea typeface="宋体" charset="0"/>
              </a:rPr>
              <a:t>3</a:t>
            </a:r>
          </a:p>
        </p:txBody>
      </p:sp>
      <p:sp>
        <p:nvSpPr>
          <p:cNvPr id="89158" name="Text Box 70"/>
          <p:cNvSpPr txBox="1">
            <a:spLocks noChangeArrowheads="1"/>
          </p:cNvSpPr>
          <p:nvPr/>
        </p:nvSpPr>
        <p:spPr bwMode="gray">
          <a:xfrm>
            <a:off x="8197851" y="2618775"/>
            <a:ext cx="2250492"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eaLnBrk="0" hangingPunct="0"/>
            <a:r>
              <a:rPr lang="zh-CN" altLang="en-US" sz="1600">
                <a:solidFill>
                  <a:srgbClr val="000000"/>
                </a:solidFill>
                <a:latin typeface="Verdana" charset="0"/>
                <a:ea typeface="宋体" charset="0"/>
              </a:rPr>
              <a:t>现代人体测量方式</a:t>
            </a:r>
          </a:p>
        </p:txBody>
      </p:sp>
      <p:sp>
        <p:nvSpPr>
          <p:cNvPr id="89159" name="AutoShape 71"/>
          <p:cNvSpPr>
            <a:spLocks noChangeArrowheads="1"/>
          </p:cNvSpPr>
          <p:nvPr/>
        </p:nvSpPr>
        <p:spPr bwMode="gray">
          <a:xfrm>
            <a:off x="4978401" y="2171700"/>
            <a:ext cx="2366837" cy="3136457"/>
          </a:xfrm>
          <a:prstGeom prst="roundRect">
            <a:avLst>
              <a:gd name="adj" fmla="val 17509"/>
            </a:avLst>
          </a:prstGeom>
          <a:gradFill rotWithShape="1">
            <a:gsLst>
              <a:gs pos="0">
                <a:srgbClr val="34B034"/>
              </a:gs>
              <a:gs pos="100000">
                <a:srgbClr val="3F8B4A"/>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sz="1600"/>
          </a:p>
        </p:txBody>
      </p:sp>
      <p:sp>
        <p:nvSpPr>
          <p:cNvPr id="89160" name="AutoShape 72"/>
          <p:cNvSpPr>
            <a:spLocks noChangeArrowheads="1"/>
          </p:cNvSpPr>
          <p:nvPr/>
        </p:nvSpPr>
        <p:spPr bwMode="gray">
          <a:xfrm>
            <a:off x="5011738" y="2179639"/>
            <a:ext cx="2295640" cy="3077213"/>
          </a:xfrm>
          <a:prstGeom prst="roundRect">
            <a:avLst>
              <a:gd name="adj" fmla="val 16667"/>
            </a:avLst>
          </a:prstGeom>
          <a:solidFill>
            <a:srgbClr val="73E77E"/>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sz="1600"/>
          </a:p>
        </p:txBody>
      </p:sp>
      <p:sp>
        <p:nvSpPr>
          <p:cNvPr id="89161" name="AutoShape 73"/>
          <p:cNvSpPr>
            <a:spLocks noChangeArrowheads="1"/>
          </p:cNvSpPr>
          <p:nvPr/>
        </p:nvSpPr>
        <p:spPr bwMode="gray">
          <a:xfrm>
            <a:off x="5029200" y="4243388"/>
            <a:ext cx="2264384" cy="778886"/>
          </a:xfrm>
          <a:prstGeom prst="roundRect">
            <a:avLst>
              <a:gd name="adj" fmla="val 50000"/>
            </a:avLst>
          </a:prstGeom>
          <a:gradFill rotWithShape="1">
            <a:gsLst>
              <a:gs pos="0">
                <a:srgbClr val="73E77E"/>
              </a:gs>
              <a:gs pos="100000">
                <a:srgbClr val="73E77E">
                  <a:gamma/>
                  <a:tint val="54510"/>
                  <a:invGamma/>
                </a:srgbClr>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sz="1600"/>
          </a:p>
        </p:txBody>
      </p:sp>
      <p:sp>
        <p:nvSpPr>
          <p:cNvPr id="89162" name="AutoShape 74"/>
          <p:cNvSpPr>
            <a:spLocks noChangeArrowheads="1"/>
          </p:cNvSpPr>
          <p:nvPr/>
        </p:nvSpPr>
        <p:spPr bwMode="gray">
          <a:xfrm>
            <a:off x="5029200" y="2201863"/>
            <a:ext cx="2264384" cy="777144"/>
          </a:xfrm>
          <a:prstGeom prst="roundRect">
            <a:avLst>
              <a:gd name="adj" fmla="val 50000"/>
            </a:avLst>
          </a:prstGeom>
          <a:gradFill rotWithShape="1">
            <a:gsLst>
              <a:gs pos="0">
                <a:srgbClr val="73E77E">
                  <a:gamma/>
                  <a:tint val="33333"/>
                  <a:invGamma/>
                </a:srgbClr>
              </a:gs>
              <a:gs pos="100000">
                <a:srgbClr val="73E77E"/>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sz="1600"/>
          </a:p>
        </p:txBody>
      </p:sp>
      <p:sp>
        <p:nvSpPr>
          <p:cNvPr id="89163" name="Oval 75"/>
          <p:cNvSpPr>
            <a:spLocks noChangeArrowheads="1"/>
          </p:cNvSpPr>
          <p:nvPr/>
        </p:nvSpPr>
        <p:spPr bwMode="gray">
          <a:xfrm>
            <a:off x="5722938" y="1978541"/>
            <a:ext cx="703278" cy="476071"/>
          </a:xfrm>
          <a:prstGeom prst="ellipse">
            <a:avLst/>
          </a:prstGeom>
          <a:solidFill>
            <a:srgbClr val="333333"/>
          </a:solidFill>
          <a:ln>
            <a:noFill/>
          </a:ln>
          <a:effectLst/>
          <a:extLst>
            <a:ext uri="{91240B29-F687-4F45-9708-019B960494DF}">
              <a14:hiddenLine xmlns:a14="http://schemas.microsoft.com/office/drawing/2010/main" w="38100">
                <a:solidFill>
                  <a:schemeClr val="bg1"/>
                </a:solidFill>
                <a:round/>
                <a:headEnd/>
                <a:tailEnd/>
              </a14:hiddenLine>
            </a:ext>
            <a:ext uri="{AF507438-7753-43E0-B8FC-AC1667EBCBE1}">
              <a14:hiddenEffects xmlns:a14="http://schemas.microsoft.com/office/drawing/2010/main">
                <a:effectLst>
                  <a:outerShdw blurRad="63500" dist="109250" dir="3267739" algn="ctr" rotWithShape="0">
                    <a:srgbClr val="000000">
                      <a:alpha val="50000"/>
                    </a:srgbClr>
                  </a:outerShdw>
                </a:effectLst>
              </a14:hiddenEffects>
            </a:ext>
          </a:extLst>
        </p:spPr>
        <p:txBody>
          <a:bodyPr wrap="square" anchor="ctr">
            <a:spAutoFit/>
          </a:bodyPr>
          <a:lstStyle/>
          <a:p>
            <a:endParaRPr lang="zh-CN" altLang="en-US" sz="1600"/>
          </a:p>
        </p:txBody>
      </p:sp>
      <p:sp>
        <p:nvSpPr>
          <p:cNvPr id="89164" name="Oval 76"/>
          <p:cNvSpPr>
            <a:spLocks noChangeArrowheads="1"/>
          </p:cNvSpPr>
          <p:nvPr/>
        </p:nvSpPr>
        <p:spPr bwMode="gray">
          <a:xfrm>
            <a:off x="5729288" y="1868488"/>
            <a:ext cx="680704" cy="683051"/>
          </a:xfrm>
          <a:prstGeom prst="ellipse">
            <a:avLst/>
          </a:prstGeom>
          <a:gradFill rotWithShape="1">
            <a:gsLst>
              <a:gs pos="0">
                <a:srgbClr val="D6E1E2">
                  <a:gamma/>
                  <a:shade val="46275"/>
                  <a:invGamma/>
                </a:srgbClr>
              </a:gs>
              <a:gs pos="100000">
                <a:srgbClr val="D6E1E2"/>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eaVert" wrap="none" anchor="ctr"/>
          <a:lstStyle/>
          <a:p>
            <a:endParaRPr lang="zh-CN" altLang="en-US" sz="1600"/>
          </a:p>
        </p:txBody>
      </p:sp>
      <p:sp>
        <p:nvSpPr>
          <p:cNvPr id="89165" name="Oval 77"/>
          <p:cNvSpPr>
            <a:spLocks noChangeArrowheads="1"/>
          </p:cNvSpPr>
          <p:nvPr/>
        </p:nvSpPr>
        <p:spPr bwMode="gray">
          <a:xfrm>
            <a:off x="5737225" y="1871663"/>
            <a:ext cx="665076" cy="667368"/>
          </a:xfrm>
          <a:prstGeom prst="ellipse">
            <a:avLst/>
          </a:prstGeom>
          <a:gradFill rotWithShape="1">
            <a:gsLst>
              <a:gs pos="0">
                <a:srgbClr val="D6E1E2">
                  <a:alpha val="0"/>
                </a:srgbClr>
              </a:gs>
              <a:gs pos="100000">
                <a:srgbClr val="D6E1E2">
                  <a:gamma/>
                  <a:tint val="34902"/>
                  <a:invGamma/>
                </a:srgbClr>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eaVert" wrap="none" anchor="ctr"/>
          <a:lstStyle/>
          <a:p>
            <a:endParaRPr lang="zh-CN" altLang="en-US" sz="1600"/>
          </a:p>
        </p:txBody>
      </p:sp>
      <p:sp>
        <p:nvSpPr>
          <p:cNvPr id="89166" name="Oval 78"/>
          <p:cNvSpPr>
            <a:spLocks noChangeArrowheads="1"/>
          </p:cNvSpPr>
          <p:nvPr/>
        </p:nvSpPr>
        <p:spPr bwMode="gray">
          <a:xfrm>
            <a:off x="5743575" y="1878014"/>
            <a:ext cx="632083" cy="622063"/>
          </a:xfrm>
          <a:prstGeom prst="ellipse">
            <a:avLst/>
          </a:prstGeom>
          <a:gradFill rotWithShape="1">
            <a:gsLst>
              <a:gs pos="0">
                <a:srgbClr val="D6E1E2">
                  <a:gamma/>
                  <a:shade val="79216"/>
                  <a:invGamma/>
                </a:srgbClr>
              </a:gs>
              <a:gs pos="100000">
                <a:srgbClr val="D6E1E2">
                  <a:alpha val="48000"/>
                </a:srgbClr>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eaVert" wrap="none" anchor="ctr"/>
          <a:lstStyle/>
          <a:p>
            <a:endParaRPr lang="zh-CN" altLang="en-US" sz="1600"/>
          </a:p>
        </p:txBody>
      </p:sp>
      <p:sp>
        <p:nvSpPr>
          <p:cNvPr id="89167" name="Oval 79"/>
          <p:cNvSpPr>
            <a:spLocks noChangeArrowheads="1"/>
          </p:cNvSpPr>
          <p:nvPr/>
        </p:nvSpPr>
        <p:spPr bwMode="gray">
          <a:xfrm>
            <a:off x="5778501" y="1893888"/>
            <a:ext cx="560887" cy="505318"/>
          </a:xfrm>
          <a:prstGeom prst="ellipse">
            <a:avLst/>
          </a:prstGeom>
          <a:gradFill rotWithShape="1">
            <a:gsLst>
              <a:gs pos="0">
                <a:srgbClr val="D6E1E2">
                  <a:gamma/>
                  <a:tint val="0"/>
                  <a:invGamma/>
                </a:srgbClr>
              </a:gs>
              <a:gs pos="100000">
                <a:srgbClr val="D6E1E2">
                  <a:alpha val="38000"/>
                </a:srgbClr>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eaVert" wrap="none" anchor="ctr"/>
          <a:lstStyle/>
          <a:p>
            <a:endParaRPr lang="zh-CN" altLang="en-US" sz="1600"/>
          </a:p>
        </p:txBody>
      </p:sp>
      <p:sp>
        <p:nvSpPr>
          <p:cNvPr id="89168" name="Text Box 80"/>
          <p:cNvSpPr txBox="1">
            <a:spLocks noChangeArrowheads="1"/>
          </p:cNvSpPr>
          <p:nvPr/>
        </p:nvSpPr>
        <p:spPr bwMode="gray">
          <a:xfrm>
            <a:off x="5861050" y="1955799"/>
            <a:ext cx="38723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ctr" eaLnBrk="0" hangingPunct="0"/>
            <a:r>
              <a:rPr lang="en-US" altLang="zh-CN" sz="2800">
                <a:solidFill>
                  <a:srgbClr val="000000"/>
                </a:solidFill>
                <a:ea typeface="宋体" charset="0"/>
              </a:rPr>
              <a:t>2</a:t>
            </a:r>
          </a:p>
        </p:txBody>
      </p:sp>
      <p:sp>
        <p:nvSpPr>
          <p:cNvPr id="89169" name="Text Box 81"/>
          <p:cNvSpPr txBox="1">
            <a:spLocks noChangeArrowheads="1"/>
          </p:cNvSpPr>
          <p:nvPr/>
        </p:nvSpPr>
        <p:spPr bwMode="gray">
          <a:xfrm>
            <a:off x="5054600" y="2625724"/>
            <a:ext cx="2250492"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eaLnBrk="0" hangingPunct="0"/>
            <a:r>
              <a:rPr lang="zh-CN" altLang="en-US" sz="1600">
                <a:solidFill>
                  <a:srgbClr val="000000"/>
                </a:solidFill>
                <a:latin typeface="Verdana" charset="0"/>
                <a:ea typeface="宋体" charset="0"/>
              </a:rPr>
              <a:t>米开朗其罗</a:t>
            </a:r>
            <a:r>
              <a:rPr lang="en-US" altLang="zh-CN" sz="1600">
                <a:solidFill>
                  <a:srgbClr val="000000"/>
                </a:solidFill>
                <a:latin typeface="Verdana" charset="0"/>
                <a:ea typeface="宋体" charset="0"/>
              </a:rPr>
              <a:t>《</a:t>
            </a:r>
            <a:r>
              <a:rPr lang="zh-CN" altLang="en-US" sz="1600">
                <a:solidFill>
                  <a:srgbClr val="000000"/>
                </a:solidFill>
                <a:latin typeface="Verdana" charset="0"/>
                <a:ea typeface="宋体" charset="0"/>
              </a:rPr>
              <a:t>大卫</a:t>
            </a:r>
            <a:r>
              <a:rPr lang="en-US" altLang="zh-CN" sz="1600">
                <a:solidFill>
                  <a:srgbClr val="000000"/>
                </a:solidFill>
                <a:latin typeface="Verdana" charset="0"/>
                <a:ea typeface="宋体" charset="0"/>
              </a:rPr>
              <a:t>》</a:t>
            </a:r>
          </a:p>
        </p:txBody>
      </p:sp>
      <p:pic>
        <p:nvPicPr>
          <p:cNvPr id="89170" name="Picture 8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64200" y="2997200"/>
            <a:ext cx="810252" cy="21502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89171" name="Picture 8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22512" y="3068638"/>
            <a:ext cx="1317312" cy="19236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9172" name="Picture 8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61376" y="2917227"/>
            <a:ext cx="1674520" cy="2144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136932180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ChangeArrowheads="1"/>
          </p:cNvSpPr>
          <p:nvPr>
            <p:ph type="title"/>
          </p:nvPr>
        </p:nvSpPr>
        <p:spPr/>
        <p:txBody>
          <a:bodyPr/>
          <a:lstStyle/>
          <a:p>
            <a:r>
              <a:rPr lang="zh-CN" altLang="en-US" sz="3200"/>
              <a:t>人体测量方法</a:t>
            </a:r>
          </a:p>
        </p:txBody>
      </p:sp>
      <p:sp>
        <p:nvSpPr>
          <p:cNvPr id="4" name="日期占位符 3"/>
          <p:cNvSpPr>
            <a:spLocks noGrp="1"/>
          </p:cNvSpPr>
          <p:nvPr>
            <p:ph type="dt" sz="half" idx="4294967295"/>
          </p:nvPr>
        </p:nvSpPr>
        <p:spPr>
          <a:xfrm>
            <a:off x="0" y="6356350"/>
            <a:ext cx="2743200" cy="365125"/>
          </a:xfrm>
        </p:spPr>
        <p:txBody>
          <a:bodyPr/>
          <a:lstStyle/>
          <a:p>
            <a:fld id="{80B40402-F005-6543-86E6-420AC8D4C211}" type="datetime3">
              <a:rPr lang="zh-CN" altLang="en-US"/>
              <a:pPr/>
              <a:t>2018年3月14日星期三</a:t>
            </a:fld>
            <a:endParaRPr lang="en-US" altLang="zh-CN"/>
          </a:p>
        </p:txBody>
      </p:sp>
      <p:sp>
        <p:nvSpPr>
          <p:cNvPr id="5" name="页脚占位符 4"/>
          <p:cNvSpPr>
            <a:spLocks noGrp="1"/>
          </p:cNvSpPr>
          <p:nvPr>
            <p:ph type="ftr" sz="quarter" idx="4294967295"/>
          </p:nvPr>
        </p:nvSpPr>
        <p:spPr>
          <a:xfrm>
            <a:off x="0" y="6356350"/>
            <a:ext cx="4114800" cy="365125"/>
          </a:xfrm>
        </p:spPr>
        <p:txBody>
          <a:bodyPr/>
          <a:lstStyle/>
          <a:p>
            <a:fld id="{7107D295-BEA5-654D-BED1-7D12E28DCCC6}" type="slidenum">
              <a:rPr lang="zh-CN" altLang="en-US"/>
              <a:pPr/>
              <a:t>99</a:t>
            </a:fld>
            <a:endParaRPr lang="en-US" altLang="zh-CN"/>
          </a:p>
        </p:txBody>
      </p:sp>
      <p:pic>
        <p:nvPicPr>
          <p:cNvPr id="96260" name="Picture 4"/>
          <p:cNvPicPr>
            <a:picLocks noGrp="1" noChangeAspect="1" noChangeArrowheads="1"/>
          </p:cNvPicPr>
          <p:nvPr>
            <p:ph type="body" idx="4294967295"/>
          </p:nvPr>
        </p:nvPicPr>
        <p:blipFill>
          <a:blip r:embed="rId2">
            <a:extLst>
              <a:ext uri="{28A0092B-C50C-407E-A947-70E740481C1C}">
                <a14:useLocalDpi xmlns:a14="http://schemas.microsoft.com/office/drawing/2010/main" val="0"/>
              </a:ext>
            </a:extLst>
          </a:blip>
          <a:srcRect/>
          <a:stretch>
            <a:fillRect/>
          </a:stretch>
        </p:blipFill>
        <p:spPr>
          <a:xfrm>
            <a:off x="8159750" y="476250"/>
            <a:ext cx="4032250" cy="6273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pic>
    </p:spTree>
    <p:extLst>
      <p:ext uri="{BB962C8B-B14F-4D97-AF65-F5344CB8AC3E}">
        <p14:creationId xmlns:p14="http://schemas.microsoft.com/office/powerpoint/2010/main" val="101052894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PA" val="v3.0.1"/>
</p:tagLst>
</file>

<file path=ppt/tags/tag2.xml><?xml version="1.0" encoding="utf-8"?>
<p:tagLst xmlns:a="http://schemas.openxmlformats.org/drawingml/2006/main" xmlns:r="http://schemas.openxmlformats.org/officeDocument/2006/relationships" xmlns:p="http://schemas.openxmlformats.org/presentationml/2006/main">
  <p:tag name="PA" val="v3.0.1"/>
</p:tagLst>
</file>

<file path=ppt/tags/tag3.xml><?xml version="1.0" encoding="utf-8"?>
<p:tagLst xmlns:a="http://schemas.openxmlformats.org/drawingml/2006/main" xmlns:r="http://schemas.openxmlformats.org/officeDocument/2006/relationships" xmlns:p="http://schemas.openxmlformats.org/presentationml/2006/main">
  <p:tag name="PA" val="v3.0.1"/>
</p:tagLst>
</file>

<file path=ppt/theme/theme1.xml><?xml version="1.0" encoding="utf-8"?>
<a:theme xmlns:a="http://schemas.openxmlformats.org/drawingml/2006/main" name="Office 主题">
  <a:themeElements>
    <a:clrScheme name="自定义 508">
      <a:dk1>
        <a:srgbClr val="000000"/>
      </a:dk1>
      <a:lt1>
        <a:srgbClr val="FFFFFF"/>
      </a:lt1>
      <a:dk2>
        <a:srgbClr val="00A7F3"/>
      </a:dk2>
      <a:lt2>
        <a:srgbClr val="F8F8F8"/>
      </a:lt2>
      <a:accent1>
        <a:srgbClr val="0089D2"/>
      </a:accent1>
      <a:accent2>
        <a:srgbClr val="039BE6"/>
      </a:accent2>
      <a:accent3>
        <a:srgbClr val="00A7F3"/>
      </a:accent3>
      <a:accent4>
        <a:srgbClr val="28B5F4"/>
      </a:accent4>
      <a:accent5>
        <a:srgbClr val="4FC2F9"/>
      </a:accent5>
      <a:accent6>
        <a:srgbClr val="80D5F9"/>
      </a:accent6>
      <a:hlink>
        <a:srgbClr val="0070C0"/>
      </a:hlink>
      <a:folHlink>
        <a:srgbClr val="0089D2"/>
      </a:folHlink>
    </a:clrScheme>
    <a:fontScheme name="自定义 1">
      <a:majorFont>
        <a:latin typeface="Arial Black"/>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239</TotalTime>
  <Words>8564</Words>
  <Application>Microsoft Macintosh PowerPoint</Application>
  <PresentationFormat>宽屏</PresentationFormat>
  <Paragraphs>863</Paragraphs>
  <Slides>132</Slides>
  <Notes>8</Notes>
  <HiddenSlides>5</HiddenSlides>
  <MMClips>0</MMClips>
  <ScaleCrop>false</ScaleCrop>
  <HeadingPairs>
    <vt:vector size="8" baseType="variant">
      <vt:variant>
        <vt:lpstr>已用的字体</vt:lpstr>
      </vt:variant>
      <vt:variant>
        <vt:i4>12</vt:i4>
      </vt:variant>
      <vt:variant>
        <vt:lpstr>主题</vt:lpstr>
      </vt:variant>
      <vt:variant>
        <vt:i4>1</vt:i4>
      </vt:variant>
      <vt:variant>
        <vt:lpstr>嵌入 OLE 服务器</vt:lpstr>
      </vt:variant>
      <vt:variant>
        <vt:i4>1</vt:i4>
      </vt:variant>
      <vt:variant>
        <vt:lpstr>幻灯片标题</vt:lpstr>
      </vt:variant>
      <vt:variant>
        <vt:i4>132</vt:i4>
      </vt:variant>
    </vt:vector>
  </HeadingPairs>
  <TitlesOfParts>
    <vt:vector size="146" baseType="lpstr">
      <vt:lpstr>华文细黑</vt:lpstr>
      <vt:lpstr>楷体_GB2312</vt:lpstr>
      <vt:lpstr>宋体</vt:lpstr>
      <vt:lpstr>微软雅黑</vt:lpstr>
      <vt:lpstr>ＭＳ Ｐゴシック</vt:lpstr>
      <vt:lpstr>Segoe UI</vt:lpstr>
      <vt:lpstr>Arial</vt:lpstr>
      <vt:lpstr>Arial Black</vt:lpstr>
      <vt:lpstr>Calibri</vt:lpstr>
      <vt:lpstr>Times New Roman</vt:lpstr>
      <vt:lpstr>Verdana</vt:lpstr>
      <vt:lpstr>Wingdings</vt:lpstr>
      <vt:lpstr>Office 主题</vt:lpstr>
      <vt:lpstr>BMP 图像</vt:lpstr>
      <vt:lpstr>第2章 认知心理学与人机工程学</vt:lpstr>
      <vt:lpstr>内容摘要</vt:lpstr>
      <vt:lpstr>2.1 认知心理学</vt:lpstr>
      <vt:lpstr>2.1.1 感知和认知</vt:lpstr>
      <vt:lpstr>视觉感知</vt:lpstr>
      <vt:lpstr>视觉感知</vt:lpstr>
      <vt:lpstr>眼睛的构造</vt:lpstr>
      <vt:lpstr>PowerPoint 演示文稿</vt:lpstr>
      <vt:lpstr>视干细胞和视锥细胞的功能区别</vt:lpstr>
      <vt:lpstr>视角和视敏度 </vt:lpstr>
      <vt:lpstr>视角和视敏度</vt:lpstr>
      <vt:lpstr>感知物体大小、相对距离和深度</vt:lpstr>
      <vt:lpstr>感知亮度</vt:lpstr>
      <vt:lpstr>感知色彩 </vt:lpstr>
      <vt:lpstr>视错觉 </vt:lpstr>
      <vt:lpstr>视错觉 </vt:lpstr>
      <vt:lpstr>视错觉 </vt:lpstr>
      <vt:lpstr>PowerPoint 演示文稿</vt:lpstr>
      <vt:lpstr>视错觉 </vt:lpstr>
      <vt:lpstr>视错觉 </vt:lpstr>
      <vt:lpstr>视错觉 </vt:lpstr>
      <vt:lpstr>视错觉</vt:lpstr>
      <vt:lpstr>视错觉</vt:lpstr>
      <vt:lpstr>视错觉 </vt:lpstr>
      <vt:lpstr>视错觉 </vt:lpstr>
      <vt:lpstr>视错觉 </vt:lpstr>
      <vt:lpstr>视错觉</vt:lpstr>
      <vt:lpstr>视错觉 </vt:lpstr>
      <vt:lpstr>视错觉 </vt:lpstr>
      <vt:lpstr>视错觉 </vt:lpstr>
      <vt:lpstr>视错觉</vt:lpstr>
      <vt:lpstr>视错觉</vt:lpstr>
      <vt:lpstr>视错觉 </vt:lpstr>
      <vt:lpstr>阅读</vt:lpstr>
      <vt:lpstr>PowerPoint 演示文稿</vt:lpstr>
      <vt:lpstr>听觉</vt:lpstr>
      <vt:lpstr>耳朵的构造 </vt:lpstr>
      <vt:lpstr>声音的处理 </vt:lpstr>
      <vt:lpstr>声音的处理</vt:lpstr>
      <vt:lpstr>声音的解释</vt:lpstr>
      <vt:lpstr>触觉(Touch 或者 Haptic perception)</vt:lpstr>
      <vt:lpstr>敏感度测试</vt:lpstr>
      <vt:lpstr>PowerPoint 演示文稿</vt:lpstr>
      <vt:lpstr>认知</vt:lpstr>
      <vt:lpstr>经验认知和思维认知(Norman)</vt:lpstr>
      <vt:lpstr>认知过程与交互原则</vt:lpstr>
      <vt:lpstr>2.1.2 认知过程与交互原则 </vt:lpstr>
      <vt:lpstr>什么是关注(注意)</vt:lpstr>
      <vt:lpstr>关注 </vt:lpstr>
      <vt:lpstr>信息表示方法：分类表示</vt:lpstr>
      <vt:lpstr>关注特点对界面设计的要求</vt:lpstr>
      <vt:lpstr>感知和识别</vt:lpstr>
      <vt:lpstr>感知和识别</vt:lpstr>
      <vt:lpstr>记忆 </vt:lpstr>
      <vt:lpstr>记忆 </vt:lpstr>
      <vt:lpstr>减轻记忆负担</vt:lpstr>
      <vt:lpstr>Window xp 搜索界面</vt:lpstr>
      <vt:lpstr>交互设计原则</vt:lpstr>
      <vt:lpstr>阅读、说话和聆听 </vt:lpstr>
      <vt:lpstr>阅读、说话和聆听</vt:lpstr>
      <vt:lpstr>阅读、说话和聆听</vt:lpstr>
      <vt:lpstr>解题、规划、推理和决策 </vt:lpstr>
      <vt:lpstr>学习</vt:lpstr>
      <vt:lpstr>解题、规划、推理和决策</vt:lpstr>
      <vt:lpstr>学习</vt:lpstr>
      <vt:lpstr>2.1.3 情感的影响</vt:lpstr>
      <vt:lpstr>情感计算</vt:lpstr>
      <vt:lpstr>2.1.4 个体的差异</vt:lpstr>
      <vt:lpstr>2.1.5 概念模型及对概念模型的认知</vt:lpstr>
      <vt:lpstr>概念模型设计的关键过程</vt:lpstr>
      <vt:lpstr> 概念模型的迭代开发过程</vt:lpstr>
      <vt:lpstr>概念模型的分类</vt:lpstr>
      <vt:lpstr>对概念模型的认知</vt:lpstr>
      <vt:lpstr>三个相互联系的概念模型 –Norman</vt:lpstr>
      <vt:lpstr>PowerPoint 演示文稿</vt:lpstr>
      <vt:lpstr>几种认知概念框架</vt:lpstr>
      <vt:lpstr>思维模型</vt:lpstr>
      <vt:lpstr>思维模型用以指导交互的重要性</vt:lpstr>
      <vt:lpstr>正确的思维模型的建立</vt:lpstr>
      <vt:lpstr>信息处理模型</vt:lpstr>
      <vt:lpstr>信息处理模型的局限</vt:lpstr>
      <vt:lpstr>外部认知模型</vt:lpstr>
      <vt:lpstr>外部认知模型</vt:lpstr>
      <vt:lpstr>基于外部认知特点的交互式界面设计原则</vt:lpstr>
      <vt:lpstr>分布式认知模型(Distributed Cognition)</vt:lpstr>
      <vt:lpstr>分布式认知模型</vt:lpstr>
      <vt:lpstr>分布式模型与传统模型</vt:lpstr>
      <vt:lpstr>分布式认知模型</vt:lpstr>
      <vt:lpstr>人机工程学</vt:lpstr>
      <vt:lpstr>2.2 人机工程学 </vt:lpstr>
      <vt:lpstr>解决方案：这种耳机相对于在头上戴的耳机来说优势很多，它可以随意调节位置，因为是挂在耳朵上的，不会有太大的挤压力，会减少耳朵的疼痛感，而且两个耳朵还可以分开，方便和别人之间的交流。</vt:lpstr>
      <vt:lpstr>缺点：U盘对大家来说并不陌生，甚至我们的作业根本离不开它，但是像这样一个U盘，很容易损坏，就像我的经历，U盘插在主机上，腿挡在上面，没注意到竟然给弄断了，结果好多东西都丢失了，一定要注意。</vt:lpstr>
      <vt:lpstr>解决方法： 可以都做成如图片所示的有金属包围的结构，这样既有利于我们保护U盘，更有利于保护信息</vt:lpstr>
      <vt:lpstr>PowerPoint 演示文稿</vt:lpstr>
      <vt:lpstr>PowerPoint 演示文稿</vt:lpstr>
      <vt:lpstr>人机工程学定义和研究内容</vt:lpstr>
      <vt:lpstr>人机工程的基础</vt:lpstr>
      <vt:lpstr>人体测量</vt:lpstr>
      <vt:lpstr>人体测量方法</vt:lpstr>
      <vt:lpstr>2.2.1 人机系统 </vt:lpstr>
      <vt:lpstr>PowerPoint 演示文稿</vt:lpstr>
      <vt:lpstr>PowerPoint 演示文稿</vt:lpstr>
      <vt:lpstr>PowerPoint 演示文稿</vt:lpstr>
      <vt:lpstr>人机工程的当前热点</vt:lpstr>
      <vt:lpstr>Progress Diagram</vt:lpstr>
      <vt:lpstr>人机系统组成和人机系统基本框架 </vt:lpstr>
      <vt:lpstr>人机系统组成</vt:lpstr>
      <vt:lpstr>完整人机系统的六种功能</vt:lpstr>
      <vt:lpstr>2.2.1.2人机比较与分工</vt:lpstr>
      <vt:lpstr>PowerPoint 演示文稿</vt:lpstr>
      <vt:lpstr>2.2.1.3 人机系统设计要求考虑的问题 </vt:lpstr>
      <vt:lpstr>设计时应考虑的几个问题 </vt:lpstr>
      <vt:lpstr>2.2.1.4 人机系统设计步骤 </vt:lpstr>
      <vt:lpstr>2.2.2 界面设计中的人机工程学 </vt:lpstr>
      <vt:lpstr>2.2.2.1 显示界面设计 </vt:lpstr>
      <vt:lpstr>视觉显示界面的设计须遵循的原则</vt:lpstr>
      <vt:lpstr>听觉显示界面</vt:lpstr>
      <vt:lpstr>优化听觉显示界面的设计应遵循的原则</vt:lpstr>
      <vt:lpstr>2.2.2.2 控制显示界面设计 </vt:lpstr>
      <vt:lpstr>编码设计</vt:lpstr>
      <vt:lpstr>2.2.2.3 显控协调性设计 </vt:lpstr>
      <vt:lpstr>显示与控制的协调性设计原则</vt:lpstr>
      <vt:lpstr>界面布局</vt:lpstr>
      <vt:lpstr>2.2.3 数字化人机工程 </vt:lpstr>
      <vt:lpstr>2.2.3.1 人机工程咨询系统 </vt:lpstr>
      <vt:lpstr>PowerPoint 演示文稿</vt:lpstr>
      <vt:lpstr>2.2.3.2人机工程仿真系统 </vt:lpstr>
      <vt:lpstr>PowerPoint 演示文稿</vt:lpstr>
      <vt:lpstr>2.2.3.3人机工程评价系统 </vt:lpstr>
      <vt:lpstr>作业</vt:lpstr>
      <vt:lpstr>作业</vt:lpstr>
      <vt:lpstr>PowerPoint 演示文稿</vt:lpstr>
    </vt:vector>
  </TitlesOfParts>
  <LinksUpToDate>false</LinksUpToDate>
  <SharedDoc>false</SharedDoc>
  <HyperlinksChanged>false</HyperlinksChanged>
  <AppVersion>16.0010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MICHAEL</dc:creator>
  <cp:lastModifiedBy>Microsoft Office 用户</cp:lastModifiedBy>
  <cp:revision>62</cp:revision>
  <dcterms:created xsi:type="dcterms:W3CDTF">2015-05-05T08:02:00Z</dcterms:created>
  <dcterms:modified xsi:type="dcterms:W3CDTF">2018-03-14T04:10:31Z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2052-10.1.0.6206</vt:lpwstr>
  </property>
</Properties>
</file>